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2" r:id="rId6"/>
    <p:sldId id="263" r:id="rId7"/>
    <p:sldId id="260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C7C7C7"/>
    <a:srgbClr val="FCFCF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830" autoAdjust="0"/>
  </p:normalViewPr>
  <p:slideViewPr>
    <p:cSldViewPr snapToGrid="0">
      <p:cViewPr varScale="1">
        <p:scale>
          <a:sx n="74" d="100"/>
          <a:sy n="74" d="100"/>
        </p:scale>
        <p:origin x="10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ACD36-C264-4FED-B0B8-3F2A7D15434D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B0954-D3AC-4CAD-84B6-ABFB2D5B6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15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0954-D3AC-4CAD-84B6-ABFB2D5B6240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13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0954-D3AC-4CAD-84B6-ABFB2D5B6240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547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DISCUSS AMBIGUITY OF PEOPLES EMOTIONS</a:t>
            </a:r>
            <a:br>
              <a:rPr lang="en-GB" dirty="0" smtClean="0"/>
            </a:br>
            <a:r>
              <a:rPr lang="en-GB" dirty="0" smtClean="0"/>
              <a:t>Make sure to say</a:t>
            </a:r>
            <a:r>
              <a:rPr lang="en-GB" baseline="0" dirty="0" smtClean="0"/>
              <a:t> this only applies to certain </a:t>
            </a:r>
            <a:r>
              <a:rPr lang="en-GB" baseline="0" dirty="0" smtClean="0"/>
              <a:t>situations</a:t>
            </a:r>
          </a:p>
          <a:p>
            <a:r>
              <a:rPr lang="en-GB" baseline="0" dirty="0" smtClean="0"/>
              <a:t>Finish up by stating problems machine may face in the psychological field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0954-D3AC-4CAD-84B6-ABFB2D5B6240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691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Ensure</a:t>
            </a:r>
            <a:r>
              <a:rPr lang="en-GB" baseline="0" dirty="0" smtClean="0"/>
              <a:t> the graph is seen as a joke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0954-D3AC-4CAD-84B6-ABFB2D5B624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756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DISCUSS LINEAR REGRESSION</a:t>
            </a:r>
          </a:p>
          <a:p>
            <a:endParaRPr lang="en-GB" dirty="0" smtClean="0"/>
          </a:p>
          <a:p>
            <a:r>
              <a:rPr lang="en-GB" dirty="0" smtClean="0"/>
              <a:t>his approach creates a set of acoustic features that, in MER, would map on to a set of AV values with the same number of elements using AEG. The AV values from the second set are used to plot points on the Arousal-Valence plane which is then used to determine an overall emotion.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0954-D3AC-4CAD-84B6-ABFB2D5B624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211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Reference</a:t>
            </a:r>
            <a:r>
              <a:rPr lang="en-GB" baseline="0" dirty="0" smtClean="0"/>
              <a:t> techniques such a LR and SVR can use this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0954-D3AC-4CAD-84B6-ABFB2D5B6240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41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D99-EA1B-427D-AB17-62DDA8CD17A6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C53A-6196-497E-95FA-6A4BD79C8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86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D99-EA1B-427D-AB17-62DDA8CD17A6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C53A-6196-497E-95FA-6A4BD79C8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00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D99-EA1B-427D-AB17-62DDA8CD17A6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C53A-6196-497E-95FA-6A4BD79C8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17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D99-EA1B-427D-AB17-62DDA8CD17A6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C53A-6196-497E-95FA-6A4BD79C8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0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D99-EA1B-427D-AB17-62DDA8CD17A6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C53A-6196-497E-95FA-6A4BD79C8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01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D99-EA1B-427D-AB17-62DDA8CD17A6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C53A-6196-497E-95FA-6A4BD79C8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37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D99-EA1B-427D-AB17-62DDA8CD17A6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C53A-6196-497E-95FA-6A4BD79C8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71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D99-EA1B-427D-AB17-62DDA8CD17A6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C53A-6196-497E-95FA-6A4BD79C8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76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D99-EA1B-427D-AB17-62DDA8CD17A6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C53A-6196-497E-95FA-6A4BD79C8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99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D99-EA1B-427D-AB17-62DDA8CD17A6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C53A-6196-497E-95FA-6A4BD79C8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7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D99-EA1B-427D-AB17-62DDA8CD17A6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C53A-6196-497E-95FA-6A4BD79C8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16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3FD99-EA1B-427D-AB17-62DDA8CD17A6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FC53A-6196-497E-95FA-6A4BD79C84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06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ience-junkie.tumblr.com/post/70415569239/sagansense-why-do-the-songs-from-your-past#.VRCxMOGoNh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Regression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84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is regression used in MER?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391640"/>
            <a:ext cx="4539343" cy="45766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5999" y="1559059"/>
            <a:ext cx="5747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Thayer’s Arousal-valence plane of emotion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377543" y="1756004"/>
            <a:ext cx="7184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5999" y="2268272"/>
            <a:ext cx="5399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Different musical pieces are mapped onto this plane of emotion by a 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machine.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5999" y="4873610"/>
            <a:ext cx="5399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Regression deals with a continuous plane to resolve ambiguity problems that can arise when dealing with emotions of music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0" y="37556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quadrant they lie in will determine the emotion they express  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a machine learn everything?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592" y="1462813"/>
            <a:ext cx="11329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 brains usually associates events that occur in our lives to the music we were listening to at the time. 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8466" y="2647570"/>
            <a:ext cx="5491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cases where a machine is trying to perceive the emotion of an individual, depending on a certain music sample, memories could complicate the process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8466" y="4801685"/>
            <a:ext cx="5491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Machines also struggle with ambiguity when it comes to selecting a songs mood.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http://41.media.tumblr.com/8a596a2ea26327b02631789a88bebe66/tumblr_my0p7ziL751r01w8mo1_128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9" t="8181" r="5439"/>
          <a:stretch/>
        </p:blipFill>
        <p:spPr bwMode="auto">
          <a:xfrm>
            <a:off x="0" y="2499258"/>
            <a:ext cx="6087649" cy="52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10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946" y="167697"/>
            <a:ext cx="10515600" cy="1325563"/>
          </a:xfrm>
        </p:spPr>
        <p:txBody>
          <a:bodyPr/>
          <a:lstStyle/>
          <a:p>
            <a:pPr algn="ctr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 intervals 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79228" y="1798166"/>
            <a:ext cx="52127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MER machines can analyse the emotion of music at different time intervals.</a:t>
            </a:r>
          </a:p>
          <a:p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overall emotion of a song can be calculated by finding an average between each segments emotion</a:t>
            </a:r>
            <a:b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Chart showing emotion over time during a period of chan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288472"/>
            <a:ext cx="6577734" cy="494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01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 Vector Regression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24" y="2267654"/>
            <a:ext cx="9738752" cy="344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0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Linear regression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8952"/>
            <a:ext cx="10515600" cy="4351338"/>
          </a:xfrm>
        </p:spPr>
        <p:txBody>
          <a:bodyPr/>
          <a:lstStyle/>
          <a:p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Deals with mapping musical features on to the Arousal-Valence emotion plane</a:t>
            </a:r>
          </a:p>
          <a:p>
            <a:endParaRPr lang="en-GB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LR machine is usually trained using Acoustic Emotion Gaussians (AEG) </a:t>
            </a:r>
          </a:p>
          <a:p>
            <a:endParaRPr lang="en-GB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Once the features are mapped from a musical features set to another set of AV values, an overall emotion is determined</a:t>
            </a:r>
            <a:endParaRPr lang="en-GB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35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Active Machine Learning 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270" y="1472212"/>
            <a:ext cx="8999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learning algorithms can be incorporated into MER machines</a:t>
            </a:r>
          </a:p>
          <a:p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allow better prediction accuracy.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8188" y="2706190"/>
            <a:ext cx="807625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Machines store results of their emotion evaluations in</a:t>
            </a:r>
          </a:p>
          <a:p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memory bank.</a:t>
            </a:r>
          </a:p>
          <a:p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future evaluations, the machine can reference the </a:t>
            </a:r>
          </a:p>
          <a:p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memory bank to make more accurate predictions. </a:t>
            </a:r>
          </a:p>
          <a:p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can increase the speed of a techniques process if </a:t>
            </a:r>
          </a:p>
          <a:p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has to analyse large amounts of data e.g. musical features</a:t>
            </a:r>
          </a:p>
        </p:txBody>
      </p:sp>
    </p:spTree>
    <p:extLst>
      <p:ext uri="{BB962C8B-B14F-4D97-AF65-F5344CB8AC3E}">
        <p14:creationId xmlns:p14="http://schemas.microsoft.com/office/powerpoint/2010/main" val="206300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4570"/>
            <a:ext cx="10515600" cy="1325563"/>
          </a:xfrm>
        </p:spPr>
        <p:txBody>
          <a:bodyPr/>
          <a:lstStyle/>
          <a:p>
            <a:pPr algn="ctr"/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Comparisons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377" t="22525" r="25215" b="14523"/>
          <a:stretch/>
        </p:blipFill>
        <p:spPr>
          <a:xfrm>
            <a:off x="2210654" y="1151067"/>
            <a:ext cx="8123981" cy="57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8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Russell, J. A. (1980). A </a:t>
            </a:r>
            <a:r>
              <a:rPr lang="en-GB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circumplex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model of affect. Journal of Personality and Social Psychology, 39, 1161–1178.</a:t>
            </a: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Yang , Y., Lin , Y., Su , Y. &amp; Chen , H. (2008) A Regression Approach to Music Emotion Recognition. </a:t>
            </a:r>
            <a:r>
              <a:rPr lang="en-GB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IEEE Transactions on Audio, Speech, and Language Processing.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16 (2), 1-1-10. </a:t>
            </a: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http://science-junkie.tumblr.com/post/70415569239/sagansense-why-do-the-songs-from-your-past#.</a:t>
            </a:r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VRCxMOGoNhZ</a:t>
            </a: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http://www.octopus-hr.co.uk/hrmoz/article/the-neuroscience-of-change.aspx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Tong , S. (2001) </a:t>
            </a:r>
            <a:r>
              <a:rPr lang="en-GB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Active Learning: Theory and Applications.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Philosophy. Stanford university. </a:t>
            </a:r>
            <a:endParaRPr lang="en-GB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SVR reference to </a:t>
            </a:r>
            <a:r>
              <a:rPr lang="en-GB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 regression page</a:t>
            </a:r>
            <a:endParaRPr lang="en-GB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Wang, J., Yang, Y., Wang, H. &amp; </a:t>
            </a:r>
            <a:r>
              <a:rPr lang="en-GB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Jeng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S. (2012) </a:t>
            </a:r>
            <a:r>
              <a:rPr lang="en-GB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acoustic emotion Gaussians model for emotion-based music annotation and retrieval.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Department of Electrical Engineering. National Taiwan University.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5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440</Words>
  <Application>Microsoft Office PowerPoint</Application>
  <PresentationFormat>Widescreen</PresentationFormat>
  <Paragraphs>58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Office Theme</vt:lpstr>
      <vt:lpstr>Regression</vt:lpstr>
      <vt:lpstr>How is regression used in MER?</vt:lpstr>
      <vt:lpstr>Can a machine learn everything?</vt:lpstr>
      <vt:lpstr>Time intervals </vt:lpstr>
      <vt:lpstr>Support Vector Regression</vt:lpstr>
      <vt:lpstr>Linear regression</vt:lpstr>
      <vt:lpstr>Active Machine Learning </vt:lpstr>
      <vt:lpstr>Comparisons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nman vi</dc:creator>
  <cp:lastModifiedBy>nman vi</cp:lastModifiedBy>
  <cp:revision>36</cp:revision>
  <dcterms:created xsi:type="dcterms:W3CDTF">2015-03-21T19:32:03Z</dcterms:created>
  <dcterms:modified xsi:type="dcterms:W3CDTF">2015-03-24T19:28:39Z</dcterms:modified>
</cp:coreProperties>
</file>