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9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294F7-BB44-4FE1-87E1-EAF998FD6DB9}" type="datetimeFigureOut">
              <a:rPr lang="en-US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10E3-8ECB-4540-808E-06C7DF188CF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C10E3-8ECB-4540-808E-06C7DF188CF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DDE7-E75E-6F4A-AA7F-B71F0191A80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C392-3555-5049-8102-EF61EF8A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ea typeface="Verdana"/>
                <a:cs typeface="Verdana"/>
              </a:rPr>
              <a:t>MER – making feelings objective</a:t>
            </a:r>
            <a:endParaRPr lang="en-US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37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But what does it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Verdana"/>
              <a:ea typeface="Verdana"/>
              <a:cs typeface="Verdana"/>
            </a:endParaRPr>
          </a:p>
          <a:p>
            <a:r>
              <a:rPr lang="en-US" sz="2800" dirty="0">
                <a:latin typeface="Verdana"/>
                <a:ea typeface="Verdana"/>
                <a:cs typeface="Verdana"/>
              </a:rPr>
              <a:t>split data into predetermined categories</a:t>
            </a:r>
          </a:p>
        </p:txBody>
      </p:sp>
      <p:pic>
        <p:nvPicPr>
          <p:cNvPr id="4" name="Picture 3" descr="MIREXClustersForPres.png"/>
          <p:cNvPicPr>
            <a:picLocks noChangeAspect="1"/>
          </p:cNvPicPr>
          <p:nvPr/>
        </p:nvPicPr>
        <p:blipFill>
          <a:blip r:embed="rId3"/>
          <a:srcRect t="-17" b="7379"/>
          <a:stretch>
            <a:fillRect/>
          </a:stretch>
        </p:blipFill>
        <p:spPr>
          <a:xfrm>
            <a:off x="1468438" y="3008313"/>
            <a:ext cx="6139515" cy="33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Can you tell me more...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/>
                <a:ea typeface="Verdana"/>
                <a:cs typeface="Verdana"/>
              </a:rPr>
              <a:t>Binary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Verdana"/>
                <a:ea typeface="Verdana"/>
                <a:cs typeface="Verdana"/>
              </a:rPr>
              <a:t>Multi-class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Verdana"/>
                <a:ea typeface="Verdana"/>
                <a:cs typeface="Verdana"/>
              </a:rPr>
              <a:t>Fuzzy 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latin typeface="Verdana" charset="0"/>
                <a:ea typeface="Verdana" charset="0"/>
                <a:cs typeface="Verdana" charset="0"/>
              </a:rPr>
              <a:t>Single-label</a:t>
            </a:r>
          </a:p>
          <a:p>
            <a:endParaRPr lang="en-US">
              <a:latin typeface="Verdana" charset="0"/>
              <a:ea typeface="Verdana" charset="0"/>
              <a:cs typeface="Verdana" charset="0"/>
            </a:endParaRPr>
          </a:p>
          <a:p>
            <a:r>
              <a:rPr lang="en-US">
                <a:latin typeface="Verdana" charset="0"/>
                <a:ea typeface="Verdana" charset="0"/>
                <a:cs typeface="Verdana" charset="0"/>
              </a:rPr>
              <a:t>Multi-label</a:t>
            </a:r>
          </a:p>
        </p:txBody>
      </p:sp>
    </p:spTree>
    <p:extLst>
      <p:ext uri="{BB962C8B-B14F-4D97-AF65-F5344CB8AC3E}">
        <p14:creationId xmlns:p14="http://schemas.microsoft.com/office/powerpoint/2010/main" val="34695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12" y="6833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I know what you're thinking</a:t>
            </a:r>
            <a:br>
              <a:rPr lang="en-US">
                <a:latin typeface="Verdana"/>
                <a:ea typeface="Verdana"/>
                <a:cs typeface="Verdana"/>
              </a:rPr>
            </a:br>
            <a:r>
              <a:rPr lang="en-US" sz="3600">
                <a:solidFill>
                  <a:srgbClr val="050505"/>
                </a:solidFill>
                <a:latin typeface="Verdana" charset="0"/>
                <a:ea typeface="Verdana" charset="0"/>
                <a:cs typeface="Verdana" charset="0"/>
              </a:rPr>
              <a:t>"I can classify music emotion </a:t>
            </a:r>
            <a:br>
              <a:rPr lang="en-US" sz="3600">
                <a:solidFill>
                  <a:srgbClr val="050505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600">
                <a:solidFill>
                  <a:srgbClr val="050505"/>
                </a:solidFill>
                <a:latin typeface="Verdana" charset="0"/>
                <a:ea typeface="Verdana" charset="0"/>
                <a:cs typeface="Verdana" charset="0"/>
              </a:rPr>
              <a:t>with my eyes closed ..."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44" y="2111973"/>
            <a:ext cx="8229600" cy="4525963"/>
          </a:xfrm>
        </p:spPr>
        <p:txBody>
          <a:bodyPr/>
          <a:lstStyle/>
          <a:p>
            <a:endParaRPr lang="en-US" sz="280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Verdana"/>
                <a:ea typeface="Verdana"/>
                <a:cs typeface="Verdana"/>
              </a:rPr>
              <a:t>Why do we need ML?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- rules more accurate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- hard to describe what comes naturally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</a:t>
            </a:r>
          </a:p>
          <a:p>
            <a:pPr marL="0" indent="0">
              <a:buNone/>
            </a:pPr>
            <a:r>
              <a:rPr lang="en-US" sz="2800">
                <a:latin typeface="Verdana"/>
                <a:ea typeface="Verdana"/>
                <a:cs typeface="Verdana"/>
              </a:rPr>
              <a:t>    - still needs supervising</a:t>
            </a:r>
          </a:p>
        </p:txBody>
      </p:sp>
    </p:spTree>
    <p:extLst>
      <p:ext uri="{BB962C8B-B14F-4D97-AF65-F5344CB8AC3E}">
        <p14:creationId xmlns:p14="http://schemas.microsoft.com/office/powerpoint/2010/main" val="17909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SVM</a:t>
            </a:r>
          </a:p>
          <a:p>
            <a:pPr marL="0" indent="0">
              <a:buNone/>
            </a:pPr>
            <a:r>
              <a:rPr lang="en-US"/>
              <a:t>     - Binary classifier</a:t>
            </a:r>
          </a:p>
          <a:p>
            <a:endParaRPr lang="en-US"/>
          </a:p>
          <a:p>
            <a:r>
              <a:rPr lang="en-US"/>
              <a:t>GMM</a:t>
            </a:r>
          </a:p>
          <a:p>
            <a:pPr marL="0" indent="0">
              <a:buNone/>
            </a:pPr>
            <a:r>
              <a:rPr lang="en-US"/>
              <a:t>      - More purpose ready for multi-label</a:t>
            </a:r>
          </a:p>
        </p:txBody>
      </p:sp>
    </p:spTree>
    <p:extLst>
      <p:ext uri="{BB962C8B-B14F-4D97-AF65-F5344CB8AC3E}">
        <p14:creationId xmlns:p14="http://schemas.microsoft.com/office/powerpoint/2010/main" val="107870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Fuzzy k-Nearest Neighbour (FKNN)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Verdana"/>
                <a:ea typeface="Verdana"/>
                <a:cs typeface="Verdana"/>
              </a:rPr>
              <a:t>In use, data point is compared with all training data</a:t>
            </a:r>
          </a:p>
          <a:p>
            <a:r>
              <a:rPr lang="en-US" sz="2800">
                <a:latin typeface="Verdana"/>
                <a:ea typeface="Verdana"/>
                <a:cs typeface="Verdana"/>
              </a:rPr>
              <a:t> k nearest neighbours found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endParaRPr lang="en-US" sz="2800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 descr="KNN_varying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294063"/>
            <a:ext cx="7052243" cy="31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Fuzzy k-Nearest Neighbour (FKNN)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latin typeface="Verdana"/>
                <a:ea typeface="Verdana"/>
                <a:cs typeface="Verdana"/>
              </a:rPr>
              <a:t>The ML part</a:t>
            </a:r>
          </a:p>
          <a:p>
            <a:endParaRPr lang="en-US" sz="2800">
              <a:latin typeface="Verdana"/>
              <a:ea typeface="Verdana"/>
              <a:cs typeface="Verdana"/>
            </a:endParaRP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Values of training set are fuzzy vectors</a:t>
            </a:r>
          </a:p>
          <a:p>
            <a:endParaRPr lang="en-US" sz="2800"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Components of vectors: mean feature value a class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Error is calculated for each test data point </a:t>
            </a:r>
          </a:p>
          <a:p>
            <a:endParaRPr lang="en-US" sz="2800"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Weakest features are removed</a:t>
            </a:r>
          </a:p>
        </p:txBody>
      </p:sp>
    </p:spTree>
    <p:extLst>
      <p:ext uri="{BB962C8B-B14F-4D97-AF65-F5344CB8AC3E}">
        <p14:creationId xmlns:p14="http://schemas.microsoft.com/office/powerpoint/2010/main" val="37651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Greater efficiency than human labelling</a:t>
            </a:r>
          </a:p>
          <a:p>
            <a:r>
              <a:rPr lang="en-US" sz="2800">
                <a:latin typeface="Verdana" charset="0"/>
                <a:ea typeface="Verdana" charset="0"/>
                <a:cs typeface="Verdana" charset="0"/>
              </a:rPr>
              <a:t>Predicted emotion is clear</a:t>
            </a:r>
          </a:p>
        </p:txBody>
      </p:sp>
      <p:pic>
        <p:nvPicPr>
          <p:cNvPr id="4" name="Picture 3" descr="ClassificationConclusionTable.png"/>
          <p:cNvPicPr>
            <a:picLocks noChangeAspect="1"/>
          </p:cNvPicPr>
          <p:nvPr/>
        </p:nvPicPr>
        <p:blipFill>
          <a:blip r:embed="rId3"/>
          <a:srcRect t="11111" b="20"/>
          <a:stretch>
            <a:fillRect/>
          </a:stretch>
        </p:blipFill>
        <p:spPr>
          <a:xfrm>
            <a:off x="759093" y="2657519"/>
            <a:ext cx="7620814" cy="35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50505"/>
      </a:dk1>
      <a:lt1>
        <a:srgbClr val="FAF4F8"/>
      </a:lt1>
      <a:dk2>
        <a:srgbClr val="272727"/>
      </a:dk2>
      <a:lt2>
        <a:srgbClr val="F3F3F3"/>
      </a:lt2>
      <a:accent1>
        <a:srgbClr val="520D37"/>
      </a:accent1>
      <a:accent2>
        <a:srgbClr val="AB568A"/>
      </a:accent2>
      <a:accent3>
        <a:srgbClr val="CD9ABA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</Words>
  <Application>Microsoft Office PowerPoint</Application>
  <PresentationFormat>On-screen Show (4:3)</PresentationFormat>
  <Paragraphs>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Classification</vt:lpstr>
      <vt:lpstr>But what does it mean?</vt:lpstr>
      <vt:lpstr>Can you tell me more...</vt:lpstr>
      <vt:lpstr>I know what you're thinking "I can classify music emotion  with my eyes closed ..."</vt:lpstr>
      <vt:lpstr>Classification models</vt:lpstr>
      <vt:lpstr>Fuzzy k-Nearest Neighbour (FKNN)</vt:lpstr>
      <vt:lpstr>Fuzzy k-Nearest Neighbour (FKNN)</vt:lpstr>
      <vt:lpstr>Conclusion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Maxwell Munford</dc:creator>
  <cp:lastModifiedBy>Maxwell Munford</cp:lastModifiedBy>
  <cp:revision>9</cp:revision>
  <dcterms:created xsi:type="dcterms:W3CDTF">2015-03-21T11:25:06Z</dcterms:created>
  <dcterms:modified xsi:type="dcterms:W3CDTF">2015-03-25T12:44:55Z</dcterms:modified>
</cp:coreProperties>
</file>