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56" r:id="rId7"/>
    <p:sldId id="277" r:id="rId8"/>
    <p:sldId id="257" r:id="rId9"/>
    <p:sldId id="260" r:id="rId10"/>
    <p:sldId id="267" r:id="rId11"/>
    <p:sldId id="274" r:id="rId12"/>
    <p:sldId id="271" r:id="rId13"/>
    <p:sldId id="273" r:id="rId14"/>
    <p:sldId id="272" r:id="rId15"/>
    <p:sldId id="262" r:id="rId16"/>
    <p:sldId id="268" r:id="rId17"/>
    <p:sldId id="276" r:id="rId18"/>
    <p:sldId id="263" r:id="rId19"/>
    <p:sldId id="281" r:id="rId20"/>
    <p:sldId id="275" r:id="rId21"/>
    <p:sldId id="278" r:id="rId22"/>
    <p:sldId id="266" r:id="rId23"/>
    <p:sldId id="269" r:id="rId24"/>
    <p:sldId id="280" r:id="rId25"/>
    <p:sldId id="279" r:id="rId26"/>
    <p:sldId id="270" r:id="rId27"/>
    <p:sldId id="282" r:id="rId28"/>
    <p:sldId id="283" r:id="rId29"/>
    <p:sldId id="284" r:id="rId30"/>
    <p:sldId id="286" r:id="rId31"/>
    <p:sldId id="288" r:id="rId32"/>
    <p:sldId id="28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2935-8327-462B-BAC6-7859CF4C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F68D20-9DF1-40DE-AAD5-15D39C37D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B7BB9-7A98-40B0-AE9D-94DF87FC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A264C-38D1-4906-BBC3-25BE196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1EB54-6430-45D0-88C5-F8A1C57F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F46E6-E785-453C-8F6C-7C121F7D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62717-E791-42A1-923A-1E4DD9EE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348F2-13E1-4A0C-827C-6D4BC6C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1A4D7-74B7-4E08-A40D-E0D8E0E2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2EDFA-C41D-4666-8864-DC2C3EB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E564DF-9B4B-4B0F-BA94-D84F5010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E9C08-2383-46CA-8EBA-8D7A9277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504BF-01E7-41AB-90EB-01C93AD7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29BDB-46EF-45AC-AFDD-17933CA9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9DAB1-16CE-4716-A77E-0055D23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C2BC5-7A9D-4EE8-8FE4-440CAB0A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44720-C574-4897-87ED-0E1CE27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782D9-D239-4FD9-B386-9E6B5A97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74D45-998C-4503-8490-55357CA2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9ADA7-741A-4B01-BDEE-3888449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30BEC-83AF-4580-9834-686814C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0748C-4C2A-4D23-B53F-DE96923C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392AE-32A7-4A4F-9FA4-95624EF3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293EF0-481C-44A6-BC8F-84FB0F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6956A-BF9D-4DC3-8949-C0D8E0E0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0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B68A2-F12C-4CB0-9606-ACC02306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FB490-9E36-4E85-B82D-2E994F0AF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D648E-5008-4FA2-AA95-9418552D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4140B-8605-4A74-9966-72B4C41A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35145-A040-4E0A-BD49-32043446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F1146-3C94-4926-A5A0-C899419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9C7A0-D5F2-4A2A-8DDD-C8C6316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CE92C-713F-44F8-849A-E678A771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9C7E83-905B-4C8B-94F5-529A8EFD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B72811-3D80-4705-B175-D3CDC4F8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7B9879-05CE-4EED-AB4E-CAE6A138A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2DBEE9-0878-4E62-A09A-B0C5D970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BBCF19-7D9E-43B8-AACA-69DF28D0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14D715-4AE6-48F8-BCEE-DEDE25A4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3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8A1D1-2024-4ACD-B5EE-2649813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AA34-B2DF-45CA-B783-A4C3877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922611-47B9-445E-AAB0-0DC84F2F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2CDA11-6A91-4B41-AA00-EEC6C9BD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51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3EF0B-2776-4BDB-995D-FCD4A6F8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BBE359-C5DF-4B5E-9FF8-373310E6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50DE3-244B-4FEC-AE86-8F62814B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1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CA6C0-8B04-43C8-B3C0-BF07309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16E64-5AAD-4EB4-8F45-C14FEC6F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52E18-FC64-4462-84D2-2CD4C1D2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24636-7E91-4932-B8A7-F2C920D0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0FD11-302B-497D-9807-C2A0DE48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51B685-1172-41DD-BC27-909A67B0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4936F-00FE-41DE-BC40-887924A8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8C7447-4768-4150-AE3C-62C266C9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813F8B-91D7-48B4-B180-EACFD13F4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C80EC-62A7-4DF7-A052-9F7A9F61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2CC6B-DFD4-42C7-9596-67CFE3E8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807E83-F6B0-4937-8045-17A89550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07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A0DC64-ECE1-4156-A87C-B2FF3326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4407B-3B5A-4C0B-92E4-C3F92BCE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467D0-BE5C-4BB5-83DA-434178216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70AD-1C7D-4E08-B309-38B20E51084E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44BBA-97A5-47C5-895F-3D350861A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8B7A8-5233-4E07-AD7E-9E3FD610B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6C21-5CE0-4648-A6D4-D4B1E649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2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epository/docker/hureauo/m2cysec_physical_security" TargetMode="External"/><Relationship Id="rId2" Type="http://schemas.openxmlformats.org/officeDocument/2006/relationships/hyperlink" Target="https://hub.docker.com/_/debi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foreducation.microsoft.com/devtools" TargetMode="External"/><Relationship Id="rId2" Type="http://schemas.openxmlformats.org/officeDocument/2006/relationships/hyperlink" Target="https://docs.microsoft.com/fr-fr/windows/wsl/install-win1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docker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biah/Decouvrir-Dock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40B1C-91DC-4BEB-8568-DABC01FFA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A7ECC8-0EDE-44EA-B46A-5628E799B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Sans trop rentrer dans les détails mais pour savoir l’utiliser</a:t>
            </a:r>
            <a:br>
              <a:rPr lang="fr-FR" dirty="0"/>
            </a:br>
            <a:r>
              <a:rPr lang="fr-FR" sz="800" dirty="0"/>
              <a:t>(comment j’aurais aimé qu’on m’explique)</a:t>
            </a:r>
          </a:p>
        </p:txBody>
      </p:sp>
    </p:spTree>
    <p:extLst>
      <p:ext uri="{BB962C8B-B14F-4D97-AF65-F5344CB8AC3E}">
        <p14:creationId xmlns:p14="http://schemas.microsoft.com/office/powerpoint/2010/main" val="38033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84AE6-3ACF-4CC7-91BC-FF9982AA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ses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EF171-22FA-45A6-AFE2-B061A684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lister les container en cours d’</a:t>
            </a:r>
            <a:r>
              <a:rPr lang="fr-FR" dirty="0" err="1"/>
              <a:t>éxecution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ps</a:t>
            </a:r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lister tout les containers (même arrêté) :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ps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97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60FEA-CC2F-4443-947A-3FA0D6A8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Redémarrer un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15DB6-8D1B-4212-A046-8A5BB3A5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Si un container est à l’arrêt il peut être redémarré simplement, sans se rappeler des différentes options 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start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id_container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02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6E81D-0A2B-4588-84F8-4EAD0FB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exec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0A798-C278-4F4B-B39C-B5D865B8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Executer</a:t>
            </a:r>
            <a:r>
              <a:rPr lang="fr-FR" dirty="0"/>
              <a:t> un programme dans l’image (si on as plus l’accès </a:t>
            </a:r>
            <a:r>
              <a:rPr lang="fr-FR" dirty="0" err="1"/>
              <a:t>interractif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exec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id_container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 &lt;programme&gt;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 docker </a:t>
            </a:r>
            <a:r>
              <a:rPr lang="fr-FR" dirty="0" err="1"/>
              <a:t>exec</a:t>
            </a:r>
            <a:r>
              <a:rPr lang="fr-FR" dirty="0"/>
              <a:t> –</a:t>
            </a:r>
            <a:r>
              <a:rPr lang="fr-FR" dirty="0" err="1"/>
              <a:t>it</a:t>
            </a:r>
            <a:r>
              <a:rPr lang="fr-FR" dirty="0"/>
              <a:t> 1317d2dbd3a8 </a:t>
            </a:r>
            <a:r>
              <a:rPr lang="fr-FR" dirty="0" err="1"/>
              <a:t>bash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 Lance un terminal sur le container 1317d2dbd3a8:</a:t>
            </a:r>
          </a:p>
        </p:txBody>
      </p:sp>
    </p:spTree>
    <p:extLst>
      <p:ext uri="{BB962C8B-B14F-4D97-AF65-F5344CB8AC3E}">
        <p14:creationId xmlns:p14="http://schemas.microsoft.com/office/powerpoint/2010/main" val="397796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F8A0B-928F-44AD-A914-C4AE8187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48575"/>
            <a:ext cx="10515600" cy="714144"/>
          </a:xfrm>
        </p:spPr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La mémoire avec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EAD89-7B40-4251-A0C9-56CC2DFF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Si vous souhaitez utiliser des fichiers de votre machine locale deux solutions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Créer une « raccourcis » sur le container vers mon système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-v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path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-of-src-directory&gt;:&lt;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path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-of-container-directory&gt;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mon_image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Copier des fichiers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cp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fichier_ou_dossier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id_container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&gt;:&lt;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path_destination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688FD6-3105-470E-A8AA-478059734BE4}"/>
              </a:ext>
            </a:extLst>
          </p:cNvPr>
          <p:cNvSpPr txBox="1"/>
          <p:nvPr/>
        </p:nvSpPr>
        <p:spPr>
          <a:xfrm>
            <a:off x="918099" y="1100831"/>
            <a:ext cx="898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0000"/>
                </a:highlight>
              </a:rPr>
              <a:t>Si vous arrêtez un container, tout ce qui enregistré dessus seras perdu (sauf ce qui est en raccourcis ou mode persistent)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92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84AE6-3ACF-4CC7-91BC-FF9982AA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ses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EF171-22FA-45A6-AFE2-B061A684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lister les container en cours d’</a:t>
            </a:r>
            <a:r>
              <a:rPr lang="fr-FR" dirty="0" err="1"/>
              <a:t>éxecution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ps</a:t>
            </a:r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lister tout les containers (même arrêté) :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ps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0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D3BD3-272C-4B7E-A907-41DEFBA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294AC-5873-4CDB-A769-F84ED202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C’est un dépôt où plein d’images docker sont disponible.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Par exemple </a:t>
            </a:r>
            <a:r>
              <a:rPr lang="fr-FR" dirty="0">
                <a:hlinkClick r:id="rId2"/>
              </a:rPr>
              <a:t>https://hub.docker.com/_/debian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pull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debian:latest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 même pour un </a:t>
            </a:r>
            <a:r>
              <a:rPr lang="fr-FR" dirty="0" err="1"/>
              <a:t>tp</a:t>
            </a:r>
            <a:r>
              <a:rPr lang="fr-FR" dirty="0"/>
              <a:t> de software </a:t>
            </a:r>
            <a:r>
              <a:rPr lang="fr-FR" dirty="0" err="1"/>
              <a:t>security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https://hub.docker.com/repository/docker/hureauo/m2cysec_physical_security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pull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/m2cysec_physical_security </a:t>
            </a:r>
          </a:p>
        </p:txBody>
      </p:sp>
    </p:spTree>
    <p:extLst>
      <p:ext uri="{BB962C8B-B14F-4D97-AF65-F5344CB8AC3E}">
        <p14:creationId xmlns:p14="http://schemas.microsoft.com/office/powerpoint/2010/main" val="123520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A960D-C4A9-48A1-8CE1-18F253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8D416-04F9-4D69-8172-F8A9605C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Je peux même directement créer un container avec une image du </a:t>
            </a:r>
            <a:r>
              <a:rPr lang="fr-FR" dirty="0" err="1"/>
              <a:t>dockerhub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–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--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name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labPS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–p 8888:8888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/m2cysec_physical_security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J’ai donc le notebook pour le </a:t>
            </a:r>
            <a:r>
              <a:rPr lang="fr-FR" dirty="0" err="1"/>
              <a:t>lab</a:t>
            </a:r>
            <a:r>
              <a:rPr lang="fr-FR" dirty="0"/>
              <a:t> de </a:t>
            </a:r>
            <a:r>
              <a:rPr lang="fr-FR" dirty="0" err="1"/>
              <a:t>physicall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sur 127.0.0.1:8888 et le container s’appel </a:t>
            </a:r>
            <a:r>
              <a:rPr lang="fr-FR" dirty="0" err="1"/>
              <a:t>labPS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6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5BD990F-DA92-4ECC-8BDE-8639C267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5" y="0"/>
            <a:ext cx="495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7D32F-C3C1-4572-AF70-A69B2EEF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A2A37-10C0-4B60-A974-B826A3BB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build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–t &lt;nom de l’image&gt;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chemin_vers_dockerfile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053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548CF-3B25-4A0D-BEE9-A26BCDB2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file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F1961-1741-4815-9B95-8E051771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14" y="368300"/>
            <a:ext cx="6791325" cy="61245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68383E-F185-40CA-89C9-3A86F34473ED}"/>
              </a:ext>
            </a:extLst>
          </p:cNvPr>
          <p:cNvSpPr txBox="1"/>
          <p:nvPr/>
        </p:nvSpPr>
        <p:spPr>
          <a:xfrm>
            <a:off x="426128" y="2335676"/>
            <a:ext cx="2698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une image docker avec </a:t>
            </a:r>
            <a:r>
              <a:rPr lang="fr-FR" dirty="0" err="1"/>
              <a:t>openssl</a:t>
            </a:r>
            <a:r>
              <a:rPr lang="fr-FR" dirty="0"/>
              <a:t> 1.1.1.c pour éviter de mettre mon système en vrac mais coder la version que je souhaite.</a:t>
            </a:r>
          </a:p>
        </p:txBody>
      </p:sp>
    </p:spTree>
    <p:extLst>
      <p:ext uri="{BB962C8B-B14F-4D97-AF65-F5344CB8AC3E}">
        <p14:creationId xmlns:p14="http://schemas.microsoft.com/office/powerpoint/2010/main" val="28743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D961B-0114-4FC9-B56C-B671F381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Docker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1BC2D-111E-4CC6-9433-30861D69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éviter que le mec qui travail sous </a:t>
            </a:r>
            <a:r>
              <a:rPr lang="fr-FR" dirty="0" err="1"/>
              <a:t>windows</a:t>
            </a:r>
            <a:r>
              <a:rPr lang="fr-FR" dirty="0"/>
              <a:t> ai pas les mêmes </a:t>
            </a:r>
            <a:r>
              <a:rPr lang="fr-FR" dirty="0" err="1"/>
              <a:t>configs</a:t>
            </a:r>
            <a:r>
              <a:rPr lang="fr-FR" dirty="0"/>
              <a:t> que celui sur mac, linux etc…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on exécute tous la même images, aucune problème de compatibilités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Donc si quelqu’un à déjà tout setup, pas besoin de se prendre la tête avec des apt-get </a:t>
            </a:r>
            <a:r>
              <a:rPr lang="fr-FR" dirty="0" err="1"/>
              <a:t>install</a:t>
            </a:r>
            <a:r>
              <a:rPr lang="fr-FR" dirty="0"/>
              <a:t> ou autres connerie de Windows (qui compile sur </a:t>
            </a:r>
            <a:r>
              <a:rPr lang="fr-FR" dirty="0" err="1"/>
              <a:t>windows</a:t>
            </a:r>
            <a:r>
              <a:rPr lang="fr-FR" dirty="0"/>
              <a:t> ???)</a:t>
            </a:r>
          </a:p>
        </p:txBody>
      </p:sp>
    </p:spTree>
    <p:extLst>
      <p:ext uri="{BB962C8B-B14F-4D97-AF65-F5344CB8AC3E}">
        <p14:creationId xmlns:p14="http://schemas.microsoft.com/office/powerpoint/2010/main" val="290627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D0BDD-0D3E-4831-B6D8-F8D3F197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image, la magie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17C92-FDF3-48B2-B0D2-F8746483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Une image est construite sur différentes « layer ». Une fois qu’une couche a était construites correctement, pas besoin de la refaire.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1 : Précédemment, si la commande RUN d’</a:t>
            </a:r>
            <a:r>
              <a:rPr lang="fr-FR" dirty="0" err="1"/>
              <a:t>openssl</a:t>
            </a:r>
            <a:r>
              <a:rPr lang="fr-FR" dirty="0"/>
              <a:t> a planté pas besoin de refaire les apt-get </a:t>
            </a:r>
            <a:r>
              <a:rPr lang="fr-FR" dirty="0" err="1"/>
              <a:t>install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2 : Si j’ai déjà l’image de </a:t>
            </a:r>
            <a:r>
              <a:rPr lang="fr-FR" dirty="0" err="1"/>
              <a:t>debian:latest</a:t>
            </a:r>
            <a:r>
              <a:rPr lang="fr-FR" dirty="0"/>
              <a:t>, pas besoin de la </a:t>
            </a:r>
            <a:r>
              <a:rPr lang="fr-FR" dirty="0" err="1"/>
              <a:t>re-télécharger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9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A7315-AB15-4571-870D-69E207F2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82D0C-07E3-4AA0-9E24-C330ABED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Avec la commande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build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-t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mon_image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je me trouve dans un dossier où il y a un </a:t>
            </a:r>
            <a:r>
              <a:rPr lang="fr-FR" dirty="0" err="1"/>
              <a:t>dockerfile</a:t>
            </a:r>
            <a:r>
              <a:rPr lang="fr-FR" dirty="0"/>
              <a:t> cela vas créer l’image décrite et </a:t>
            </a:r>
            <a:r>
              <a:rPr lang="fr-FR" dirty="0" err="1"/>
              <a:t>nomer</a:t>
            </a:r>
            <a:r>
              <a:rPr lang="fr-FR" dirty="0"/>
              <a:t> l’image </a:t>
            </a:r>
            <a:r>
              <a:rPr lang="fr-FR" dirty="0" err="1"/>
              <a:t>mon_image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70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D61E9-C35D-4289-8866-4C2F418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C45DB-8E78-4A89-84E6-7FEDEAA0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Lister les images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image 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Supprimer une image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image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rm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mon_image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003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900B-51EE-4A53-9098-87C067B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Comment j’ai construis l’image pour le tp3 en software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6289A-741B-4B14-B1D5-297B96DE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120" y="37165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Création du </a:t>
            </a:r>
            <a:r>
              <a:rPr lang="fr-FR" dirty="0" err="1"/>
              <a:t>dockerfile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A69243-657C-4986-B542-1BF21059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56" y="2334827"/>
            <a:ext cx="5368045" cy="37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95F95-66AD-4889-99A3-B229A57C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j’ai construis l’image pour le tp3 en software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DF299-FB42-45CD-AEC9-23A32E30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Build</a:t>
            </a:r>
            <a:r>
              <a:rPr lang="fr-FR" dirty="0"/>
              <a:t> de l’image 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build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-t lab3-sofwtare-secu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Création du container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docker run -it --name containerlab3 lab3-sofwtare-secu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Copie des fichiers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docker cp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LabFuzzing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containerlab3:/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SoftwareSecurity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CCE4D2-C789-4451-B7EB-DE292138BA2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4F7DA-955A-452B-BCDA-A8FB73C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j’ai construis l’image pour le tp3 en software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8222D-785A-4F1C-B838-664ED43B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Commit du container en cours (sauvegarde l’état actuel du container en une image)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commit containerlab3 lab3topush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Tag du container vers l’image </a:t>
            </a:r>
            <a:r>
              <a:rPr lang="fr-FR" dirty="0" err="1"/>
              <a:t>dockerhub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tag lab3topush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/m2cysec_software_security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Push du container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docker push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/m2cysec_software_security</a:t>
            </a:r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94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8D600-68E3-4521-8E3D-AB8A7F59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vous </a:t>
            </a:r>
            <a:r>
              <a:rPr lang="fr-FR" dirty="0" err="1"/>
              <a:t>pouver</a:t>
            </a:r>
            <a:r>
              <a:rPr lang="fr-FR" dirty="0"/>
              <a:t> utiliser l’image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B9D9A-3A73-47F1-9B0B-3EEACF08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6744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–run –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/m2cysec_software_security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Cependant</a:t>
            </a:r>
            <a:r>
              <a:rPr lang="en-US" dirty="0"/>
              <a:t> je </a:t>
            </a:r>
            <a:r>
              <a:rPr lang="en-US"/>
              <a:t>conseil de </a:t>
            </a:r>
            <a:r>
              <a:rPr lang="en-US" dirty="0"/>
              <a:t>faire un “</a:t>
            </a:r>
            <a:r>
              <a:rPr lang="en-US" dirty="0" err="1"/>
              <a:t>raccourcis</a:t>
            </a:r>
            <a:r>
              <a:rPr lang="en-US" dirty="0"/>
              <a:t>” pour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-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-v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chemin_absolu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:/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SoftwareSecurity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/src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hureauo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/m2cysec_software_security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CBE00-FC7B-48EF-AC72-EB55EEA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0AE83-F0DC-4F84-BFC9-40A7E571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Linux / mac : Google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Windows : Je recommande l’installation avec WSL2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https://docs.microsoft.com/fr-fr/windows/wsl/install-win10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vous n’avez pas la bonne licence </a:t>
            </a:r>
            <a:r>
              <a:rPr lang="fr-FR" dirty="0" err="1"/>
              <a:t>windows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https://azureforeducation.microsoft.com/devtools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Login : loginUGA@azure.univ-grenoble-alpes.fr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47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1946A-1D98-4DF7-8936-07214318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93812-B1DB-417B-BA16-E1A3E2B6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RTFM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2)   Google.fr</a:t>
            </a:r>
          </a:p>
          <a:p>
            <a:pPr marL="514350" indent="-514350">
              <a:buAutoNum type="arabicParenR"/>
            </a:pPr>
            <a:endParaRPr lang="fr-FR" dirty="0"/>
          </a:p>
          <a:p>
            <a:pPr marL="514350" indent="-514350">
              <a:buAutoNum type="arabicParenR" startAt="3"/>
            </a:pPr>
            <a:r>
              <a:rPr lang="fr-FR" dirty="0">
                <a:hlinkClick r:id="rId2"/>
              </a:rPr>
              <a:t>https://forums.docker.com/</a:t>
            </a:r>
            <a:endParaRPr lang="fr-FR" dirty="0"/>
          </a:p>
          <a:p>
            <a:pPr marL="514350" indent="-514350">
              <a:buAutoNum type="arabicParenR" startAt="3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04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EB94B-2CED-4C6B-A721-D58AB390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6205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339B77-A09F-42FD-969F-36A54BC3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11214"/>
            <a:ext cx="4057650" cy="4038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CC818C-5AE2-4334-9DB5-976EB81C4D6B}"/>
              </a:ext>
            </a:extLst>
          </p:cNvPr>
          <p:cNvSpPr txBox="1"/>
          <p:nvPr/>
        </p:nvSpPr>
        <p:spPr>
          <a:xfrm>
            <a:off x="2503503" y="4882718"/>
            <a:ext cx="802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Fichiers dispo sur </a:t>
            </a:r>
            <a:r>
              <a:rPr lang="fr-FR" dirty="0">
                <a:hlinkClick r:id="rId3"/>
              </a:rPr>
              <a:t>https://github.com/egobiah/Decouvrir-Docker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08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AED44-F83C-4E3E-B7F6-247DFB585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38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fr-FR" dirty="0"/>
              <a:t>C’est quoi docker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A40B94-4C22-41A3-BE76-6B694AEEE196}"/>
              </a:ext>
            </a:extLst>
          </p:cNvPr>
          <p:cNvSpPr txBox="1"/>
          <p:nvPr/>
        </p:nvSpPr>
        <p:spPr>
          <a:xfrm>
            <a:off x="952500" y="1800225"/>
            <a:ext cx="104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Karla"/>
              </a:rPr>
              <a:t>« Il s’agit d’une plateforme logicielle open source permettant</a:t>
            </a:r>
            <a:r>
              <a:rPr lang="fr-FR" b="1" i="0" dirty="0">
                <a:solidFill>
                  <a:srgbClr val="333333"/>
                </a:solidFill>
                <a:effectLst/>
                <a:latin typeface="Karla"/>
              </a:rPr>
              <a:t> de créer, de déployer et de gérer des containers d’applications virtualisées sur un système d’exploitation</a:t>
            </a:r>
            <a:r>
              <a:rPr lang="fr-FR" b="0" i="0" dirty="0">
                <a:solidFill>
                  <a:srgbClr val="333333"/>
                </a:solidFill>
                <a:effectLst/>
                <a:latin typeface="Karla"/>
              </a:rPr>
              <a:t>. »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149637-2FD1-4D94-A93C-4184FA331C95}"/>
              </a:ext>
            </a:extLst>
          </p:cNvPr>
          <p:cNvSpPr txBox="1"/>
          <p:nvPr/>
        </p:nvSpPr>
        <p:spPr>
          <a:xfrm>
            <a:off x="1269506" y="3897296"/>
            <a:ext cx="1045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C’est un logiciel qui vas gérer vos « containers »</a:t>
            </a:r>
          </a:p>
        </p:txBody>
      </p:sp>
    </p:spTree>
    <p:extLst>
      <p:ext uri="{BB962C8B-B14F-4D97-AF65-F5344CB8AC3E}">
        <p14:creationId xmlns:p14="http://schemas.microsoft.com/office/powerpoint/2010/main" val="30312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E66BA-BC6C-462D-985A-3C7F5BE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9F688-07D9-4C02-A82D-81E4C314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C’est un peu comme un .iso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Ca contient toutes les configurations d’un système</a:t>
            </a:r>
          </a:p>
        </p:txBody>
      </p:sp>
    </p:spTree>
    <p:extLst>
      <p:ext uri="{BB962C8B-B14F-4D97-AF65-F5344CB8AC3E}">
        <p14:creationId xmlns:p14="http://schemas.microsoft.com/office/powerpoint/2010/main" val="239404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279F2-5AAA-4604-9C9F-79DD62B3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des containers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2E4C5-F481-4DEA-B237-526CC30F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« 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Karla"/>
              </a:rPr>
              <a:t>Il s’agit d’un ensemble de processus logiciels léger et indépendant, regroupant tous les fichiers nécessaires à l’exécution des processus : code, runtime, outils système, bibliothèque et paramètres. Ils peuvent être utilisés pour exécuter des applications Linux ou Windows.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6EE7B1-E244-477A-B42F-2AB1DA53A5CF}"/>
              </a:ext>
            </a:extLst>
          </p:cNvPr>
          <p:cNvSpPr txBox="1"/>
          <p:nvPr/>
        </p:nvSpPr>
        <p:spPr>
          <a:xfrm>
            <a:off x="1310935" y="4607511"/>
            <a:ext cx="95701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C’est une sorte de processus qui est une machine avec toutes les </a:t>
            </a:r>
            <a:r>
              <a:rPr lang="fr-FR" sz="2800" dirty="0" err="1"/>
              <a:t>libs</a:t>
            </a:r>
            <a:r>
              <a:rPr lang="fr-FR" sz="2800" dirty="0"/>
              <a:t> chargées dessus. </a:t>
            </a:r>
          </a:p>
          <a:p>
            <a:r>
              <a:rPr lang="fr-FR" sz="2800" dirty="0"/>
              <a:t>Si je la lance sur n’importe quel machine, le comportement sera la même.</a:t>
            </a:r>
          </a:p>
        </p:txBody>
      </p:sp>
    </p:spTree>
    <p:extLst>
      <p:ext uri="{BB962C8B-B14F-4D97-AF65-F5344CB8AC3E}">
        <p14:creationId xmlns:p14="http://schemas.microsoft.com/office/powerpoint/2010/main" val="11992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7914A-3D9D-4446-AC96-89405FB3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 container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B65E3-039A-4179-B660-15335162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commande :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–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&lt;image&gt;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L’option 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–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dirty="0"/>
              <a:t>lance l’image en mode interactif (un </a:t>
            </a:r>
            <a:r>
              <a:rPr lang="fr-FR" dirty="0" err="1"/>
              <a:t>shell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(run est équivalent a docker </a:t>
            </a:r>
            <a:r>
              <a:rPr lang="fr-FR" dirty="0" err="1"/>
              <a:t>create</a:t>
            </a:r>
            <a:r>
              <a:rPr lang="fr-FR" dirty="0"/>
              <a:t> + docker start)</a:t>
            </a:r>
          </a:p>
        </p:txBody>
      </p:sp>
    </p:spTree>
    <p:extLst>
      <p:ext uri="{BB962C8B-B14F-4D97-AF65-F5344CB8AC3E}">
        <p14:creationId xmlns:p14="http://schemas.microsoft.com/office/powerpoint/2010/main" val="237966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00E6-A49D-4D3C-9F04-9029BDBB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réseau avec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9AC5F-3AA4-48A3-BA61-133B0F16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C’est compliqué….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plus simple c’est de rediriger les ports de son container sur localhost. Avec la commande run et l’option –p </a:t>
            </a:r>
            <a:r>
              <a:rPr lang="fr-FR" dirty="0" err="1"/>
              <a:t>port_src:port_dst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–p 80:8080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mon_image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 </a:t>
            </a:r>
          </a:p>
          <a:p>
            <a:pPr marL="0" indent="0">
              <a:buNone/>
            </a:pPr>
            <a:r>
              <a:rPr lang="fr-FR" dirty="0"/>
              <a:t>Le port 8080 du container est </a:t>
            </a:r>
            <a:r>
              <a:rPr lang="fr-FR" dirty="0" err="1"/>
              <a:t>bindé</a:t>
            </a:r>
            <a:r>
              <a:rPr lang="fr-FR" dirty="0"/>
              <a:t> sur 80 (donc </a:t>
            </a:r>
            <a:r>
              <a:rPr lang="fr-FR" dirty="0" err="1"/>
              <a:t>acessible</a:t>
            </a:r>
            <a:r>
              <a:rPr lang="fr-FR" dirty="0"/>
              <a:t> sur 127.0.0.1:80)</a:t>
            </a:r>
          </a:p>
        </p:txBody>
      </p:sp>
    </p:spTree>
    <p:extLst>
      <p:ext uri="{BB962C8B-B14F-4D97-AF65-F5344CB8AC3E}">
        <p14:creationId xmlns:p14="http://schemas.microsoft.com/office/powerpoint/2010/main" val="33446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0F1C1-EF3C-4D8C-99E3-65CB5990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Nommer ses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BF697-30ED-40F1-9083-6CA67525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Comme </a:t>
            </a:r>
            <a:r>
              <a:rPr lang="fr-FR" dirty="0" err="1"/>
              <a:t>l’id</a:t>
            </a:r>
            <a:r>
              <a:rPr lang="fr-FR" dirty="0"/>
              <a:t> des containers change, il est plus simple de le nommer. Il est donc possible de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Nommer un container lors du start avec l’option –</a:t>
            </a:r>
            <a:r>
              <a:rPr lang="fr-FR" dirty="0" err="1"/>
              <a:t>name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run --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name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le_nom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–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it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&lt;image&gt;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Renomer</a:t>
            </a:r>
            <a:r>
              <a:rPr lang="fr-FR" dirty="0"/>
              <a:t> un container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rename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old_name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new_name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77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6200B-4888-4E04-B819-9433862C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Arrêter un container en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E3BC0-E571-4D76-8269-983449E3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</a:t>
            </a:r>
            <a:r>
              <a:rPr lang="fr-FR" dirty="0" err="1"/>
              <a:t>stoper</a:t>
            </a:r>
            <a:r>
              <a:rPr lang="fr-FR" dirty="0"/>
              <a:t> un container proprement 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docker stop &lt;</a:t>
            </a:r>
            <a:r>
              <a:rPr lang="fr-FR" dirty="0" err="1">
                <a:solidFill>
                  <a:srgbClr val="FF0000"/>
                </a:solidFill>
                <a:highlight>
                  <a:srgbClr val="FFFF00"/>
                </a:highlight>
              </a:rPr>
              <a:t>id_container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Sinon : </a:t>
            </a:r>
            <a:r>
              <a:rPr lang="fr-FR" dirty="0" err="1"/>
              <a:t>ctrl+c</a:t>
            </a:r>
            <a:r>
              <a:rPr lang="fr-FR" dirty="0"/>
              <a:t> plusieurs fois</a:t>
            </a:r>
          </a:p>
          <a:p>
            <a:pPr marL="0" indent="0">
              <a:buNone/>
            </a:pPr>
            <a:r>
              <a:rPr lang="fr-FR" dirty="0"/>
              <a:t>Sinon </a:t>
            </a:r>
            <a:r>
              <a:rPr lang="fr-FR" dirty="0" err="1"/>
              <a:t>ctrl+p+q</a:t>
            </a:r>
            <a:r>
              <a:rPr lang="fr-FR" dirty="0"/>
              <a:t> -&gt; met le container en mode background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327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3A535ED26F4C4894BF999048943463" ma:contentTypeVersion="5" ma:contentTypeDescription="Crée un document." ma:contentTypeScope="" ma:versionID="a0fb678270f19bedb746278e3bb59760">
  <xsd:schema xmlns:xsd="http://www.w3.org/2001/XMLSchema" xmlns:xs="http://www.w3.org/2001/XMLSchema" xmlns:p="http://schemas.microsoft.com/office/2006/metadata/properties" xmlns:ns3="c79fd6d4-3a40-47c4-b31f-4775e18925c8" xmlns:ns4="30f30906-b15f-4cf1-8bad-2153cebd734e" targetNamespace="http://schemas.microsoft.com/office/2006/metadata/properties" ma:root="true" ma:fieldsID="db7dc100431fccd697317353f397e9d1" ns3:_="" ns4:_="">
    <xsd:import namespace="c79fd6d4-3a40-47c4-b31f-4775e18925c8"/>
    <xsd:import namespace="30f30906-b15f-4cf1-8bad-2153cebd7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fd6d4-3a40-47c4-b31f-4775e18925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30906-b15f-4cf1-8bad-2153cebd73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D9C467-924C-4B7D-878B-E3E22CCE2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9fd6d4-3a40-47c4-b31f-4775e18925c8"/>
    <ds:schemaRef ds:uri="30f30906-b15f-4cf1-8bad-2153cebd7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6C1DFC-E0F8-454E-A1DC-6DE847ADE7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FE8AF-8F38-4472-8608-F70ECC71F02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0f30906-b15f-4cf1-8bad-2153cebd734e"/>
    <ds:schemaRef ds:uri="http://purl.org/dc/elements/1.1/"/>
    <ds:schemaRef ds:uri="http://schemas.microsoft.com/office/2006/metadata/properties"/>
    <ds:schemaRef ds:uri="c79fd6d4-3a40-47c4-b31f-4775e18925c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1161</Words>
  <Application>Microsoft Office PowerPoint</Application>
  <PresentationFormat>Grand écran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Karla</vt:lpstr>
      <vt:lpstr>Thème Office</vt:lpstr>
      <vt:lpstr>Docker</vt:lpstr>
      <vt:lpstr>Pourquoi Docker ?</vt:lpstr>
      <vt:lpstr>C’est quoi docker ?</vt:lpstr>
      <vt:lpstr>C’est quoi une image</vt:lpstr>
      <vt:lpstr>C’est quoi des containers ?</vt:lpstr>
      <vt:lpstr>Lancer un container docker</vt:lpstr>
      <vt:lpstr>Le réseau avec docker</vt:lpstr>
      <vt:lpstr>Nommer ses containers</vt:lpstr>
      <vt:lpstr>Arrêter un container en cours</vt:lpstr>
      <vt:lpstr>Gérer ses containers</vt:lpstr>
      <vt:lpstr>Redémarrer un container</vt:lpstr>
      <vt:lpstr>Docker exec</vt:lpstr>
      <vt:lpstr>La mémoire avec docker</vt:lpstr>
      <vt:lpstr>Gérer ses containers</vt:lpstr>
      <vt:lpstr>DockerHub</vt:lpstr>
      <vt:lpstr>DockerHub</vt:lpstr>
      <vt:lpstr>Présentation PowerPoint</vt:lpstr>
      <vt:lpstr>Construire une image</vt:lpstr>
      <vt:lpstr>Docker file</vt:lpstr>
      <vt:lpstr>Docker image, la magie</vt:lpstr>
      <vt:lpstr>Docker build</vt:lpstr>
      <vt:lpstr>Gestion des images</vt:lpstr>
      <vt:lpstr>Comment j’ai construis l’image pour le tp3 en software security</vt:lpstr>
      <vt:lpstr>Comment j’ai construis l’image pour le tp3 en software security</vt:lpstr>
      <vt:lpstr>Comment j’ai construis l’image pour le tp3 en software security</vt:lpstr>
      <vt:lpstr>Comment vous pouver utiliser l’image</vt:lpstr>
      <vt:lpstr>Installation</vt:lpstr>
      <vt:lpstr>Questions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olivier hureau</dc:creator>
  <cp:lastModifiedBy>olivier hureau</cp:lastModifiedBy>
  <cp:revision>25</cp:revision>
  <dcterms:created xsi:type="dcterms:W3CDTF">2020-11-23T14:57:12Z</dcterms:created>
  <dcterms:modified xsi:type="dcterms:W3CDTF">2020-11-23T19:01:53Z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0x0101009F3A535ED26F4C4894BF999048943463</vt:lpwstr>
  </property>
</Properties>
</file>