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00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3223-A141-4C34-A322-CD74CF0FCE8C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A15A-9E2F-4566-8FE6-214D887D8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31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3223-A141-4C34-A322-CD74CF0FCE8C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A15A-9E2F-4566-8FE6-214D887D8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80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3223-A141-4C34-A322-CD74CF0FCE8C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A15A-9E2F-4566-8FE6-214D887D8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82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3223-A141-4C34-A322-CD74CF0FCE8C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A15A-9E2F-4566-8FE6-214D887D8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52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3223-A141-4C34-A322-CD74CF0FCE8C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A15A-9E2F-4566-8FE6-214D887D8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42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3223-A141-4C34-A322-CD74CF0FCE8C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A15A-9E2F-4566-8FE6-214D887D8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69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3223-A141-4C34-A322-CD74CF0FCE8C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A15A-9E2F-4566-8FE6-214D887D8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70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3223-A141-4C34-A322-CD74CF0FCE8C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A15A-9E2F-4566-8FE6-214D887D8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42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3223-A141-4C34-A322-CD74CF0FCE8C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A15A-9E2F-4566-8FE6-214D887D8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37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3223-A141-4C34-A322-CD74CF0FCE8C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A15A-9E2F-4566-8FE6-214D887D8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0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3223-A141-4C34-A322-CD74CF0FCE8C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BA15A-9E2F-4566-8FE6-214D887D8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35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3223-A141-4C34-A322-CD74CF0FCE8C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BA15A-9E2F-4566-8FE6-214D887D86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79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Группа 65"/>
          <p:cNvGrpSpPr/>
          <p:nvPr/>
        </p:nvGrpSpPr>
        <p:grpSpPr>
          <a:xfrm>
            <a:off x="1465106" y="94751"/>
            <a:ext cx="10223831" cy="6666268"/>
            <a:chOff x="522997" y="2034387"/>
            <a:chExt cx="5924104" cy="3862707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52F52627-AF3B-4979-82F6-670D03EC012A}"/>
                </a:ext>
              </a:extLst>
            </p:cNvPr>
            <p:cNvSpPr/>
            <p:nvPr/>
          </p:nvSpPr>
          <p:spPr>
            <a:xfrm>
              <a:off x="522997" y="2673128"/>
              <a:ext cx="3223966" cy="32239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Блок-схема: память с прямым доступом 4">
              <a:extLst>
                <a:ext uri="{FF2B5EF4-FFF2-40B4-BE49-F238E27FC236}">
                  <a16:creationId xmlns:a16="http://schemas.microsoft.com/office/drawing/2014/main" id="{41A5B0C0-2323-429E-9B9B-B8C612B98765}"/>
                </a:ext>
              </a:extLst>
            </p:cNvPr>
            <p:cNvSpPr/>
            <p:nvPr/>
          </p:nvSpPr>
          <p:spPr>
            <a:xfrm rot="20569769">
              <a:off x="3291162" y="3765287"/>
              <a:ext cx="261856" cy="36930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Блок-схема: память с прямым доступом 11">
              <a:extLst>
                <a:ext uri="{FF2B5EF4-FFF2-40B4-BE49-F238E27FC236}">
                  <a16:creationId xmlns:a16="http://schemas.microsoft.com/office/drawing/2014/main" id="{133DEE61-414B-4BA3-842A-3E6DEC640BAD}"/>
                </a:ext>
              </a:extLst>
            </p:cNvPr>
            <p:cNvSpPr/>
            <p:nvPr/>
          </p:nvSpPr>
          <p:spPr>
            <a:xfrm rot="19292058">
              <a:off x="2965454" y="3213272"/>
              <a:ext cx="261856" cy="369308"/>
            </a:xfrm>
            <a:prstGeom prst="flowChartMagneticDrum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Блок-схема: память с прямым доступом 12">
              <a:extLst>
                <a:ext uri="{FF2B5EF4-FFF2-40B4-BE49-F238E27FC236}">
                  <a16:creationId xmlns:a16="http://schemas.microsoft.com/office/drawing/2014/main" id="{36032E92-E330-4788-BF4A-60D6A6F43CE8}"/>
                </a:ext>
              </a:extLst>
            </p:cNvPr>
            <p:cNvSpPr/>
            <p:nvPr/>
          </p:nvSpPr>
          <p:spPr>
            <a:xfrm rot="17285757">
              <a:off x="2396263" y="2819378"/>
              <a:ext cx="261856" cy="369308"/>
            </a:xfrm>
            <a:prstGeom prst="flowChartMagneticDru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Блок-схема: память с прямым доступом 13">
              <a:extLst>
                <a:ext uri="{FF2B5EF4-FFF2-40B4-BE49-F238E27FC236}">
                  <a16:creationId xmlns:a16="http://schemas.microsoft.com/office/drawing/2014/main" id="{75A1C955-6ECC-4AC6-9CA8-EBB3A7CFE359}"/>
                </a:ext>
              </a:extLst>
            </p:cNvPr>
            <p:cNvSpPr/>
            <p:nvPr/>
          </p:nvSpPr>
          <p:spPr>
            <a:xfrm rot="1244727">
              <a:off x="3248301" y="4531370"/>
              <a:ext cx="261856" cy="369308"/>
            </a:xfrm>
            <a:prstGeom prst="flowChartMagneticDru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Блок-схема: память с прямым доступом 14">
              <a:extLst>
                <a:ext uri="{FF2B5EF4-FFF2-40B4-BE49-F238E27FC236}">
                  <a16:creationId xmlns:a16="http://schemas.microsoft.com/office/drawing/2014/main" id="{158F47ED-3185-460A-8FB3-CAFD3A272F01}"/>
                </a:ext>
              </a:extLst>
            </p:cNvPr>
            <p:cNvSpPr/>
            <p:nvPr/>
          </p:nvSpPr>
          <p:spPr>
            <a:xfrm rot="2719040">
              <a:off x="2902486" y="5050080"/>
              <a:ext cx="261856" cy="369308"/>
            </a:xfrm>
            <a:prstGeom prst="flowChartMagneticDrum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Блок-схема: память с прямым доступом 15">
              <a:extLst>
                <a:ext uri="{FF2B5EF4-FFF2-40B4-BE49-F238E27FC236}">
                  <a16:creationId xmlns:a16="http://schemas.microsoft.com/office/drawing/2014/main" id="{A0D6CD91-C59F-471D-B74E-057A8D841193}"/>
                </a:ext>
              </a:extLst>
            </p:cNvPr>
            <p:cNvSpPr/>
            <p:nvPr/>
          </p:nvSpPr>
          <p:spPr>
            <a:xfrm rot="4218018">
              <a:off x="2347163" y="5342132"/>
              <a:ext cx="261856" cy="36930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Блок-схема: память с прямым доступом 16">
              <a:extLst>
                <a:ext uri="{FF2B5EF4-FFF2-40B4-BE49-F238E27FC236}">
                  <a16:creationId xmlns:a16="http://schemas.microsoft.com/office/drawing/2014/main" id="{8B10601B-978D-49B2-84D6-787C0F436B8D}"/>
                </a:ext>
              </a:extLst>
            </p:cNvPr>
            <p:cNvSpPr/>
            <p:nvPr/>
          </p:nvSpPr>
          <p:spPr>
            <a:xfrm rot="6590451">
              <a:off x="1615002" y="5342450"/>
              <a:ext cx="261856" cy="369308"/>
            </a:xfrm>
            <a:prstGeom prst="flowChartMagneticDrum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Блок-схема: память с прямым доступом 17">
              <a:extLst>
                <a:ext uri="{FF2B5EF4-FFF2-40B4-BE49-F238E27FC236}">
                  <a16:creationId xmlns:a16="http://schemas.microsoft.com/office/drawing/2014/main" id="{2A4C8E3A-1AE9-400C-87CB-F5E82C155C0C}"/>
                </a:ext>
              </a:extLst>
            </p:cNvPr>
            <p:cNvSpPr/>
            <p:nvPr/>
          </p:nvSpPr>
          <p:spPr>
            <a:xfrm rot="8196093">
              <a:off x="1100207" y="5010921"/>
              <a:ext cx="261856" cy="369308"/>
            </a:xfrm>
            <a:prstGeom prst="flowChartMagneticDrum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Блок-схема: память с прямым доступом 18">
              <a:extLst>
                <a:ext uri="{FF2B5EF4-FFF2-40B4-BE49-F238E27FC236}">
                  <a16:creationId xmlns:a16="http://schemas.microsoft.com/office/drawing/2014/main" id="{8CC37E20-62BD-481E-8116-4955979F9225}"/>
                </a:ext>
              </a:extLst>
            </p:cNvPr>
            <p:cNvSpPr/>
            <p:nvPr/>
          </p:nvSpPr>
          <p:spPr>
            <a:xfrm rot="9683678">
              <a:off x="717996" y="4531368"/>
              <a:ext cx="261856" cy="36930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Блок-схема: память с прямым доступом 19">
              <a:extLst>
                <a:ext uri="{FF2B5EF4-FFF2-40B4-BE49-F238E27FC236}">
                  <a16:creationId xmlns:a16="http://schemas.microsoft.com/office/drawing/2014/main" id="{A9DDE0A7-E8A8-4F92-8D1E-A73490B1C848}"/>
                </a:ext>
              </a:extLst>
            </p:cNvPr>
            <p:cNvSpPr/>
            <p:nvPr/>
          </p:nvSpPr>
          <p:spPr>
            <a:xfrm rot="11834519">
              <a:off x="700698" y="3816828"/>
              <a:ext cx="261856" cy="369308"/>
            </a:xfrm>
            <a:prstGeom prst="flowChartMagneticDrum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Блок-схема: память с прямым доступом 20">
              <a:extLst>
                <a:ext uri="{FF2B5EF4-FFF2-40B4-BE49-F238E27FC236}">
                  <a16:creationId xmlns:a16="http://schemas.microsoft.com/office/drawing/2014/main" id="{2C3EEBC4-AC5B-49C8-8233-B32C4F3FA6A1}"/>
                </a:ext>
              </a:extLst>
            </p:cNvPr>
            <p:cNvSpPr/>
            <p:nvPr/>
          </p:nvSpPr>
          <p:spPr>
            <a:xfrm rot="13433876">
              <a:off x="1014739" y="3245770"/>
              <a:ext cx="261856" cy="369308"/>
            </a:xfrm>
            <a:prstGeom prst="flowChartMagneticDrum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Блок-схема: память с прямым доступом 21">
              <a:extLst>
                <a:ext uri="{FF2B5EF4-FFF2-40B4-BE49-F238E27FC236}">
                  <a16:creationId xmlns:a16="http://schemas.microsoft.com/office/drawing/2014/main" id="{6D51A377-BB15-4E21-8006-95E756D100A1}"/>
                </a:ext>
              </a:extLst>
            </p:cNvPr>
            <p:cNvSpPr/>
            <p:nvPr/>
          </p:nvSpPr>
          <p:spPr>
            <a:xfrm rot="15080954">
              <a:off x="1574121" y="2840102"/>
              <a:ext cx="261856" cy="36930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Блок-схема: узел 22">
              <a:extLst>
                <a:ext uri="{FF2B5EF4-FFF2-40B4-BE49-F238E27FC236}">
                  <a16:creationId xmlns:a16="http://schemas.microsoft.com/office/drawing/2014/main" id="{CFB07C0F-A87D-41AD-A31C-3BE1E26A55A9}"/>
                </a:ext>
              </a:extLst>
            </p:cNvPr>
            <p:cNvSpPr/>
            <p:nvPr/>
          </p:nvSpPr>
          <p:spPr>
            <a:xfrm>
              <a:off x="2074615" y="4224746"/>
              <a:ext cx="120730" cy="1207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олилиния 24">
              <a:extLst>
                <a:ext uri="{FF2B5EF4-FFF2-40B4-BE49-F238E27FC236}">
                  <a16:creationId xmlns:a16="http://schemas.microsoft.com/office/drawing/2014/main" id="{2BA8CD59-05D7-425F-812E-34969CB326AE}"/>
                </a:ext>
              </a:extLst>
            </p:cNvPr>
            <p:cNvSpPr/>
            <p:nvPr/>
          </p:nvSpPr>
          <p:spPr>
            <a:xfrm>
              <a:off x="2739292" y="2964906"/>
              <a:ext cx="921593" cy="1567180"/>
            </a:xfrm>
            <a:custGeom>
              <a:avLst/>
              <a:gdLst>
                <a:gd name="connsiteX0" fmla="*/ 208 w 921593"/>
                <a:gd name="connsiteY0" fmla="*/ 0 h 1567180"/>
                <a:gd name="connsiteX1" fmla="*/ 53548 w 921593"/>
                <a:gd name="connsiteY1" fmla="*/ 45720 h 1567180"/>
                <a:gd name="connsiteX2" fmla="*/ 330408 w 921593"/>
                <a:gd name="connsiteY2" fmla="*/ 172720 h 1567180"/>
                <a:gd name="connsiteX3" fmla="*/ 589488 w 921593"/>
                <a:gd name="connsiteY3" fmla="*/ 365760 h 1567180"/>
                <a:gd name="connsiteX4" fmla="*/ 774908 w 921593"/>
                <a:gd name="connsiteY4" fmla="*/ 673100 h 1567180"/>
                <a:gd name="connsiteX5" fmla="*/ 904448 w 921593"/>
                <a:gd name="connsiteY5" fmla="*/ 1054100 h 1567180"/>
                <a:gd name="connsiteX6" fmla="*/ 896828 w 921593"/>
                <a:gd name="connsiteY6" fmla="*/ 1473200 h 1567180"/>
                <a:gd name="connsiteX7" fmla="*/ 691088 w 921593"/>
                <a:gd name="connsiteY7" fmla="*/ 1567180 h 1567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1593" h="1567180">
                  <a:moveTo>
                    <a:pt x="208" y="0"/>
                  </a:moveTo>
                  <a:cubicBezTo>
                    <a:pt x="-639" y="8466"/>
                    <a:pt x="-1485" y="16933"/>
                    <a:pt x="53548" y="45720"/>
                  </a:cubicBezTo>
                  <a:cubicBezTo>
                    <a:pt x="108581" y="74507"/>
                    <a:pt x="241085" y="119380"/>
                    <a:pt x="330408" y="172720"/>
                  </a:cubicBezTo>
                  <a:cubicBezTo>
                    <a:pt x="419731" y="226060"/>
                    <a:pt x="515405" y="282363"/>
                    <a:pt x="589488" y="365760"/>
                  </a:cubicBezTo>
                  <a:cubicBezTo>
                    <a:pt x="663571" y="449157"/>
                    <a:pt x="722415" y="558377"/>
                    <a:pt x="774908" y="673100"/>
                  </a:cubicBezTo>
                  <a:cubicBezTo>
                    <a:pt x="827401" y="787823"/>
                    <a:pt x="884128" y="920750"/>
                    <a:pt x="904448" y="1054100"/>
                  </a:cubicBezTo>
                  <a:cubicBezTo>
                    <a:pt x="924768" y="1187450"/>
                    <a:pt x="932388" y="1387687"/>
                    <a:pt x="896828" y="1473200"/>
                  </a:cubicBezTo>
                  <a:cubicBezTo>
                    <a:pt x="861268" y="1558713"/>
                    <a:pt x="735115" y="1564640"/>
                    <a:pt x="691088" y="1567180"/>
                  </a:cubicBezTo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олилиния 25">
              <a:extLst>
                <a:ext uri="{FF2B5EF4-FFF2-40B4-BE49-F238E27FC236}">
                  <a16:creationId xmlns:a16="http://schemas.microsoft.com/office/drawing/2014/main" id="{9BF3202A-F617-4D40-8AAF-545528220768}"/>
                </a:ext>
              </a:extLst>
            </p:cNvPr>
            <p:cNvSpPr/>
            <p:nvPr/>
          </p:nvSpPr>
          <p:spPr>
            <a:xfrm>
              <a:off x="1944217" y="4919436"/>
              <a:ext cx="1463303" cy="869701"/>
            </a:xfrm>
            <a:custGeom>
              <a:avLst/>
              <a:gdLst>
                <a:gd name="connsiteX0" fmla="*/ 1463303 w 1463303"/>
                <a:gd name="connsiteY0" fmla="*/ 0 h 869701"/>
                <a:gd name="connsiteX1" fmla="*/ 1404248 w 1463303"/>
                <a:gd name="connsiteY1" fmla="*/ 43815 h 869701"/>
                <a:gd name="connsiteX2" fmla="*/ 1375673 w 1463303"/>
                <a:gd name="connsiteY2" fmla="*/ 213360 h 869701"/>
                <a:gd name="connsiteX3" fmla="*/ 1324238 w 1463303"/>
                <a:gd name="connsiteY3" fmla="*/ 400050 h 869701"/>
                <a:gd name="connsiteX4" fmla="*/ 1156598 w 1463303"/>
                <a:gd name="connsiteY4" fmla="*/ 558165 h 869701"/>
                <a:gd name="connsiteX5" fmla="*/ 1036583 w 1463303"/>
                <a:gd name="connsiteY5" fmla="*/ 645795 h 869701"/>
                <a:gd name="connsiteX6" fmla="*/ 783218 w 1463303"/>
                <a:gd name="connsiteY6" fmla="*/ 767715 h 869701"/>
                <a:gd name="connsiteX7" fmla="*/ 543188 w 1463303"/>
                <a:gd name="connsiteY7" fmla="*/ 851535 h 869701"/>
                <a:gd name="connsiteX8" fmla="*/ 185048 w 1463303"/>
                <a:gd name="connsiteY8" fmla="*/ 861060 h 869701"/>
                <a:gd name="connsiteX9" fmla="*/ 49793 w 1463303"/>
                <a:gd name="connsiteY9" fmla="*/ 748665 h 869701"/>
                <a:gd name="connsiteX10" fmla="*/ 2168 w 1463303"/>
                <a:gd name="connsiteY10" fmla="*/ 607695 h 869701"/>
                <a:gd name="connsiteX11" fmla="*/ 7883 w 1463303"/>
                <a:gd name="connsiteY11" fmla="*/ 584835 h 869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63303" h="869701">
                  <a:moveTo>
                    <a:pt x="1463303" y="0"/>
                  </a:moveTo>
                  <a:cubicBezTo>
                    <a:pt x="1441078" y="4127"/>
                    <a:pt x="1418853" y="8255"/>
                    <a:pt x="1404248" y="43815"/>
                  </a:cubicBezTo>
                  <a:cubicBezTo>
                    <a:pt x="1389643" y="79375"/>
                    <a:pt x="1389008" y="153988"/>
                    <a:pt x="1375673" y="213360"/>
                  </a:cubicBezTo>
                  <a:cubicBezTo>
                    <a:pt x="1362338" y="272732"/>
                    <a:pt x="1360750" y="342583"/>
                    <a:pt x="1324238" y="400050"/>
                  </a:cubicBezTo>
                  <a:cubicBezTo>
                    <a:pt x="1287725" y="457518"/>
                    <a:pt x="1204540" y="517208"/>
                    <a:pt x="1156598" y="558165"/>
                  </a:cubicBezTo>
                  <a:cubicBezTo>
                    <a:pt x="1108655" y="599123"/>
                    <a:pt x="1098813" y="610870"/>
                    <a:pt x="1036583" y="645795"/>
                  </a:cubicBezTo>
                  <a:cubicBezTo>
                    <a:pt x="974353" y="680720"/>
                    <a:pt x="865450" y="733425"/>
                    <a:pt x="783218" y="767715"/>
                  </a:cubicBezTo>
                  <a:cubicBezTo>
                    <a:pt x="700986" y="802005"/>
                    <a:pt x="642883" y="835978"/>
                    <a:pt x="543188" y="851535"/>
                  </a:cubicBezTo>
                  <a:cubicBezTo>
                    <a:pt x="443493" y="867092"/>
                    <a:pt x="267281" y="878205"/>
                    <a:pt x="185048" y="861060"/>
                  </a:cubicBezTo>
                  <a:cubicBezTo>
                    <a:pt x="102815" y="843915"/>
                    <a:pt x="80273" y="790893"/>
                    <a:pt x="49793" y="748665"/>
                  </a:cubicBezTo>
                  <a:cubicBezTo>
                    <a:pt x="19313" y="706438"/>
                    <a:pt x="9153" y="635000"/>
                    <a:pt x="2168" y="607695"/>
                  </a:cubicBezTo>
                  <a:cubicBezTo>
                    <a:pt x="-4817" y="580390"/>
                    <a:pt x="7248" y="578168"/>
                    <a:pt x="7883" y="584835"/>
                  </a:cubicBezTo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олилиния 26">
              <a:extLst>
                <a:ext uri="{FF2B5EF4-FFF2-40B4-BE49-F238E27FC236}">
                  <a16:creationId xmlns:a16="http://schemas.microsoft.com/office/drawing/2014/main" id="{C9800DF6-5839-41B7-9D3E-FB96DEEACFDF}"/>
                </a:ext>
              </a:extLst>
            </p:cNvPr>
            <p:cNvSpPr/>
            <p:nvPr/>
          </p:nvSpPr>
          <p:spPr>
            <a:xfrm>
              <a:off x="613583" y="4201956"/>
              <a:ext cx="930847" cy="1359465"/>
            </a:xfrm>
            <a:custGeom>
              <a:avLst/>
              <a:gdLst>
                <a:gd name="connsiteX0" fmla="*/ 930847 w 930847"/>
                <a:gd name="connsiteY0" fmla="*/ 1359465 h 1359465"/>
                <a:gd name="connsiteX1" fmla="*/ 900367 w 930847"/>
                <a:gd name="connsiteY1" fmla="*/ 1306125 h 1359465"/>
                <a:gd name="connsiteX2" fmla="*/ 833692 w 930847"/>
                <a:gd name="connsiteY2" fmla="*/ 1279455 h 1359465"/>
                <a:gd name="connsiteX3" fmla="*/ 551752 w 930847"/>
                <a:gd name="connsiteY3" fmla="*/ 1256595 h 1359465"/>
                <a:gd name="connsiteX4" fmla="*/ 288862 w 930847"/>
                <a:gd name="connsiteY4" fmla="*/ 995610 h 1359465"/>
                <a:gd name="connsiteX5" fmla="*/ 67882 w 930847"/>
                <a:gd name="connsiteY5" fmla="*/ 599370 h 1359465"/>
                <a:gd name="connsiteX6" fmla="*/ 10732 w 930847"/>
                <a:gd name="connsiteY6" fmla="*/ 172650 h 1359465"/>
                <a:gd name="connsiteX7" fmla="*/ 254572 w 930847"/>
                <a:gd name="connsiteY7" fmla="*/ 3105 h 1359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0847" h="1359465">
                  <a:moveTo>
                    <a:pt x="930847" y="1359465"/>
                  </a:moveTo>
                  <a:cubicBezTo>
                    <a:pt x="923703" y="1339462"/>
                    <a:pt x="916559" y="1319460"/>
                    <a:pt x="900367" y="1306125"/>
                  </a:cubicBezTo>
                  <a:cubicBezTo>
                    <a:pt x="884175" y="1292790"/>
                    <a:pt x="891794" y="1287710"/>
                    <a:pt x="833692" y="1279455"/>
                  </a:cubicBezTo>
                  <a:cubicBezTo>
                    <a:pt x="775589" y="1271200"/>
                    <a:pt x="642557" y="1303902"/>
                    <a:pt x="551752" y="1256595"/>
                  </a:cubicBezTo>
                  <a:cubicBezTo>
                    <a:pt x="460947" y="1209288"/>
                    <a:pt x="369507" y="1105148"/>
                    <a:pt x="288862" y="995610"/>
                  </a:cubicBezTo>
                  <a:cubicBezTo>
                    <a:pt x="208217" y="886072"/>
                    <a:pt x="114237" y="736530"/>
                    <a:pt x="67882" y="599370"/>
                  </a:cubicBezTo>
                  <a:cubicBezTo>
                    <a:pt x="21527" y="462210"/>
                    <a:pt x="-20383" y="272027"/>
                    <a:pt x="10732" y="172650"/>
                  </a:cubicBezTo>
                  <a:cubicBezTo>
                    <a:pt x="41847" y="73273"/>
                    <a:pt x="207264" y="-18168"/>
                    <a:pt x="254572" y="3105"/>
                  </a:cubicBezTo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олилиния 27">
              <a:extLst>
                <a:ext uri="{FF2B5EF4-FFF2-40B4-BE49-F238E27FC236}">
                  <a16:creationId xmlns:a16="http://schemas.microsoft.com/office/drawing/2014/main" id="{B45F61BB-BDEE-4282-8209-7ABF17AE418C}"/>
                </a:ext>
              </a:extLst>
            </p:cNvPr>
            <p:cNvSpPr/>
            <p:nvPr/>
          </p:nvSpPr>
          <p:spPr>
            <a:xfrm>
              <a:off x="766948" y="2749206"/>
              <a:ext cx="1565090" cy="1050090"/>
            </a:xfrm>
            <a:custGeom>
              <a:avLst/>
              <a:gdLst>
                <a:gd name="connsiteX0" fmla="*/ 40248 w 1577583"/>
                <a:gd name="connsiteY0" fmla="*/ 1050090 h 1050090"/>
                <a:gd name="connsiteX1" fmla="*/ 15483 w 1577583"/>
                <a:gd name="connsiteY1" fmla="*/ 998655 h 1050090"/>
                <a:gd name="connsiteX2" fmla="*/ 2148 w 1577583"/>
                <a:gd name="connsiteY2" fmla="*/ 901500 h 1050090"/>
                <a:gd name="connsiteX3" fmla="*/ 61203 w 1577583"/>
                <a:gd name="connsiteY3" fmla="*/ 701475 h 1050090"/>
                <a:gd name="connsiteX4" fmla="*/ 417438 w 1577583"/>
                <a:gd name="connsiteY4" fmla="*/ 316665 h 1050090"/>
                <a:gd name="connsiteX5" fmla="*/ 947028 w 1577583"/>
                <a:gd name="connsiteY5" fmla="*/ 42345 h 1050090"/>
                <a:gd name="connsiteX6" fmla="*/ 1270878 w 1577583"/>
                <a:gd name="connsiteY6" fmla="*/ 11865 h 1050090"/>
                <a:gd name="connsiteX7" fmla="*/ 1482333 w 1577583"/>
                <a:gd name="connsiteY7" fmla="*/ 152835 h 1050090"/>
                <a:gd name="connsiteX8" fmla="*/ 1577583 w 1577583"/>
                <a:gd name="connsiteY8" fmla="*/ 301425 h 105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7583" h="1050090">
                  <a:moveTo>
                    <a:pt x="40248" y="1050090"/>
                  </a:moveTo>
                  <a:cubicBezTo>
                    <a:pt x="31040" y="1036755"/>
                    <a:pt x="21833" y="1023420"/>
                    <a:pt x="15483" y="998655"/>
                  </a:cubicBezTo>
                  <a:cubicBezTo>
                    <a:pt x="9133" y="973890"/>
                    <a:pt x="-5472" y="951030"/>
                    <a:pt x="2148" y="901500"/>
                  </a:cubicBezTo>
                  <a:cubicBezTo>
                    <a:pt x="9768" y="851970"/>
                    <a:pt x="-8012" y="798947"/>
                    <a:pt x="61203" y="701475"/>
                  </a:cubicBezTo>
                  <a:cubicBezTo>
                    <a:pt x="130418" y="604003"/>
                    <a:pt x="269801" y="426520"/>
                    <a:pt x="417438" y="316665"/>
                  </a:cubicBezTo>
                  <a:cubicBezTo>
                    <a:pt x="565075" y="206810"/>
                    <a:pt x="804788" y="93145"/>
                    <a:pt x="947028" y="42345"/>
                  </a:cubicBezTo>
                  <a:cubicBezTo>
                    <a:pt x="1089268" y="-8455"/>
                    <a:pt x="1181661" y="-6550"/>
                    <a:pt x="1270878" y="11865"/>
                  </a:cubicBezTo>
                  <a:cubicBezTo>
                    <a:pt x="1360095" y="30280"/>
                    <a:pt x="1431215" y="104575"/>
                    <a:pt x="1482333" y="152835"/>
                  </a:cubicBezTo>
                  <a:cubicBezTo>
                    <a:pt x="1533451" y="201095"/>
                    <a:pt x="1573773" y="252212"/>
                    <a:pt x="1577583" y="301425"/>
                  </a:cubicBezTo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олилиния 29">
              <a:extLst>
                <a:ext uri="{FF2B5EF4-FFF2-40B4-BE49-F238E27FC236}">
                  <a16:creationId xmlns:a16="http://schemas.microsoft.com/office/drawing/2014/main" id="{758FABE0-ED97-41D1-982C-FDDC4A675070}"/>
                </a:ext>
              </a:extLst>
            </p:cNvPr>
            <p:cNvSpPr/>
            <p:nvPr/>
          </p:nvSpPr>
          <p:spPr>
            <a:xfrm>
              <a:off x="3097005" y="3483066"/>
              <a:ext cx="607476" cy="1560195"/>
            </a:xfrm>
            <a:custGeom>
              <a:avLst/>
              <a:gdLst>
                <a:gd name="connsiteX0" fmla="*/ 162560 w 563661"/>
                <a:gd name="connsiteY0" fmla="*/ 0 h 1584960"/>
                <a:gd name="connsiteX1" fmla="*/ 195580 w 563661"/>
                <a:gd name="connsiteY1" fmla="*/ 91440 h 1584960"/>
                <a:gd name="connsiteX2" fmla="*/ 469900 w 563661"/>
                <a:gd name="connsiteY2" fmla="*/ 312420 h 1584960"/>
                <a:gd name="connsiteX3" fmla="*/ 558800 w 563661"/>
                <a:gd name="connsiteY3" fmla="*/ 675640 h 1584960"/>
                <a:gd name="connsiteX4" fmla="*/ 533400 w 563661"/>
                <a:gd name="connsiteY4" fmla="*/ 1076960 h 1584960"/>
                <a:gd name="connsiteX5" fmla="*/ 378460 w 563661"/>
                <a:gd name="connsiteY5" fmla="*/ 1516380 h 1584960"/>
                <a:gd name="connsiteX6" fmla="*/ 0 w 563661"/>
                <a:gd name="connsiteY6" fmla="*/ 1584960 h 158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3661" h="1584960">
                  <a:moveTo>
                    <a:pt x="162560" y="0"/>
                  </a:moveTo>
                  <a:cubicBezTo>
                    <a:pt x="153458" y="19685"/>
                    <a:pt x="144357" y="39370"/>
                    <a:pt x="195580" y="91440"/>
                  </a:cubicBezTo>
                  <a:cubicBezTo>
                    <a:pt x="246803" y="143510"/>
                    <a:pt x="409363" y="215053"/>
                    <a:pt x="469900" y="312420"/>
                  </a:cubicBezTo>
                  <a:cubicBezTo>
                    <a:pt x="530437" y="409787"/>
                    <a:pt x="548217" y="548217"/>
                    <a:pt x="558800" y="675640"/>
                  </a:cubicBezTo>
                  <a:cubicBezTo>
                    <a:pt x="569383" y="803063"/>
                    <a:pt x="563457" y="936837"/>
                    <a:pt x="533400" y="1076960"/>
                  </a:cubicBezTo>
                  <a:cubicBezTo>
                    <a:pt x="503343" y="1217083"/>
                    <a:pt x="467360" y="1431713"/>
                    <a:pt x="378460" y="1516380"/>
                  </a:cubicBezTo>
                  <a:cubicBezTo>
                    <a:pt x="289560" y="1601047"/>
                    <a:pt x="52493" y="1573107"/>
                    <a:pt x="0" y="158496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олилиния 30">
              <a:extLst>
                <a:ext uri="{FF2B5EF4-FFF2-40B4-BE49-F238E27FC236}">
                  <a16:creationId xmlns:a16="http://schemas.microsoft.com/office/drawing/2014/main" id="{2AAA2C7B-7782-400F-86AC-73989424243B}"/>
                </a:ext>
              </a:extLst>
            </p:cNvPr>
            <p:cNvSpPr/>
            <p:nvPr/>
          </p:nvSpPr>
          <p:spPr>
            <a:xfrm>
              <a:off x="1358760" y="5273766"/>
              <a:ext cx="1629660" cy="583684"/>
            </a:xfrm>
            <a:custGeom>
              <a:avLst/>
              <a:gdLst>
                <a:gd name="connsiteX0" fmla="*/ 1629660 w 1629660"/>
                <a:gd name="connsiteY0" fmla="*/ 152400 h 583684"/>
                <a:gd name="connsiteX1" fmla="*/ 1556000 w 1629660"/>
                <a:gd name="connsiteY1" fmla="*/ 172720 h 583684"/>
                <a:gd name="connsiteX2" fmla="*/ 1464560 w 1629660"/>
                <a:gd name="connsiteY2" fmla="*/ 292100 h 583684"/>
                <a:gd name="connsiteX3" fmla="*/ 1256280 w 1629660"/>
                <a:gd name="connsiteY3" fmla="*/ 495300 h 583684"/>
                <a:gd name="connsiteX4" fmla="*/ 887980 w 1629660"/>
                <a:gd name="connsiteY4" fmla="*/ 581660 h 583684"/>
                <a:gd name="connsiteX5" fmla="*/ 382520 w 1629660"/>
                <a:gd name="connsiteY5" fmla="*/ 541020 h 583684"/>
                <a:gd name="connsiteX6" fmla="*/ 19300 w 1629660"/>
                <a:gd name="connsiteY6" fmla="*/ 375920 h 583684"/>
                <a:gd name="connsiteX7" fmla="*/ 57400 w 1629660"/>
                <a:gd name="connsiteY7" fmla="*/ 0 h 583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9660" h="583684">
                  <a:moveTo>
                    <a:pt x="1629660" y="152400"/>
                  </a:moveTo>
                  <a:cubicBezTo>
                    <a:pt x="1606588" y="150918"/>
                    <a:pt x="1583517" y="149437"/>
                    <a:pt x="1556000" y="172720"/>
                  </a:cubicBezTo>
                  <a:cubicBezTo>
                    <a:pt x="1528483" y="196003"/>
                    <a:pt x="1514513" y="238337"/>
                    <a:pt x="1464560" y="292100"/>
                  </a:cubicBezTo>
                  <a:cubicBezTo>
                    <a:pt x="1414607" y="345863"/>
                    <a:pt x="1352377" y="447040"/>
                    <a:pt x="1256280" y="495300"/>
                  </a:cubicBezTo>
                  <a:cubicBezTo>
                    <a:pt x="1160183" y="543560"/>
                    <a:pt x="1033607" y="574040"/>
                    <a:pt x="887980" y="581660"/>
                  </a:cubicBezTo>
                  <a:cubicBezTo>
                    <a:pt x="742353" y="589280"/>
                    <a:pt x="527300" y="575310"/>
                    <a:pt x="382520" y="541020"/>
                  </a:cubicBezTo>
                  <a:cubicBezTo>
                    <a:pt x="237740" y="506730"/>
                    <a:pt x="73487" y="466090"/>
                    <a:pt x="19300" y="375920"/>
                  </a:cubicBezTo>
                  <a:cubicBezTo>
                    <a:pt x="-34887" y="285750"/>
                    <a:pt x="40467" y="75777"/>
                    <a:pt x="57400" y="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олилиния 31">
              <a:extLst>
                <a:ext uri="{FF2B5EF4-FFF2-40B4-BE49-F238E27FC236}">
                  <a16:creationId xmlns:a16="http://schemas.microsoft.com/office/drawing/2014/main" id="{D588C709-3B6B-4918-A06B-F4E34EE0E813}"/>
                </a:ext>
              </a:extLst>
            </p:cNvPr>
            <p:cNvSpPr/>
            <p:nvPr/>
          </p:nvSpPr>
          <p:spPr>
            <a:xfrm>
              <a:off x="571783" y="3609671"/>
              <a:ext cx="521797" cy="1559955"/>
            </a:xfrm>
            <a:custGeom>
              <a:avLst/>
              <a:gdLst>
                <a:gd name="connsiteX0" fmla="*/ 476077 w 521797"/>
                <a:gd name="connsiteY0" fmla="*/ 1559955 h 1559955"/>
                <a:gd name="connsiteX1" fmla="*/ 443057 w 521797"/>
                <a:gd name="connsiteY1" fmla="*/ 1488835 h 1559955"/>
                <a:gd name="connsiteX2" fmla="*/ 402417 w 521797"/>
                <a:gd name="connsiteY2" fmla="*/ 1468515 h 1559955"/>
                <a:gd name="connsiteX3" fmla="*/ 130637 w 521797"/>
                <a:gd name="connsiteY3" fmla="*/ 1283095 h 1559955"/>
                <a:gd name="connsiteX4" fmla="*/ 6177 w 521797"/>
                <a:gd name="connsiteY4" fmla="*/ 830975 h 1559955"/>
                <a:gd name="connsiteX5" fmla="*/ 49357 w 521797"/>
                <a:gd name="connsiteY5" fmla="*/ 234075 h 1559955"/>
                <a:gd name="connsiteX6" fmla="*/ 308437 w 521797"/>
                <a:gd name="connsiteY6" fmla="*/ 63895 h 1559955"/>
                <a:gd name="connsiteX7" fmla="*/ 521797 w 521797"/>
                <a:gd name="connsiteY7" fmla="*/ 15635 h 155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1797" h="1559955">
                  <a:moveTo>
                    <a:pt x="476077" y="1559955"/>
                  </a:moveTo>
                  <a:cubicBezTo>
                    <a:pt x="465705" y="1532015"/>
                    <a:pt x="455334" y="1504075"/>
                    <a:pt x="443057" y="1488835"/>
                  </a:cubicBezTo>
                  <a:cubicBezTo>
                    <a:pt x="430780" y="1473595"/>
                    <a:pt x="454487" y="1502805"/>
                    <a:pt x="402417" y="1468515"/>
                  </a:cubicBezTo>
                  <a:cubicBezTo>
                    <a:pt x="350347" y="1434225"/>
                    <a:pt x="196677" y="1389352"/>
                    <a:pt x="130637" y="1283095"/>
                  </a:cubicBezTo>
                  <a:cubicBezTo>
                    <a:pt x="64597" y="1176838"/>
                    <a:pt x="19724" y="1005812"/>
                    <a:pt x="6177" y="830975"/>
                  </a:cubicBezTo>
                  <a:cubicBezTo>
                    <a:pt x="-7370" y="656138"/>
                    <a:pt x="-1020" y="361922"/>
                    <a:pt x="49357" y="234075"/>
                  </a:cubicBezTo>
                  <a:cubicBezTo>
                    <a:pt x="99734" y="106228"/>
                    <a:pt x="229697" y="100302"/>
                    <a:pt x="308437" y="63895"/>
                  </a:cubicBezTo>
                  <a:cubicBezTo>
                    <a:pt x="387177" y="27488"/>
                    <a:pt x="509944" y="-27122"/>
                    <a:pt x="521797" y="15635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олилиния 32">
              <a:extLst>
                <a:ext uri="{FF2B5EF4-FFF2-40B4-BE49-F238E27FC236}">
                  <a16:creationId xmlns:a16="http://schemas.microsoft.com/office/drawing/2014/main" id="{743ACAD7-C499-4597-8390-94362CFD8E93}"/>
                </a:ext>
              </a:extLst>
            </p:cNvPr>
            <p:cNvSpPr/>
            <p:nvPr/>
          </p:nvSpPr>
          <p:spPr>
            <a:xfrm>
              <a:off x="1205478" y="2771866"/>
              <a:ext cx="1701027" cy="543560"/>
            </a:xfrm>
            <a:custGeom>
              <a:avLst/>
              <a:gdLst>
                <a:gd name="connsiteX0" fmla="*/ 4943 w 1721983"/>
                <a:gd name="connsiteY0" fmla="*/ 547888 h 659648"/>
                <a:gd name="connsiteX1" fmla="*/ 27803 w 1721983"/>
                <a:gd name="connsiteY1" fmla="*/ 494548 h 659648"/>
                <a:gd name="connsiteX2" fmla="*/ 218303 w 1721983"/>
                <a:gd name="connsiteY2" fmla="*/ 192288 h 659648"/>
                <a:gd name="connsiteX3" fmla="*/ 660263 w 1721983"/>
                <a:gd name="connsiteY3" fmla="*/ 22108 h 659648"/>
                <a:gd name="connsiteX4" fmla="*/ 1173343 w 1721983"/>
                <a:gd name="connsiteY4" fmla="*/ 14488 h 659648"/>
                <a:gd name="connsiteX5" fmla="*/ 1584823 w 1721983"/>
                <a:gd name="connsiteY5" fmla="*/ 136408 h 659648"/>
                <a:gd name="connsiteX6" fmla="*/ 1721983 w 1721983"/>
                <a:gd name="connsiteY6" fmla="*/ 659648 h 65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1983" h="659648">
                  <a:moveTo>
                    <a:pt x="4943" y="547888"/>
                  </a:moveTo>
                  <a:cubicBezTo>
                    <a:pt x="-1407" y="550851"/>
                    <a:pt x="-7757" y="553815"/>
                    <a:pt x="27803" y="494548"/>
                  </a:cubicBezTo>
                  <a:cubicBezTo>
                    <a:pt x="63363" y="435281"/>
                    <a:pt x="112893" y="271028"/>
                    <a:pt x="218303" y="192288"/>
                  </a:cubicBezTo>
                  <a:cubicBezTo>
                    <a:pt x="323713" y="113548"/>
                    <a:pt x="501090" y="51741"/>
                    <a:pt x="660263" y="22108"/>
                  </a:cubicBezTo>
                  <a:cubicBezTo>
                    <a:pt x="819436" y="-7525"/>
                    <a:pt x="1019250" y="-4562"/>
                    <a:pt x="1173343" y="14488"/>
                  </a:cubicBezTo>
                  <a:cubicBezTo>
                    <a:pt x="1327436" y="33538"/>
                    <a:pt x="1493383" y="28881"/>
                    <a:pt x="1584823" y="136408"/>
                  </a:cubicBezTo>
                  <a:cubicBezTo>
                    <a:pt x="1676263" y="243935"/>
                    <a:pt x="1704203" y="536458"/>
                    <a:pt x="1721983" y="659648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 33">
              <a:extLst>
                <a:ext uri="{FF2B5EF4-FFF2-40B4-BE49-F238E27FC236}">
                  <a16:creationId xmlns:a16="http://schemas.microsoft.com/office/drawing/2014/main" id="{A030C0B8-BA8E-4046-A0B2-DEA0E712C999}"/>
                </a:ext>
              </a:extLst>
            </p:cNvPr>
            <p:cNvSpPr/>
            <p:nvPr/>
          </p:nvSpPr>
          <p:spPr>
            <a:xfrm>
              <a:off x="1853040" y="2824902"/>
              <a:ext cx="1515745" cy="974394"/>
            </a:xfrm>
            <a:custGeom>
              <a:avLst/>
              <a:gdLst>
                <a:gd name="connsiteX0" fmla="*/ 0 w 1566255"/>
                <a:gd name="connsiteY0" fmla="*/ 56184 h 1012494"/>
                <a:gd name="connsiteX1" fmla="*/ 175260 w 1566255"/>
                <a:gd name="connsiteY1" fmla="*/ 37134 h 1012494"/>
                <a:gd name="connsiteX2" fmla="*/ 512445 w 1566255"/>
                <a:gd name="connsiteY2" fmla="*/ 939 h 1012494"/>
                <a:gd name="connsiteX3" fmla="*/ 885825 w 1566255"/>
                <a:gd name="connsiteY3" fmla="*/ 79044 h 1012494"/>
                <a:gd name="connsiteX4" fmla="*/ 1356360 w 1566255"/>
                <a:gd name="connsiteY4" fmla="*/ 442899 h 1012494"/>
                <a:gd name="connsiteX5" fmla="*/ 1562100 w 1566255"/>
                <a:gd name="connsiteY5" fmla="*/ 770559 h 1012494"/>
                <a:gd name="connsiteX6" fmla="*/ 1478280 w 1566255"/>
                <a:gd name="connsiteY6" fmla="*/ 1012494 h 101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6255" h="1012494">
                  <a:moveTo>
                    <a:pt x="0" y="56184"/>
                  </a:moveTo>
                  <a:lnTo>
                    <a:pt x="175260" y="37134"/>
                  </a:lnTo>
                  <a:cubicBezTo>
                    <a:pt x="260667" y="27927"/>
                    <a:pt x="394017" y="-6046"/>
                    <a:pt x="512445" y="939"/>
                  </a:cubicBezTo>
                  <a:cubicBezTo>
                    <a:pt x="630873" y="7924"/>
                    <a:pt x="745173" y="5384"/>
                    <a:pt x="885825" y="79044"/>
                  </a:cubicBezTo>
                  <a:cubicBezTo>
                    <a:pt x="1026477" y="152704"/>
                    <a:pt x="1243648" y="327647"/>
                    <a:pt x="1356360" y="442899"/>
                  </a:cubicBezTo>
                  <a:cubicBezTo>
                    <a:pt x="1469073" y="558152"/>
                    <a:pt x="1541780" y="675627"/>
                    <a:pt x="1562100" y="770559"/>
                  </a:cubicBezTo>
                  <a:cubicBezTo>
                    <a:pt x="1582420" y="865492"/>
                    <a:pt x="1524000" y="962012"/>
                    <a:pt x="1478280" y="1012494"/>
                  </a:cubicBezTo>
                </a:path>
              </a:pathLst>
            </a:cu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олилиния 34">
              <a:extLst>
                <a:ext uri="{FF2B5EF4-FFF2-40B4-BE49-F238E27FC236}">
                  <a16:creationId xmlns:a16="http://schemas.microsoft.com/office/drawing/2014/main" id="{49D50A0E-11EB-48C7-9D05-D936800ADD39}"/>
                </a:ext>
              </a:extLst>
            </p:cNvPr>
            <p:cNvSpPr/>
            <p:nvPr/>
          </p:nvSpPr>
          <p:spPr>
            <a:xfrm>
              <a:off x="2632820" y="4099366"/>
              <a:ext cx="930199" cy="1421054"/>
            </a:xfrm>
            <a:custGeom>
              <a:avLst/>
              <a:gdLst>
                <a:gd name="connsiteX0" fmla="*/ 947420 w 947420"/>
                <a:gd name="connsiteY0" fmla="*/ 0 h 1384573"/>
                <a:gd name="connsiteX1" fmla="*/ 909320 w 947420"/>
                <a:gd name="connsiteY1" fmla="*/ 137160 h 1384573"/>
                <a:gd name="connsiteX2" fmla="*/ 942340 w 947420"/>
                <a:gd name="connsiteY2" fmla="*/ 403860 h 1384573"/>
                <a:gd name="connsiteX3" fmla="*/ 914400 w 947420"/>
                <a:gd name="connsiteY3" fmla="*/ 668020 h 1384573"/>
                <a:gd name="connsiteX4" fmla="*/ 741680 w 947420"/>
                <a:gd name="connsiteY4" fmla="*/ 998220 h 1384573"/>
                <a:gd name="connsiteX5" fmla="*/ 477520 w 947420"/>
                <a:gd name="connsiteY5" fmla="*/ 1295400 h 1384573"/>
                <a:gd name="connsiteX6" fmla="*/ 281940 w 947420"/>
                <a:gd name="connsiteY6" fmla="*/ 1384300 h 1384573"/>
                <a:gd name="connsiteX7" fmla="*/ 0 w 947420"/>
                <a:gd name="connsiteY7" fmla="*/ 1275080 h 138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7420" h="1384573">
                  <a:moveTo>
                    <a:pt x="947420" y="0"/>
                  </a:moveTo>
                  <a:cubicBezTo>
                    <a:pt x="928793" y="34925"/>
                    <a:pt x="910167" y="69850"/>
                    <a:pt x="909320" y="137160"/>
                  </a:cubicBezTo>
                  <a:cubicBezTo>
                    <a:pt x="908473" y="204470"/>
                    <a:pt x="941493" y="315383"/>
                    <a:pt x="942340" y="403860"/>
                  </a:cubicBezTo>
                  <a:cubicBezTo>
                    <a:pt x="943187" y="492337"/>
                    <a:pt x="947843" y="568960"/>
                    <a:pt x="914400" y="668020"/>
                  </a:cubicBezTo>
                  <a:cubicBezTo>
                    <a:pt x="880957" y="767080"/>
                    <a:pt x="814493" y="893657"/>
                    <a:pt x="741680" y="998220"/>
                  </a:cubicBezTo>
                  <a:cubicBezTo>
                    <a:pt x="668867" y="1102783"/>
                    <a:pt x="554143" y="1231053"/>
                    <a:pt x="477520" y="1295400"/>
                  </a:cubicBezTo>
                  <a:cubicBezTo>
                    <a:pt x="400897" y="1359747"/>
                    <a:pt x="361527" y="1387687"/>
                    <a:pt x="281940" y="1384300"/>
                  </a:cubicBezTo>
                  <a:cubicBezTo>
                    <a:pt x="202353" y="1380913"/>
                    <a:pt x="94403" y="1306407"/>
                    <a:pt x="0" y="1275080"/>
                  </a:cubicBezTo>
                </a:path>
              </a:pathLst>
            </a:cu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олилиния 35">
              <a:extLst>
                <a:ext uri="{FF2B5EF4-FFF2-40B4-BE49-F238E27FC236}">
                  <a16:creationId xmlns:a16="http://schemas.microsoft.com/office/drawing/2014/main" id="{20E7F9A0-D96E-40E9-BAD9-DD1A46F1D320}"/>
                </a:ext>
              </a:extLst>
            </p:cNvPr>
            <p:cNvSpPr/>
            <p:nvPr/>
          </p:nvSpPr>
          <p:spPr>
            <a:xfrm>
              <a:off x="935775" y="4867366"/>
              <a:ext cx="1415105" cy="876894"/>
            </a:xfrm>
            <a:custGeom>
              <a:avLst/>
              <a:gdLst>
                <a:gd name="connsiteX0" fmla="*/ 1415105 w 1415105"/>
                <a:gd name="connsiteY0" fmla="*/ 815340 h 876894"/>
                <a:gd name="connsiteX1" fmla="*/ 1313505 w 1415105"/>
                <a:gd name="connsiteY1" fmla="*/ 787400 h 876894"/>
                <a:gd name="connsiteX2" fmla="*/ 1059505 w 1415105"/>
                <a:gd name="connsiteY2" fmla="*/ 858520 h 876894"/>
                <a:gd name="connsiteX3" fmla="*/ 769945 w 1415105"/>
                <a:gd name="connsiteY3" fmla="*/ 866140 h 876894"/>
                <a:gd name="connsiteX4" fmla="*/ 498165 w 1415105"/>
                <a:gd name="connsiteY4" fmla="*/ 726440 h 876894"/>
                <a:gd name="connsiteX5" fmla="*/ 287345 w 1415105"/>
                <a:gd name="connsiteY5" fmla="*/ 655320 h 876894"/>
                <a:gd name="connsiteX6" fmla="*/ 25725 w 1415105"/>
                <a:gd name="connsiteY6" fmla="*/ 330200 h 876894"/>
                <a:gd name="connsiteX7" fmla="*/ 35885 w 1415105"/>
                <a:gd name="connsiteY7" fmla="*/ 0 h 876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5105" h="876894">
                  <a:moveTo>
                    <a:pt x="1415105" y="815340"/>
                  </a:moveTo>
                  <a:cubicBezTo>
                    <a:pt x="1393938" y="797771"/>
                    <a:pt x="1372772" y="780203"/>
                    <a:pt x="1313505" y="787400"/>
                  </a:cubicBezTo>
                  <a:cubicBezTo>
                    <a:pt x="1254238" y="794597"/>
                    <a:pt x="1150098" y="845397"/>
                    <a:pt x="1059505" y="858520"/>
                  </a:cubicBezTo>
                  <a:cubicBezTo>
                    <a:pt x="968912" y="871643"/>
                    <a:pt x="863502" y="888153"/>
                    <a:pt x="769945" y="866140"/>
                  </a:cubicBezTo>
                  <a:cubicBezTo>
                    <a:pt x="676388" y="844127"/>
                    <a:pt x="578598" y="761577"/>
                    <a:pt x="498165" y="726440"/>
                  </a:cubicBezTo>
                  <a:cubicBezTo>
                    <a:pt x="417732" y="691303"/>
                    <a:pt x="366085" y="721360"/>
                    <a:pt x="287345" y="655320"/>
                  </a:cubicBezTo>
                  <a:cubicBezTo>
                    <a:pt x="208605" y="589280"/>
                    <a:pt x="67635" y="439420"/>
                    <a:pt x="25725" y="330200"/>
                  </a:cubicBezTo>
                  <a:cubicBezTo>
                    <a:pt x="-16185" y="220980"/>
                    <a:pt x="-2638" y="21590"/>
                    <a:pt x="35885" y="0"/>
                  </a:cubicBezTo>
                </a:path>
              </a:pathLst>
            </a:cu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олилиния 36">
              <a:extLst>
                <a:ext uri="{FF2B5EF4-FFF2-40B4-BE49-F238E27FC236}">
                  <a16:creationId xmlns:a16="http://schemas.microsoft.com/office/drawing/2014/main" id="{53A825F5-F6AF-47EB-9C2E-BC4EB297010E}"/>
                </a:ext>
              </a:extLst>
            </p:cNvPr>
            <p:cNvSpPr/>
            <p:nvPr/>
          </p:nvSpPr>
          <p:spPr>
            <a:xfrm>
              <a:off x="628501" y="3096438"/>
              <a:ext cx="929899" cy="1486448"/>
            </a:xfrm>
            <a:custGeom>
              <a:avLst/>
              <a:gdLst>
                <a:gd name="connsiteX0" fmla="*/ 63759 w 929899"/>
                <a:gd name="connsiteY0" fmla="*/ 1486448 h 1486448"/>
                <a:gd name="connsiteX1" fmla="*/ 71379 w 929899"/>
                <a:gd name="connsiteY1" fmla="*/ 1349288 h 1486448"/>
                <a:gd name="connsiteX2" fmla="*/ 25659 w 929899"/>
                <a:gd name="connsiteY2" fmla="*/ 1107988 h 1486448"/>
                <a:gd name="connsiteX3" fmla="*/ 10419 w 929899"/>
                <a:gd name="connsiteY3" fmla="*/ 892088 h 1486448"/>
                <a:gd name="connsiteX4" fmla="*/ 185679 w 929899"/>
                <a:gd name="connsiteY4" fmla="*/ 620308 h 1486448"/>
                <a:gd name="connsiteX5" fmla="*/ 282199 w 929899"/>
                <a:gd name="connsiteY5" fmla="*/ 345988 h 1486448"/>
                <a:gd name="connsiteX6" fmla="*/ 487939 w 929899"/>
                <a:gd name="connsiteY6" fmla="*/ 97068 h 1486448"/>
                <a:gd name="connsiteX7" fmla="*/ 795279 w 929899"/>
                <a:gd name="connsiteY7" fmla="*/ 3088 h 1486448"/>
                <a:gd name="connsiteX8" fmla="*/ 929899 w 929899"/>
                <a:gd name="connsiteY8" fmla="*/ 69128 h 148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9899" h="1486448">
                  <a:moveTo>
                    <a:pt x="63759" y="1486448"/>
                  </a:moveTo>
                  <a:cubicBezTo>
                    <a:pt x="70744" y="1449406"/>
                    <a:pt x="77729" y="1412365"/>
                    <a:pt x="71379" y="1349288"/>
                  </a:cubicBezTo>
                  <a:cubicBezTo>
                    <a:pt x="65029" y="1286211"/>
                    <a:pt x="35819" y="1184188"/>
                    <a:pt x="25659" y="1107988"/>
                  </a:cubicBezTo>
                  <a:cubicBezTo>
                    <a:pt x="15499" y="1031788"/>
                    <a:pt x="-16251" y="973368"/>
                    <a:pt x="10419" y="892088"/>
                  </a:cubicBezTo>
                  <a:cubicBezTo>
                    <a:pt x="37089" y="810808"/>
                    <a:pt x="140382" y="711324"/>
                    <a:pt x="185679" y="620308"/>
                  </a:cubicBezTo>
                  <a:cubicBezTo>
                    <a:pt x="230976" y="529292"/>
                    <a:pt x="231822" y="433195"/>
                    <a:pt x="282199" y="345988"/>
                  </a:cubicBezTo>
                  <a:cubicBezTo>
                    <a:pt x="332576" y="258781"/>
                    <a:pt x="402426" y="154218"/>
                    <a:pt x="487939" y="97068"/>
                  </a:cubicBezTo>
                  <a:cubicBezTo>
                    <a:pt x="573452" y="39918"/>
                    <a:pt x="721619" y="7745"/>
                    <a:pt x="795279" y="3088"/>
                  </a:cubicBezTo>
                  <a:cubicBezTo>
                    <a:pt x="868939" y="-1569"/>
                    <a:pt x="879946" y="-11729"/>
                    <a:pt x="929899" y="69128"/>
                  </a:cubicBezTo>
                </a:path>
              </a:pathLst>
            </a:cu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0" name="Прямая соединительная линия 43">
              <a:extLst>
                <a:ext uri="{FF2B5EF4-FFF2-40B4-BE49-F238E27FC236}">
                  <a16:creationId xmlns:a16="http://schemas.microsoft.com/office/drawing/2014/main" id="{43A11D68-03F6-4AA3-B69F-57042B6F4D93}"/>
                </a:ext>
              </a:extLst>
            </p:cNvPr>
            <p:cNvCxnSpPr>
              <a:stCxn id="4" idx="0"/>
              <a:endCxn id="54" idx="0"/>
            </p:cNvCxnSpPr>
            <p:nvPr/>
          </p:nvCxnSpPr>
          <p:spPr>
            <a:xfrm flipH="1">
              <a:off x="2132552" y="2673128"/>
              <a:ext cx="2428" cy="161827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45">
              <a:extLst>
                <a:ext uri="{FF2B5EF4-FFF2-40B4-BE49-F238E27FC236}">
                  <a16:creationId xmlns:a16="http://schemas.microsoft.com/office/drawing/2014/main" id="{17AFE91F-FCF9-4402-96B8-A50B3DA843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4289" y="4291769"/>
              <a:ext cx="3075189" cy="8995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Группа 70">
              <a:extLst>
                <a:ext uri="{FF2B5EF4-FFF2-40B4-BE49-F238E27FC236}">
                  <a16:creationId xmlns:a16="http://schemas.microsoft.com/office/drawing/2014/main" id="{01E12274-7B04-4A02-9A76-592C2D1F2D39}"/>
                </a:ext>
              </a:extLst>
            </p:cNvPr>
            <p:cNvGrpSpPr/>
            <p:nvPr/>
          </p:nvGrpSpPr>
          <p:grpSpPr>
            <a:xfrm rot="18861031">
              <a:off x="1538622" y="3825939"/>
              <a:ext cx="195580" cy="183074"/>
              <a:chOff x="6682740" y="528126"/>
              <a:chExt cx="1341120" cy="1633896"/>
            </a:xfrm>
            <a:solidFill>
              <a:schemeClr val="bg1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Скругленный прямоугольник 66">
                <a:extLst>
                  <a:ext uri="{FF2B5EF4-FFF2-40B4-BE49-F238E27FC236}">
                    <a16:creationId xmlns:a16="http://schemas.microsoft.com/office/drawing/2014/main" id="{F5D5C10A-F5E3-416F-91A5-119385B8CAFF}"/>
                  </a:ext>
                </a:extLst>
              </p:cNvPr>
              <p:cNvSpPr/>
              <p:nvPr/>
            </p:nvSpPr>
            <p:spPr>
              <a:xfrm>
                <a:off x="6682740" y="922020"/>
                <a:ext cx="1341120" cy="839226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Скругленный прямоугольник 67">
                <a:extLst>
                  <a:ext uri="{FF2B5EF4-FFF2-40B4-BE49-F238E27FC236}">
                    <a16:creationId xmlns:a16="http://schemas.microsoft.com/office/drawing/2014/main" id="{A9431566-30A4-499C-8EB0-C68AA11F76D5}"/>
                  </a:ext>
                </a:extLst>
              </p:cNvPr>
              <p:cNvSpPr/>
              <p:nvPr/>
            </p:nvSpPr>
            <p:spPr>
              <a:xfrm>
                <a:off x="6879997" y="1761246"/>
                <a:ext cx="313283" cy="393894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Скругленный прямоугольник 68">
                <a:extLst>
                  <a:ext uri="{FF2B5EF4-FFF2-40B4-BE49-F238E27FC236}">
                    <a16:creationId xmlns:a16="http://schemas.microsoft.com/office/drawing/2014/main" id="{638DECA0-3D05-4A33-BC2F-7390679134DA}"/>
                  </a:ext>
                </a:extLst>
              </p:cNvPr>
              <p:cNvSpPr/>
              <p:nvPr/>
            </p:nvSpPr>
            <p:spPr>
              <a:xfrm>
                <a:off x="7490028" y="1768128"/>
                <a:ext cx="313283" cy="393894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Скругленный прямоугольник 69">
                <a:extLst>
                  <a:ext uri="{FF2B5EF4-FFF2-40B4-BE49-F238E27FC236}">
                    <a16:creationId xmlns:a16="http://schemas.microsoft.com/office/drawing/2014/main" id="{047002EE-DBD0-4EE5-B30C-F743BF00DA2D}"/>
                  </a:ext>
                </a:extLst>
              </p:cNvPr>
              <p:cNvSpPr/>
              <p:nvPr/>
            </p:nvSpPr>
            <p:spPr>
              <a:xfrm>
                <a:off x="7176745" y="528126"/>
                <a:ext cx="313283" cy="393894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7" name="Группа 71">
              <a:extLst>
                <a:ext uri="{FF2B5EF4-FFF2-40B4-BE49-F238E27FC236}">
                  <a16:creationId xmlns:a16="http://schemas.microsoft.com/office/drawing/2014/main" id="{A2C08793-3CC2-42A4-BC98-E2AF351B1EB8}"/>
                </a:ext>
              </a:extLst>
            </p:cNvPr>
            <p:cNvGrpSpPr/>
            <p:nvPr/>
          </p:nvGrpSpPr>
          <p:grpSpPr>
            <a:xfrm rot="10800000">
              <a:off x="2015875" y="4793835"/>
              <a:ext cx="195580" cy="183074"/>
              <a:chOff x="6682740" y="528126"/>
              <a:chExt cx="1341120" cy="1633896"/>
            </a:xfrm>
            <a:solidFill>
              <a:schemeClr val="bg1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8" name="Скругленный прямоугольник 72">
                <a:extLst>
                  <a:ext uri="{FF2B5EF4-FFF2-40B4-BE49-F238E27FC236}">
                    <a16:creationId xmlns:a16="http://schemas.microsoft.com/office/drawing/2014/main" id="{A5F7C802-517B-494B-8748-CB4569FDFA96}"/>
                  </a:ext>
                </a:extLst>
              </p:cNvPr>
              <p:cNvSpPr/>
              <p:nvPr/>
            </p:nvSpPr>
            <p:spPr>
              <a:xfrm>
                <a:off x="6682740" y="922020"/>
                <a:ext cx="1341120" cy="839226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Скругленный прямоугольник 73">
                <a:extLst>
                  <a:ext uri="{FF2B5EF4-FFF2-40B4-BE49-F238E27FC236}">
                    <a16:creationId xmlns:a16="http://schemas.microsoft.com/office/drawing/2014/main" id="{826AF2A2-EA6B-40DE-A6FB-9FE058A4F39D}"/>
                  </a:ext>
                </a:extLst>
              </p:cNvPr>
              <p:cNvSpPr/>
              <p:nvPr/>
            </p:nvSpPr>
            <p:spPr>
              <a:xfrm>
                <a:off x="6879997" y="1761246"/>
                <a:ext cx="313283" cy="393894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Скругленный прямоугольник 74">
                <a:extLst>
                  <a:ext uri="{FF2B5EF4-FFF2-40B4-BE49-F238E27FC236}">
                    <a16:creationId xmlns:a16="http://schemas.microsoft.com/office/drawing/2014/main" id="{A3026549-287B-424F-A7BF-782405EC5CEF}"/>
                  </a:ext>
                </a:extLst>
              </p:cNvPr>
              <p:cNvSpPr/>
              <p:nvPr/>
            </p:nvSpPr>
            <p:spPr>
              <a:xfrm>
                <a:off x="7490028" y="1768128"/>
                <a:ext cx="313283" cy="393894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Скругленный прямоугольник 75">
                <a:extLst>
                  <a:ext uri="{FF2B5EF4-FFF2-40B4-BE49-F238E27FC236}">
                    <a16:creationId xmlns:a16="http://schemas.microsoft.com/office/drawing/2014/main" id="{ACD0D943-E571-4481-8EF9-8D2F5C4067CF}"/>
                  </a:ext>
                </a:extLst>
              </p:cNvPr>
              <p:cNvSpPr/>
              <p:nvPr/>
            </p:nvSpPr>
            <p:spPr>
              <a:xfrm>
                <a:off x="7176745" y="528126"/>
                <a:ext cx="313283" cy="393894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2" name="Полилиния 84">
              <a:extLst>
                <a:ext uri="{FF2B5EF4-FFF2-40B4-BE49-F238E27FC236}">
                  <a16:creationId xmlns:a16="http://schemas.microsoft.com/office/drawing/2014/main" id="{649589E5-6D49-4008-8D95-DE873C646D69}"/>
                </a:ext>
              </a:extLst>
            </p:cNvPr>
            <p:cNvSpPr/>
            <p:nvPr/>
          </p:nvSpPr>
          <p:spPr>
            <a:xfrm>
              <a:off x="2747120" y="3870084"/>
              <a:ext cx="1788160" cy="301482"/>
            </a:xfrm>
            <a:custGeom>
              <a:avLst/>
              <a:gdLst>
                <a:gd name="connsiteX0" fmla="*/ 0 w 1788160"/>
                <a:gd name="connsiteY0" fmla="*/ 1601 h 336636"/>
                <a:gd name="connsiteX1" fmla="*/ 76200 w 1788160"/>
                <a:gd name="connsiteY1" fmla="*/ 14301 h 336636"/>
                <a:gd name="connsiteX2" fmla="*/ 254000 w 1788160"/>
                <a:gd name="connsiteY2" fmla="*/ 105741 h 336636"/>
                <a:gd name="connsiteX3" fmla="*/ 401320 w 1788160"/>
                <a:gd name="connsiteY3" fmla="*/ 260681 h 336636"/>
                <a:gd name="connsiteX4" fmla="*/ 622300 w 1788160"/>
                <a:gd name="connsiteY4" fmla="*/ 329261 h 336636"/>
                <a:gd name="connsiteX5" fmla="*/ 1788160 w 1788160"/>
                <a:gd name="connsiteY5" fmla="*/ 326721 h 336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8160" h="336636">
                  <a:moveTo>
                    <a:pt x="0" y="1601"/>
                  </a:moveTo>
                  <a:cubicBezTo>
                    <a:pt x="16933" y="-728"/>
                    <a:pt x="33867" y="-3056"/>
                    <a:pt x="76200" y="14301"/>
                  </a:cubicBezTo>
                  <a:cubicBezTo>
                    <a:pt x="118533" y="31658"/>
                    <a:pt x="199813" y="64678"/>
                    <a:pt x="254000" y="105741"/>
                  </a:cubicBezTo>
                  <a:cubicBezTo>
                    <a:pt x="308187" y="146804"/>
                    <a:pt x="339937" y="223428"/>
                    <a:pt x="401320" y="260681"/>
                  </a:cubicBezTo>
                  <a:cubicBezTo>
                    <a:pt x="462703" y="297934"/>
                    <a:pt x="391160" y="318254"/>
                    <a:pt x="622300" y="329261"/>
                  </a:cubicBezTo>
                  <a:cubicBezTo>
                    <a:pt x="853440" y="340268"/>
                    <a:pt x="1591310" y="338574"/>
                    <a:pt x="1788160" y="326721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олилиния 85">
              <a:extLst>
                <a:ext uri="{FF2B5EF4-FFF2-40B4-BE49-F238E27FC236}">
                  <a16:creationId xmlns:a16="http://schemas.microsoft.com/office/drawing/2014/main" id="{4228B34E-7D70-4ADF-BC7B-D34E4400BA5F}"/>
                </a:ext>
              </a:extLst>
            </p:cNvPr>
            <p:cNvSpPr/>
            <p:nvPr/>
          </p:nvSpPr>
          <p:spPr>
            <a:xfrm>
              <a:off x="1453137" y="3845619"/>
              <a:ext cx="3088196" cy="495973"/>
            </a:xfrm>
            <a:custGeom>
              <a:avLst/>
              <a:gdLst>
                <a:gd name="connsiteX0" fmla="*/ 113348 w 3088196"/>
                <a:gd name="connsiteY0" fmla="*/ 0 h 437888"/>
                <a:gd name="connsiteX1" fmla="*/ 40196 w 3088196"/>
                <a:gd name="connsiteY1" fmla="*/ 79248 h 437888"/>
                <a:gd name="connsiteX2" fmla="*/ 131636 w 3088196"/>
                <a:gd name="connsiteY2" fmla="*/ 323088 h 437888"/>
                <a:gd name="connsiteX3" fmla="*/ 1417892 w 3088196"/>
                <a:gd name="connsiteY3" fmla="*/ 432816 h 437888"/>
                <a:gd name="connsiteX4" fmla="*/ 3088196 w 3088196"/>
                <a:gd name="connsiteY4" fmla="*/ 432816 h 437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8196" h="437888">
                  <a:moveTo>
                    <a:pt x="113348" y="0"/>
                  </a:moveTo>
                  <a:cubicBezTo>
                    <a:pt x="75248" y="12700"/>
                    <a:pt x="37148" y="25400"/>
                    <a:pt x="40196" y="79248"/>
                  </a:cubicBezTo>
                  <a:cubicBezTo>
                    <a:pt x="43244" y="133096"/>
                    <a:pt x="-97980" y="264160"/>
                    <a:pt x="131636" y="323088"/>
                  </a:cubicBezTo>
                  <a:cubicBezTo>
                    <a:pt x="361252" y="382016"/>
                    <a:pt x="925132" y="414528"/>
                    <a:pt x="1417892" y="432816"/>
                  </a:cubicBezTo>
                  <a:cubicBezTo>
                    <a:pt x="1910652" y="451104"/>
                    <a:pt x="2819972" y="412496"/>
                    <a:pt x="3088196" y="432816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Полилиния 86">
              <a:extLst>
                <a:ext uri="{FF2B5EF4-FFF2-40B4-BE49-F238E27FC236}">
                  <a16:creationId xmlns:a16="http://schemas.microsoft.com/office/drawing/2014/main" id="{5CE54A16-A757-49B2-86C5-F38352BB9977}"/>
                </a:ext>
              </a:extLst>
            </p:cNvPr>
            <p:cNvSpPr/>
            <p:nvPr/>
          </p:nvSpPr>
          <p:spPr>
            <a:xfrm>
              <a:off x="2134980" y="4487714"/>
              <a:ext cx="2383536" cy="555546"/>
            </a:xfrm>
            <a:custGeom>
              <a:avLst/>
              <a:gdLst>
                <a:gd name="connsiteX0" fmla="*/ 0 w 2383536"/>
                <a:gd name="connsiteY0" fmla="*/ 645950 h 698010"/>
                <a:gd name="connsiteX1" fmla="*/ 188976 w 2383536"/>
                <a:gd name="connsiteY1" fmla="*/ 664238 h 698010"/>
                <a:gd name="connsiteX2" fmla="*/ 475488 w 2383536"/>
                <a:gd name="connsiteY2" fmla="*/ 255806 h 698010"/>
                <a:gd name="connsiteX3" fmla="*/ 1267968 w 2383536"/>
                <a:gd name="connsiteY3" fmla="*/ 42446 h 698010"/>
                <a:gd name="connsiteX4" fmla="*/ 2383536 w 2383536"/>
                <a:gd name="connsiteY4" fmla="*/ 11966 h 69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3536" h="698010">
                  <a:moveTo>
                    <a:pt x="0" y="645950"/>
                  </a:moveTo>
                  <a:cubicBezTo>
                    <a:pt x="54864" y="687606"/>
                    <a:pt x="109728" y="729262"/>
                    <a:pt x="188976" y="664238"/>
                  </a:cubicBezTo>
                  <a:cubicBezTo>
                    <a:pt x="268224" y="599214"/>
                    <a:pt x="295656" y="359438"/>
                    <a:pt x="475488" y="255806"/>
                  </a:cubicBezTo>
                  <a:cubicBezTo>
                    <a:pt x="655320" y="152174"/>
                    <a:pt x="949960" y="83086"/>
                    <a:pt x="1267968" y="42446"/>
                  </a:cubicBezTo>
                  <a:cubicBezTo>
                    <a:pt x="1585976" y="1806"/>
                    <a:pt x="2198624" y="-12418"/>
                    <a:pt x="2383536" y="11966"/>
                  </a:cubicBezTo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Прямоугольник 87">
              <a:extLst>
                <a:ext uri="{FF2B5EF4-FFF2-40B4-BE49-F238E27FC236}">
                  <a16:creationId xmlns:a16="http://schemas.microsoft.com/office/drawing/2014/main" id="{FC2C7334-14E8-4F83-8910-746E4ABCD2DC}"/>
                </a:ext>
              </a:extLst>
            </p:cNvPr>
            <p:cNvSpPr/>
            <p:nvPr/>
          </p:nvSpPr>
          <p:spPr>
            <a:xfrm>
              <a:off x="3789136" y="4073303"/>
              <a:ext cx="739305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HALL_B</a:t>
              </a:r>
              <a:endParaRPr lang="ru-RU" sz="5400" b="0" cap="none" spc="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6" name="Прямоугольник 88">
              <a:extLst>
                <a:ext uri="{FF2B5EF4-FFF2-40B4-BE49-F238E27FC236}">
                  <a16:creationId xmlns:a16="http://schemas.microsoft.com/office/drawing/2014/main" id="{64547581-C758-421E-BA00-B7659FC01888}"/>
                </a:ext>
              </a:extLst>
            </p:cNvPr>
            <p:cNvSpPr/>
            <p:nvPr/>
          </p:nvSpPr>
          <p:spPr>
            <a:xfrm>
              <a:off x="3792963" y="3908870"/>
              <a:ext cx="737702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HALL_C</a:t>
              </a:r>
              <a:endParaRPr lang="ru-RU" sz="5400" b="0" cap="none" spc="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47" name="Прямоугольник 89">
              <a:extLst>
                <a:ext uri="{FF2B5EF4-FFF2-40B4-BE49-F238E27FC236}">
                  <a16:creationId xmlns:a16="http://schemas.microsoft.com/office/drawing/2014/main" id="{471DF02B-355D-497C-BBFF-B5A4D6EA3CCD}"/>
                </a:ext>
              </a:extLst>
            </p:cNvPr>
            <p:cNvSpPr/>
            <p:nvPr/>
          </p:nvSpPr>
          <p:spPr>
            <a:xfrm>
              <a:off x="3784169" y="4237034"/>
              <a:ext cx="745718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HALL_A</a:t>
              </a:r>
              <a:endParaRPr lang="ru-RU" sz="5400" b="0" cap="none" spc="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grpSp>
          <p:nvGrpSpPr>
            <p:cNvPr id="48" name="Группа 76">
              <a:extLst>
                <a:ext uri="{FF2B5EF4-FFF2-40B4-BE49-F238E27FC236}">
                  <a16:creationId xmlns:a16="http://schemas.microsoft.com/office/drawing/2014/main" id="{042F981D-672C-4403-B633-F269314FB3F6}"/>
                </a:ext>
              </a:extLst>
            </p:cNvPr>
            <p:cNvGrpSpPr/>
            <p:nvPr/>
          </p:nvGrpSpPr>
          <p:grpSpPr>
            <a:xfrm rot="3225631">
              <a:off x="2578078" y="3839452"/>
              <a:ext cx="195580" cy="183074"/>
              <a:chOff x="6682740" y="528126"/>
              <a:chExt cx="1341120" cy="1633896"/>
            </a:xfrm>
            <a:solidFill>
              <a:schemeClr val="bg1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Скругленный прямоугольник 77">
                <a:extLst>
                  <a:ext uri="{FF2B5EF4-FFF2-40B4-BE49-F238E27FC236}">
                    <a16:creationId xmlns:a16="http://schemas.microsoft.com/office/drawing/2014/main" id="{44C0FD62-AB72-45DB-9BB4-E56E36B9948C}"/>
                  </a:ext>
                </a:extLst>
              </p:cNvPr>
              <p:cNvSpPr/>
              <p:nvPr/>
            </p:nvSpPr>
            <p:spPr>
              <a:xfrm>
                <a:off x="6682740" y="922020"/>
                <a:ext cx="1341120" cy="839226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0" name="Скругленный прямоугольник 78">
                <a:extLst>
                  <a:ext uri="{FF2B5EF4-FFF2-40B4-BE49-F238E27FC236}">
                    <a16:creationId xmlns:a16="http://schemas.microsoft.com/office/drawing/2014/main" id="{EDECCC7F-183A-4E10-9F69-79026A5AC2E9}"/>
                  </a:ext>
                </a:extLst>
              </p:cNvPr>
              <p:cNvSpPr/>
              <p:nvPr/>
            </p:nvSpPr>
            <p:spPr>
              <a:xfrm>
                <a:off x="6879997" y="1761246"/>
                <a:ext cx="313283" cy="393894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1" name="Скругленный прямоугольник 79">
                <a:extLst>
                  <a:ext uri="{FF2B5EF4-FFF2-40B4-BE49-F238E27FC236}">
                    <a16:creationId xmlns:a16="http://schemas.microsoft.com/office/drawing/2014/main" id="{C764548A-7C81-4C9B-B8B9-668DB8DDB0D2}"/>
                  </a:ext>
                </a:extLst>
              </p:cNvPr>
              <p:cNvSpPr/>
              <p:nvPr/>
            </p:nvSpPr>
            <p:spPr>
              <a:xfrm>
                <a:off x="7490028" y="1768128"/>
                <a:ext cx="313283" cy="393894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2" name="Скругленный прямоугольник 80">
                <a:extLst>
                  <a:ext uri="{FF2B5EF4-FFF2-40B4-BE49-F238E27FC236}">
                    <a16:creationId xmlns:a16="http://schemas.microsoft.com/office/drawing/2014/main" id="{92A0F0E5-5E22-44FB-8D91-0FCE9FDBB088}"/>
                  </a:ext>
                </a:extLst>
              </p:cNvPr>
              <p:cNvSpPr/>
              <p:nvPr/>
            </p:nvSpPr>
            <p:spPr>
              <a:xfrm>
                <a:off x="7176745" y="528126"/>
                <a:ext cx="313283" cy="393894"/>
              </a:xfrm>
              <a:prstGeom prst="roundRect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53" name="Группа 60">
              <a:extLst>
                <a:ext uri="{FF2B5EF4-FFF2-40B4-BE49-F238E27FC236}">
                  <a16:creationId xmlns:a16="http://schemas.microsoft.com/office/drawing/2014/main" id="{FE92E76E-93C9-4905-9D97-012A72917451}"/>
                </a:ext>
              </a:extLst>
            </p:cNvPr>
            <p:cNvGrpSpPr/>
            <p:nvPr/>
          </p:nvGrpSpPr>
          <p:grpSpPr>
            <a:xfrm rot="20001028">
              <a:off x="1754070" y="3205060"/>
              <a:ext cx="758539" cy="2176146"/>
              <a:chOff x="3276690" y="1962274"/>
              <a:chExt cx="758539" cy="2176146"/>
            </a:xfrm>
          </p:grpSpPr>
          <p:sp>
            <p:nvSpPr>
              <p:cNvPr id="54" name="Стрелка вниз 37">
                <a:extLst>
                  <a:ext uri="{FF2B5EF4-FFF2-40B4-BE49-F238E27FC236}">
                    <a16:creationId xmlns:a16="http://schemas.microsoft.com/office/drawing/2014/main" id="{54F07A42-F8E8-497E-B5C8-E465DAFB5EAE}"/>
                  </a:ext>
                </a:extLst>
              </p:cNvPr>
              <p:cNvSpPr/>
              <p:nvPr/>
            </p:nvSpPr>
            <p:spPr>
              <a:xfrm rot="12409366">
                <a:off x="3794815" y="1962274"/>
                <a:ext cx="240414" cy="114793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" name="Стрелка вниз 59">
                <a:extLst>
                  <a:ext uri="{FF2B5EF4-FFF2-40B4-BE49-F238E27FC236}">
                    <a16:creationId xmlns:a16="http://schemas.microsoft.com/office/drawing/2014/main" id="{1020F6F0-6FDE-4106-8FE1-79DB976ABCEC}"/>
                  </a:ext>
                </a:extLst>
              </p:cNvPr>
              <p:cNvSpPr/>
              <p:nvPr/>
            </p:nvSpPr>
            <p:spPr>
              <a:xfrm rot="12409366" flipH="1" flipV="1">
                <a:off x="3276690" y="2990490"/>
                <a:ext cx="240414" cy="1147930"/>
              </a:xfrm>
              <a:prstGeom prst="downArrow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56" name="Группа 61">
              <a:extLst>
                <a:ext uri="{FF2B5EF4-FFF2-40B4-BE49-F238E27FC236}">
                  <a16:creationId xmlns:a16="http://schemas.microsoft.com/office/drawing/2014/main" id="{273C1213-56F3-461A-820A-ECB5E957B982}"/>
                </a:ext>
              </a:extLst>
            </p:cNvPr>
            <p:cNvGrpSpPr/>
            <p:nvPr/>
          </p:nvGrpSpPr>
          <p:grpSpPr>
            <a:xfrm rot="18296350">
              <a:off x="1842303" y="3461333"/>
              <a:ext cx="585354" cy="1657278"/>
              <a:chOff x="3276690" y="2057164"/>
              <a:chExt cx="735889" cy="2081256"/>
            </a:xfrm>
          </p:grpSpPr>
          <p:sp>
            <p:nvSpPr>
              <p:cNvPr id="57" name="Стрелка вниз 62">
                <a:extLst>
                  <a:ext uri="{FF2B5EF4-FFF2-40B4-BE49-F238E27FC236}">
                    <a16:creationId xmlns:a16="http://schemas.microsoft.com/office/drawing/2014/main" id="{376986E8-280B-4F9B-B982-84C706FDA9E5}"/>
                  </a:ext>
                </a:extLst>
              </p:cNvPr>
              <p:cNvSpPr/>
              <p:nvPr/>
            </p:nvSpPr>
            <p:spPr>
              <a:xfrm rot="12409366">
                <a:off x="3772164" y="2057164"/>
                <a:ext cx="240415" cy="1047644"/>
              </a:xfrm>
              <a:prstGeom prst="downArrow">
                <a:avLst/>
              </a:prstGeom>
              <a:solidFill>
                <a:srgbClr val="CF3D40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8" name="Стрелка вниз 63">
                <a:extLst>
                  <a:ext uri="{FF2B5EF4-FFF2-40B4-BE49-F238E27FC236}">
                    <a16:creationId xmlns:a16="http://schemas.microsoft.com/office/drawing/2014/main" id="{CB2DDF0B-A6D3-4DEA-8FD9-3F8151E97BA4}"/>
                  </a:ext>
                </a:extLst>
              </p:cNvPr>
              <p:cNvSpPr/>
              <p:nvPr/>
            </p:nvSpPr>
            <p:spPr>
              <a:xfrm rot="12409366" flipH="1" flipV="1">
                <a:off x="3276690" y="2990490"/>
                <a:ext cx="240414" cy="1147930"/>
              </a:xfrm>
              <a:prstGeom prst="downArrow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59" name="Straight Connector 59">
              <a:extLst>
                <a:ext uri="{FF2B5EF4-FFF2-40B4-BE49-F238E27FC236}">
                  <a16:creationId xmlns:a16="http://schemas.microsoft.com/office/drawing/2014/main" id="{BD081867-6488-42FF-92AF-AE35F136DBE7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H="1" flipV="1">
              <a:off x="1049161" y="2315705"/>
              <a:ext cx="1083391" cy="197570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6">
              <a:extLst>
                <a:ext uri="{FF2B5EF4-FFF2-40B4-BE49-F238E27FC236}">
                  <a16:creationId xmlns:a16="http://schemas.microsoft.com/office/drawing/2014/main" id="{C5C57211-341A-4BAC-A7F9-7F2923C475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9001" y="2103556"/>
              <a:ext cx="7378" cy="2200492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462B0E2-F1E5-4F7C-BCCF-E382566A2115}"/>
                </a:ext>
              </a:extLst>
            </p:cNvPr>
            <p:cNvSpPr txBox="1"/>
            <p:nvPr/>
          </p:nvSpPr>
          <p:spPr>
            <a:xfrm>
              <a:off x="1132235" y="2034387"/>
              <a:ext cx="1597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  <a:latin typeface="Arial Rounded MT Bold" panose="020F0704030504030204" pitchFamily="34" charset="0"/>
                </a:rPr>
                <a:t>timing</a:t>
              </a:r>
              <a:endParaRPr lang="ru-RU" sz="20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62" name="Freeform: Shape 82">
              <a:extLst>
                <a:ext uri="{FF2B5EF4-FFF2-40B4-BE49-F238E27FC236}">
                  <a16:creationId xmlns:a16="http://schemas.microsoft.com/office/drawing/2014/main" id="{5D7AF2D1-673B-412E-AFD2-B65A5C5FEBA5}"/>
                </a:ext>
              </a:extLst>
            </p:cNvPr>
            <p:cNvSpPr/>
            <p:nvPr/>
          </p:nvSpPr>
          <p:spPr>
            <a:xfrm>
              <a:off x="1285178" y="2520294"/>
              <a:ext cx="851201" cy="227335"/>
            </a:xfrm>
            <a:custGeom>
              <a:avLst/>
              <a:gdLst>
                <a:gd name="connsiteX0" fmla="*/ 0 w 846667"/>
                <a:gd name="connsiteY0" fmla="*/ 287355 h 287355"/>
                <a:gd name="connsiteX1" fmla="*/ 383117 w 846667"/>
                <a:gd name="connsiteY1" fmla="*/ 31239 h 287355"/>
                <a:gd name="connsiteX2" fmla="*/ 846667 w 846667"/>
                <a:gd name="connsiteY2" fmla="*/ 37589 h 28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6667" h="287355">
                  <a:moveTo>
                    <a:pt x="0" y="287355"/>
                  </a:moveTo>
                  <a:cubicBezTo>
                    <a:pt x="121003" y="180111"/>
                    <a:pt x="242006" y="72867"/>
                    <a:pt x="383117" y="31239"/>
                  </a:cubicBezTo>
                  <a:cubicBezTo>
                    <a:pt x="524228" y="-10389"/>
                    <a:pt x="795162" y="-12505"/>
                    <a:pt x="846667" y="37589"/>
                  </a:cubicBezTo>
                </a:path>
              </a:pathLst>
            </a:cu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3" name="Прямая соединительная линия 45">
              <a:extLst>
                <a:ext uri="{FF2B5EF4-FFF2-40B4-BE49-F238E27FC236}">
                  <a16:creationId xmlns:a16="http://schemas.microsoft.com/office/drawing/2014/main" id="{152CD5AD-EB3B-4F3C-9436-5296A13BDC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9002" y="3146493"/>
              <a:ext cx="310376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86">
              <a:extLst>
                <a:ext uri="{FF2B5EF4-FFF2-40B4-BE49-F238E27FC236}">
                  <a16:creationId xmlns:a16="http://schemas.microsoft.com/office/drawing/2014/main" id="{64755E02-2A0C-4873-A40B-A7E46B5BA164}"/>
                </a:ext>
              </a:extLst>
            </p:cNvPr>
            <p:cNvCxnSpPr>
              <a:cxnSpLocks/>
            </p:cNvCxnSpPr>
            <p:nvPr/>
          </p:nvCxnSpPr>
          <p:spPr>
            <a:xfrm>
              <a:off x="4677671" y="3134122"/>
              <a:ext cx="0" cy="1157647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811EF8A-B9F5-46B0-A1F7-179CD88B817D}"/>
                </a:ext>
              </a:extLst>
            </p:cNvPr>
            <p:cNvSpPr txBox="1"/>
            <p:nvPr/>
          </p:nvSpPr>
          <p:spPr>
            <a:xfrm>
              <a:off x="4849154" y="3419804"/>
              <a:ext cx="1597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Arial Rounded MT Bold" panose="020F0704030504030204" pitchFamily="34" charset="0"/>
                </a:rPr>
                <a:t>power</a:t>
              </a:r>
              <a:endParaRPr lang="ru-RU" sz="20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129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99" y="-893482"/>
            <a:ext cx="12756153" cy="6806603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FB023DE5-0915-4279-816B-F6E8BCE53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-802043"/>
            <a:ext cx="3385054" cy="323272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123">
            <a:off x="-3235762" y="657786"/>
            <a:ext cx="12403324" cy="661833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63466">
            <a:off x="3855721" y="1624015"/>
            <a:ext cx="10058400" cy="536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781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</Words>
  <Application>Microsoft Office PowerPoint</Application>
  <PresentationFormat>Широкоэкранный</PresentationFormat>
  <Paragraphs>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Bunakov Egor</dc:creator>
  <cp:lastModifiedBy>Bunakov Egor</cp:lastModifiedBy>
  <cp:revision>5</cp:revision>
  <dcterms:created xsi:type="dcterms:W3CDTF">2024-04-20T08:26:12Z</dcterms:created>
  <dcterms:modified xsi:type="dcterms:W3CDTF">2024-04-20T11:03:21Z</dcterms:modified>
</cp:coreProperties>
</file>