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E2B19-D219-42DE-8148-A8DF52EBC688}" type="datetimeFigureOut">
              <a:rPr lang="ru-RU" smtClean="0"/>
              <a:t>12.09.2023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16F67-7392-4BE3-93D4-50D41831FE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7326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E2B19-D219-42DE-8148-A8DF52EBC688}" type="datetimeFigureOut">
              <a:rPr lang="ru-RU" smtClean="0"/>
              <a:t>12.09.2023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16F67-7392-4BE3-93D4-50D41831FE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13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E2B19-D219-42DE-8148-A8DF52EBC688}" type="datetimeFigureOut">
              <a:rPr lang="ru-RU" smtClean="0"/>
              <a:t>12.09.2023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16F67-7392-4BE3-93D4-50D41831FE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8971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E2B19-D219-42DE-8148-A8DF52EBC688}" type="datetimeFigureOut">
              <a:rPr lang="ru-RU" smtClean="0"/>
              <a:t>12.09.2023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16F67-7392-4BE3-93D4-50D41831FE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5644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E2B19-D219-42DE-8148-A8DF52EBC688}" type="datetimeFigureOut">
              <a:rPr lang="ru-RU" smtClean="0"/>
              <a:t>12.09.2023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16F67-7392-4BE3-93D4-50D41831FE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279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E2B19-D219-42DE-8148-A8DF52EBC688}" type="datetimeFigureOut">
              <a:rPr lang="ru-RU" smtClean="0"/>
              <a:t>12.09.2023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16F67-7392-4BE3-93D4-50D41831FE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8434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E2B19-D219-42DE-8148-A8DF52EBC688}" type="datetimeFigureOut">
              <a:rPr lang="ru-RU" smtClean="0"/>
              <a:t>12.09.2023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16F67-7392-4BE3-93D4-50D41831FE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1305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E2B19-D219-42DE-8148-A8DF52EBC688}" type="datetimeFigureOut">
              <a:rPr lang="ru-RU" smtClean="0"/>
              <a:t>12.09.2023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16F67-7392-4BE3-93D4-50D41831FE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1941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E2B19-D219-42DE-8148-A8DF52EBC688}" type="datetimeFigureOut">
              <a:rPr lang="ru-RU" smtClean="0"/>
              <a:t>12.09.2023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16F67-7392-4BE3-93D4-50D41831FE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2761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E2B19-D219-42DE-8148-A8DF52EBC688}" type="datetimeFigureOut">
              <a:rPr lang="ru-RU" smtClean="0"/>
              <a:t>12.09.2023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16F67-7392-4BE3-93D4-50D41831FE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9533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E2B19-D219-42DE-8148-A8DF52EBC688}" type="datetimeFigureOut">
              <a:rPr lang="ru-RU" smtClean="0"/>
              <a:t>12.09.2023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16F67-7392-4BE3-93D4-50D41831FE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6703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6E2B19-D219-42DE-8148-A8DF52EBC688}" type="datetimeFigureOut">
              <a:rPr lang="ru-RU" smtClean="0"/>
              <a:t>12.09.2023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316F67-7392-4BE3-93D4-50D41831FE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0081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-972832"/>
            <a:ext cx="9144000" cy="2387600"/>
          </a:xfrm>
        </p:spPr>
        <p:txBody>
          <a:bodyPr/>
          <a:lstStyle/>
          <a:p>
            <a:r>
              <a:rPr lang="ru-RU" dirty="0" smtClean="0"/>
              <a:t>Монтаж платы УДМ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50164" y="1971414"/>
            <a:ext cx="5185028" cy="1655762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dirty="0" smtClean="0"/>
              <a:t>Плата разработана Бугаевым В.И</a:t>
            </a:r>
            <a:r>
              <a:rPr lang="ru-RU" dirty="0" smtClean="0"/>
              <a:t>. </a:t>
            </a:r>
            <a:r>
              <a:rPr lang="ru-RU" dirty="0" smtClean="0"/>
              <a:t>(проект 450)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dirty="0" smtClean="0"/>
              <a:t>Должна стоять</a:t>
            </a:r>
            <a:r>
              <a:rPr lang="ru-RU" dirty="0" smtClean="0"/>
              <a:t> </a:t>
            </a:r>
            <a:r>
              <a:rPr lang="ru-RU" dirty="0" smtClean="0"/>
              <a:t>в итоговом стеке </a:t>
            </a:r>
            <a:r>
              <a:rPr lang="ru-RU" dirty="0" smtClean="0"/>
              <a:t>плат спутника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3741" y="1770226"/>
            <a:ext cx="4951866" cy="371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833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Работа с отладочной платой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62571"/>
            <a:ext cx="5599545" cy="4351338"/>
          </a:xfrm>
        </p:spPr>
        <p:txBody>
          <a:bodyPr/>
          <a:lstStyle/>
          <a:p>
            <a:r>
              <a:rPr lang="ru-RU" dirty="0" smtClean="0"/>
              <a:t>Создание отладочной установки</a:t>
            </a:r>
          </a:p>
          <a:p>
            <a:r>
              <a:rPr lang="ru-RU" dirty="0" smtClean="0"/>
              <a:t>Монтаж разъемов (пошивки и подключения двигателя)</a:t>
            </a:r>
            <a:endParaRPr lang="ru-RU" dirty="0" smtClean="0"/>
          </a:p>
          <a:p>
            <a:r>
              <a:rPr lang="ru-RU" dirty="0" smtClean="0"/>
              <a:t>Создание проекта </a:t>
            </a:r>
            <a:r>
              <a:rPr lang="en-US" dirty="0" err="1" smtClean="0"/>
              <a:t>CubeMX</a:t>
            </a:r>
            <a:endParaRPr lang="ru-RU" dirty="0" smtClean="0"/>
          </a:p>
          <a:p>
            <a:r>
              <a:rPr lang="ru-RU" dirty="0" smtClean="0"/>
              <a:t>Написание прошивки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t="17648" r="5918" b="9000"/>
          <a:stretch/>
        </p:blipFill>
        <p:spPr>
          <a:xfrm>
            <a:off x="6289889" y="1862571"/>
            <a:ext cx="5652729" cy="3856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85915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39</Words>
  <Application>Microsoft Office PowerPoint</Application>
  <PresentationFormat>Широкоэкранный</PresentationFormat>
  <Paragraphs>8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Тема Office</vt:lpstr>
      <vt:lpstr>Монтаж платы УДМ</vt:lpstr>
      <vt:lpstr>Работа с отладочной платой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Монтаж платы УДМ</dc:title>
  <dc:creator>Bunakov Egor</dc:creator>
  <cp:lastModifiedBy>Bunakov Egor</cp:lastModifiedBy>
  <cp:revision>3</cp:revision>
  <dcterms:created xsi:type="dcterms:W3CDTF">2023-09-12T15:17:16Z</dcterms:created>
  <dcterms:modified xsi:type="dcterms:W3CDTF">2023-09-12T17:03:25Z</dcterms:modified>
</cp:coreProperties>
</file>