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6B010-FE74-45F9-AA13-5C2518D435F0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7C40-C0F9-4C7C-8A1A-DCFF582D58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3F5F5-2EEF-4810-A616-A7F631F1DC8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7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7177-94C8-4904-94E3-A928066500B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BCF-203D-4C79-954D-2730A205A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36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7177-94C8-4904-94E3-A928066500B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BCF-203D-4C79-954D-2730A205A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60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7177-94C8-4904-94E3-A928066500B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BCF-203D-4C79-954D-2730A205A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3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7177-94C8-4904-94E3-A928066500B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BCF-203D-4C79-954D-2730A205A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06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7177-94C8-4904-94E3-A928066500B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BCF-203D-4C79-954D-2730A205A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0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7177-94C8-4904-94E3-A928066500B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BCF-203D-4C79-954D-2730A205A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33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7177-94C8-4904-94E3-A928066500B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BCF-203D-4C79-954D-2730A205A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3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7177-94C8-4904-94E3-A928066500B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BCF-203D-4C79-954D-2730A205A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3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7177-94C8-4904-94E3-A928066500B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BCF-203D-4C79-954D-2730A205A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6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7177-94C8-4904-94E3-A928066500B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BCF-203D-4C79-954D-2730A205A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64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7177-94C8-4904-94E3-A928066500B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3BCF-203D-4C79-954D-2730A205A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7177-94C8-4904-94E3-A928066500B4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3BCF-203D-4C79-954D-2730A205A1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80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6146" y="-1362219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Блок двигателей маховиков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1344" y="1092129"/>
            <a:ext cx="10160001" cy="3306762"/>
          </a:xfrm>
        </p:spPr>
        <p:txBody>
          <a:bodyPr>
            <a:normAutofit/>
          </a:bodyPr>
          <a:lstStyle/>
          <a:p>
            <a:pPr algn="l"/>
            <a:r>
              <a:rPr lang="ru-RU" b="1" dirty="0" smtClean="0"/>
              <a:t>В процессе -</a:t>
            </a:r>
            <a:r>
              <a:rPr lang="en-US" b="1" dirty="0" smtClean="0"/>
              <a:t>&gt;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rgbClr val="92D050"/>
                </a:solidFill>
              </a:rPr>
              <a:t>выполнено</a:t>
            </a:r>
            <a:r>
              <a:rPr lang="en-US" b="1" dirty="0" smtClean="0"/>
              <a:t>:</a:t>
            </a:r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Сборка летной платы</a:t>
            </a:r>
            <a:r>
              <a:rPr lang="en-US" dirty="0" smtClean="0"/>
              <a:t> </a:t>
            </a:r>
            <a:r>
              <a:rPr lang="ru-RU" dirty="0" smtClean="0"/>
              <a:t>(нужны </a:t>
            </a:r>
            <a:r>
              <a:rPr lang="en-US" dirty="0" smtClean="0"/>
              <a:t>stmf405</a:t>
            </a:r>
            <a:r>
              <a:rPr lang="ru-RU" dirty="0" smtClean="0"/>
              <a:t>)</a:t>
            </a:r>
            <a:endParaRPr lang="en-US" dirty="0" smtClean="0"/>
          </a:p>
          <a:p>
            <a:pPr algn="l"/>
            <a:r>
              <a:rPr lang="ru-RU" b="1" dirty="0" smtClean="0"/>
              <a:t>В ближайшую </a:t>
            </a:r>
            <a:r>
              <a:rPr lang="ru-RU" b="1" dirty="0" smtClean="0"/>
              <a:t>неделю-</a:t>
            </a:r>
            <a:r>
              <a:rPr lang="en-US" b="1" dirty="0" smtClean="0"/>
              <a:t>&gt;</a:t>
            </a:r>
            <a:r>
              <a:rPr lang="ru-RU" b="1" dirty="0" smtClean="0">
                <a:solidFill>
                  <a:srgbClr val="92D050"/>
                </a:solidFill>
              </a:rPr>
              <a:t>выполнено</a:t>
            </a:r>
            <a:r>
              <a:rPr lang="en-US" b="1" dirty="0" smtClean="0"/>
              <a:t>:</a:t>
            </a:r>
            <a:endParaRPr lang="en-US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Монтаж разъемов электродвигателей</a:t>
            </a:r>
          </a:p>
          <a:p>
            <a:pPr algn="l"/>
            <a:r>
              <a:rPr lang="ru-RU" b="1" dirty="0" smtClean="0"/>
              <a:t>В ближайший месяц: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92D050"/>
                </a:solidFill>
              </a:rPr>
              <a:t>Полная сборка летной платы</a:t>
            </a:r>
            <a:r>
              <a:rPr lang="ru-RU" dirty="0" smtClean="0"/>
              <a:t> </a:t>
            </a:r>
            <a:r>
              <a:rPr lang="ru-RU" u="sng" dirty="0" smtClean="0"/>
              <a:t>и ее отладка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053" y="1450108"/>
            <a:ext cx="4452492" cy="4904638"/>
          </a:xfrm>
          <a:prstGeom prst="rect">
            <a:avLst/>
          </a:prstGeom>
        </p:spPr>
      </p:pic>
      <p:sp>
        <p:nvSpPr>
          <p:cNvPr id="6" name="Выгнутая вправо стрелка 5"/>
          <p:cNvSpPr/>
          <p:nvPr/>
        </p:nvSpPr>
        <p:spPr>
          <a:xfrm>
            <a:off x="7112000" y="3518912"/>
            <a:ext cx="1182255" cy="218901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9111"/>
              </p:ext>
            </p:extLst>
          </p:nvPr>
        </p:nvGraphicFramePr>
        <p:xfrm>
          <a:off x="203199" y="4196473"/>
          <a:ext cx="684414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108">
                  <a:extLst>
                    <a:ext uri="{9D8B030D-6E8A-4147-A177-3AD203B41FA5}">
                      <a16:colId xmlns:a16="http://schemas.microsoft.com/office/drawing/2014/main" val="3764108455"/>
                    </a:ext>
                  </a:extLst>
                </a:gridCol>
                <a:gridCol w="2115128">
                  <a:extLst>
                    <a:ext uri="{9D8B030D-6E8A-4147-A177-3AD203B41FA5}">
                      <a16:colId xmlns:a16="http://schemas.microsoft.com/office/drawing/2014/main" val="2746607126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3519147299"/>
                    </a:ext>
                  </a:extLst>
                </a:gridCol>
                <a:gridCol w="2318328">
                  <a:extLst>
                    <a:ext uri="{9D8B030D-6E8A-4147-A177-3AD203B41FA5}">
                      <a16:colId xmlns:a16="http://schemas.microsoft.com/office/drawing/2014/main" val="855084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r>
                        <a:rPr lang="ru-RU" baseline="0" dirty="0" smtClean="0"/>
                        <a:t> канала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Работоспособность</a:t>
                      </a:r>
                      <a:r>
                        <a:rPr lang="ru-RU" baseline="0" dirty="0" smtClean="0"/>
                        <a:t> цепи питания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Прошивка контроллера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Работоспособность</a:t>
                      </a:r>
                      <a:r>
                        <a:rPr lang="ru-RU" baseline="0" dirty="0" smtClean="0"/>
                        <a:t> двигателя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90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6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9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82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3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8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</Words>
  <Application>Microsoft Office PowerPoint</Application>
  <PresentationFormat>Широкоэкранный</PresentationFormat>
  <Paragraphs>28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Блок двигателей маховиков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 двигателей маховиков</dc:title>
  <dc:creator>Bunakov Egor</dc:creator>
  <cp:lastModifiedBy>Bunakov Egor</cp:lastModifiedBy>
  <cp:revision>2</cp:revision>
  <dcterms:created xsi:type="dcterms:W3CDTF">2023-11-14T13:27:37Z</dcterms:created>
  <dcterms:modified xsi:type="dcterms:W3CDTF">2023-11-14T13:42:59Z</dcterms:modified>
</cp:coreProperties>
</file>