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8C1C7-BF7A-4350-9E99-C470CAC03891}" type="datetimeFigureOut">
              <a:rPr lang="ru-RU" smtClean="0"/>
              <a:t>16.05.2023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6504B-D0B3-402D-8B85-997225A1E2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0431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8C1C7-BF7A-4350-9E99-C470CAC03891}" type="datetimeFigureOut">
              <a:rPr lang="ru-RU" smtClean="0"/>
              <a:t>16.05.2023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6504B-D0B3-402D-8B85-997225A1E2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550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8C1C7-BF7A-4350-9E99-C470CAC03891}" type="datetimeFigureOut">
              <a:rPr lang="ru-RU" smtClean="0"/>
              <a:t>16.05.2023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6504B-D0B3-402D-8B85-997225A1E2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1026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8C1C7-BF7A-4350-9E99-C470CAC03891}" type="datetimeFigureOut">
              <a:rPr lang="ru-RU" smtClean="0"/>
              <a:t>16.05.2023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6504B-D0B3-402D-8B85-997225A1E2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2106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8C1C7-BF7A-4350-9E99-C470CAC03891}" type="datetimeFigureOut">
              <a:rPr lang="ru-RU" smtClean="0"/>
              <a:t>16.05.2023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6504B-D0B3-402D-8B85-997225A1E2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3250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8C1C7-BF7A-4350-9E99-C470CAC03891}" type="datetimeFigureOut">
              <a:rPr lang="ru-RU" smtClean="0"/>
              <a:t>16.05.2023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6504B-D0B3-402D-8B85-997225A1E2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689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8C1C7-BF7A-4350-9E99-C470CAC03891}" type="datetimeFigureOut">
              <a:rPr lang="ru-RU" smtClean="0"/>
              <a:t>16.05.2023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6504B-D0B3-402D-8B85-997225A1E2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716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8C1C7-BF7A-4350-9E99-C470CAC03891}" type="datetimeFigureOut">
              <a:rPr lang="ru-RU" smtClean="0"/>
              <a:t>16.05.2023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6504B-D0B3-402D-8B85-997225A1E2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2207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8C1C7-BF7A-4350-9E99-C470CAC03891}" type="datetimeFigureOut">
              <a:rPr lang="ru-RU" smtClean="0"/>
              <a:t>16.05.2023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6504B-D0B3-402D-8B85-997225A1E2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3718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8C1C7-BF7A-4350-9E99-C470CAC03891}" type="datetimeFigureOut">
              <a:rPr lang="ru-RU" smtClean="0"/>
              <a:t>16.05.2023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6504B-D0B3-402D-8B85-997225A1E2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7402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8C1C7-BF7A-4350-9E99-C470CAC03891}" type="datetimeFigureOut">
              <a:rPr lang="ru-RU" smtClean="0"/>
              <a:t>16.05.2023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6504B-D0B3-402D-8B85-997225A1E2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5458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8C1C7-BF7A-4350-9E99-C470CAC03891}" type="datetimeFigureOut">
              <a:rPr lang="ru-RU" smtClean="0"/>
              <a:t>16.05.2023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86504B-D0B3-402D-8B85-997225A1E2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2998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20800" y="-909637"/>
            <a:ext cx="9144000" cy="2387600"/>
          </a:xfrm>
        </p:spPr>
        <p:txBody>
          <a:bodyPr/>
          <a:lstStyle/>
          <a:p>
            <a:r>
              <a:rPr lang="ru-RU" dirty="0" smtClean="0"/>
              <a:t>Что я сделал за этот месяц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20800" y="1854200"/>
            <a:ext cx="7693891" cy="4029364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 smtClean="0"/>
              <a:t>Доделывал отладочную плату, обеспечивающую векторное управление двигателями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 smtClean="0"/>
              <a:t>Настраивал проект в </a:t>
            </a:r>
            <a:r>
              <a:rPr lang="en-US" dirty="0" err="1" smtClean="0"/>
              <a:t>CubeMX</a:t>
            </a:r>
            <a:endParaRPr lang="ru-RU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 smtClean="0"/>
              <a:t>Изучал среду разработки математических моделей </a:t>
            </a:r>
            <a:r>
              <a:rPr lang="en-US" dirty="0" err="1" smtClean="0"/>
              <a:t>SimInTech</a:t>
            </a:r>
            <a:r>
              <a:rPr lang="en-US" dirty="0" smtClean="0"/>
              <a:t>, </a:t>
            </a:r>
            <a:r>
              <a:rPr lang="ru-RU" dirty="0" smtClean="0"/>
              <a:t>готовые модели для </a:t>
            </a:r>
            <a:r>
              <a:rPr lang="en-US" dirty="0" err="1" smtClean="0"/>
              <a:t>pmsm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bldc</a:t>
            </a:r>
            <a:r>
              <a:rPr lang="en-US" dirty="0" smtClean="0"/>
              <a:t> </a:t>
            </a:r>
            <a:r>
              <a:rPr lang="ru-RU" dirty="0" smtClean="0"/>
              <a:t>двигателей.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 smtClean="0"/>
              <a:t>Изучал готовый проект управления </a:t>
            </a:r>
            <a:r>
              <a:rPr lang="en-US" dirty="0" err="1" smtClean="0"/>
              <a:t>bldc</a:t>
            </a:r>
            <a:r>
              <a:rPr lang="en-US" dirty="0" smtClean="0"/>
              <a:t> </a:t>
            </a:r>
            <a:r>
              <a:rPr lang="ru-RU" dirty="0" smtClean="0"/>
              <a:t>двигателями на сайте </a:t>
            </a:r>
            <a:r>
              <a:rPr lang="en-US" dirty="0" err="1" smtClean="0"/>
              <a:t>avislab</a:t>
            </a:r>
            <a:endParaRPr lang="ru-RU" dirty="0" smtClean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</p:txBody>
      </p:sp>
      <p:pic>
        <p:nvPicPr>
          <p:cNvPr id="1026" name="Picture 2" descr="https://static2.my-shop.ru/products490/4895416/cov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1491" y="1797784"/>
            <a:ext cx="3170727" cy="4537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893489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42</Words>
  <Application>Microsoft Office PowerPoint</Application>
  <PresentationFormat>Широкоэкранный</PresentationFormat>
  <Paragraphs>5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Что я сделал за этот месяц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Bunakov Egor</dc:creator>
  <cp:lastModifiedBy>Bunakov Egor</cp:lastModifiedBy>
  <cp:revision>3</cp:revision>
  <dcterms:created xsi:type="dcterms:W3CDTF">2023-05-16T09:41:25Z</dcterms:created>
  <dcterms:modified xsi:type="dcterms:W3CDTF">2023-05-16T10:13:56Z</dcterms:modified>
</cp:coreProperties>
</file>