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38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Feedback</a:t>
            </a:r>
            <a:r>
              <a:rPr lang="en-US" baseline="0" dirty="0" smtClean="0"/>
              <a:t> speed</a:t>
            </a:r>
            <a:endParaRPr lang="ru-RU" dirty="0"/>
          </a:p>
        </c:rich>
      </c:tx>
      <c:layout>
        <c:manualLayout>
          <c:xMode val="edge"/>
          <c:yMode val="edge"/>
          <c:x val="0.3620356550482851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MotorA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Лист1!$A$2:$A$5</c:f>
              <c:numCache>
                <c:formatCode>h:mm:ss</c:formatCode>
                <c:ptCount val="4"/>
                <c:pt idx="0" formatCode="h:mm">
                  <c:v>0.83333333333333337</c:v>
                </c:pt>
                <c:pt idx="1">
                  <c:v>0.83339120370370379</c:v>
                </c:pt>
                <c:pt idx="2">
                  <c:v>0.83344907407407398</c:v>
                </c:pt>
                <c:pt idx="3">
                  <c:v>0.8335069444444444</c:v>
                </c:pt>
              </c:numCache>
            </c:num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7E6-4DF0-BC2E-AE5E68971F0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MotorB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Лист1!$A$2:$A$5</c:f>
              <c:numCache>
                <c:formatCode>h:mm:ss</c:formatCode>
                <c:ptCount val="4"/>
                <c:pt idx="0" formatCode="h:mm">
                  <c:v>0.83333333333333337</c:v>
                </c:pt>
                <c:pt idx="1">
                  <c:v>0.83339120370370379</c:v>
                </c:pt>
                <c:pt idx="2">
                  <c:v>0.83344907407407398</c:v>
                </c:pt>
                <c:pt idx="3">
                  <c:v>0.8335069444444444</c:v>
                </c:pt>
              </c:numCache>
            </c:num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7E6-4DF0-BC2E-AE5E68971F0D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MotorC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Лист1!$A$2:$A$5</c:f>
              <c:numCache>
                <c:formatCode>h:mm:ss</c:formatCode>
                <c:ptCount val="4"/>
                <c:pt idx="0" formatCode="h:mm">
                  <c:v>0.83333333333333337</c:v>
                </c:pt>
                <c:pt idx="1">
                  <c:v>0.83339120370370379</c:v>
                </c:pt>
                <c:pt idx="2">
                  <c:v>0.83344907407407398</c:v>
                </c:pt>
                <c:pt idx="3">
                  <c:v>0.8335069444444444</c:v>
                </c:pt>
              </c:numCache>
            </c:num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7E6-4DF0-BC2E-AE5E68971F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3700064"/>
        <c:axId val="713697984"/>
      </c:lineChart>
      <c:catAx>
        <c:axId val="713700064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13697984"/>
        <c:crosses val="autoZero"/>
        <c:auto val="1"/>
        <c:lblAlgn val="ctr"/>
        <c:lblOffset val="100"/>
        <c:noMultiLvlLbl val="0"/>
      </c:catAx>
      <c:valAx>
        <c:axId val="713697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13700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9A4AC-5EF7-4316-AF41-3754FA4931B1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3F5F5-2EEF-4810-A616-A7F631F1DC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294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3F5F5-2EEF-4810-A616-A7F631F1DC8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279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2B01-C4C1-4791-8DBC-7F160D189108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4F79-6663-4F77-93D9-021C82AF83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625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2B01-C4C1-4791-8DBC-7F160D189108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4F79-6663-4F77-93D9-021C82AF83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356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2B01-C4C1-4791-8DBC-7F160D189108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4F79-6663-4F77-93D9-021C82AF83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987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2B01-C4C1-4791-8DBC-7F160D189108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4F79-6663-4F77-93D9-021C82AF83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685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2B01-C4C1-4791-8DBC-7F160D189108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4F79-6663-4F77-93D9-021C82AF83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0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2B01-C4C1-4791-8DBC-7F160D189108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4F79-6663-4F77-93D9-021C82AF83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3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2B01-C4C1-4791-8DBC-7F160D189108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4F79-6663-4F77-93D9-021C82AF83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18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2B01-C4C1-4791-8DBC-7F160D189108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4F79-6663-4F77-93D9-021C82AF83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63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2B01-C4C1-4791-8DBC-7F160D189108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4F79-6663-4F77-93D9-021C82AF83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848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2B01-C4C1-4791-8DBC-7F160D189108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4F79-6663-4F77-93D9-021C82AF83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72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2B01-C4C1-4791-8DBC-7F160D189108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4F79-6663-4F77-93D9-021C82AF83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37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D2B01-C4C1-4791-8DBC-7F160D189108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74F79-6663-4F77-93D9-021C82AF83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31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56146" y="-1362219"/>
            <a:ext cx="9144000" cy="238760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Блок двигателей маховиков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40871" y="1736293"/>
            <a:ext cx="10160001" cy="3306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b="1" dirty="0" smtClean="0"/>
              <a:t>Выполнено</a:t>
            </a:r>
            <a:r>
              <a:rPr lang="en-US" b="1" dirty="0" smtClean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/>
              <a:t>Подготовлена прошивка управления двигателем (переслана Александру )</a:t>
            </a:r>
          </a:p>
          <a:p>
            <a:pPr algn="l"/>
            <a:r>
              <a:rPr lang="ru-RU" b="1" dirty="0" smtClean="0"/>
              <a:t>В процессе</a:t>
            </a:r>
            <a:r>
              <a:rPr lang="en-US" b="1" dirty="0" smtClean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/>
              <a:t>Сборка летной платы</a:t>
            </a:r>
            <a:r>
              <a:rPr lang="en-US" dirty="0" smtClean="0"/>
              <a:t> </a:t>
            </a:r>
            <a:r>
              <a:rPr lang="ru-RU" dirty="0" smtClean="0"/>
              <a:t>(нужны </a:t>
            </a:r>
            <a:r>
              <a:rPr lang="en-US" dirty="0" smtClean="0"/>
              <a:t>stmf405</a:t>
            </a:r>
            <a:r>
              <a:rPr lang="ru-RU" dirty="0" smtClean="0"/>
              <a:t>)</a:t>
            </a:r>
            <a:endParaRPr lang="en-US" dirty="0" smtClean="0"/>
          </a:p>
          <a:p>
            <a:pPr algn="l"/>
            <a:r>
              <a:rPr lang="ru-RU" b="1" dirty="0" smtClean="0"/>
              <a:t>В ближайшую неделю</a:t>
            </a:r>
            <a:r>
              <a:rPr lang="en-US" b="1" dirty="0" smtClean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/>
              <a:t>Монтаж разъемов электродвигателей</a:t>
            </a:r>
          </a:p>
          <a:p>
            <a:pPr algn="l"/>
            <a:r>
              <a:rPr lang="ru-RU" b="1" dirty="0" smtClean="0"/>
              <a:t>В ближайший месяц: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/>
              <a:t>Полная сборка летной платы и ее отладка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2146" y="2745510"/>
            <a:ext cx="3888509" cy="291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63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8"/>
            <a:ext cx="10515600" cy="1325563"/>
          </a:xfrm>
        </p:spPr>
        <p:txBody>
          <a:bodyPr/>
          <a:lstStyle/>
          <a:p>
            <a:r>
              <a:rPr lang="en-US" dirty="0"/>
              <a:t>GUI </a:t>
            </a:r>
            <a:r>
              <a:rPr lang="ru-RU" dirty="0"/>
              <a:t>приложение для всех систем спутника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41141"/>
            <a:ext cx="10515600" cy="435133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854199" y="2029044"/>
            <a:ext cx="2209800" cy="435133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500" smtClean="0"/>
          </a:p>
          <a:p>
            <a:r>
              <a:rPr lang="en-US" sz="1500" smtClean="0"/>
              <a:t>SunSet1</a:t>
            </a:r>
          </a:p>
          <a:p>
            <a:r>
              <a:rPr lang="en-US" sz="1500" smtClean="0"/>
              <a:t>SunSet2</a:t>
            </a:r>
          </a:p>
          <a:p>
            <a:r>
              <a:rPr lang="en-US" sz="1500" smtClean="0"/>
              <a:t>Sunset3</a:t>
            </a:r>
          </a:p>
          <a:p>
            <a:r>
              <a:rPr lang="en-US" sz="1500" smtClean="0"/>
              <a:t>MotorA</a:t>
            </a:r>
          </a:p>
          <a:p>
            <a:pPr lvl="1"/>
            <a:r>
              <a:rPr lang="en-US" sz="1100" smtClean="0"/>
              <a:t>Reset settings</a:t>
            </a:r>
          </a:p>
          <a:p>
            <a:pPr lvl="1"/>
            <a:r>
              <a:rPr lang="en-US" sz="1100" smtClean="0"/>
              <a:t>Speed</a:t>
            </a:r>
          </a:p>
          <a:p>
            <a:pPr lvl="1"/>
            <a:r>
              <a:rPr lang="en-US" sz="1100" smtClean="0"/>
              <a:t>Motor type</a:t>
            </a:r>
          </a:p>
          <a:p>
            <a:pPr lvl="1"/>
            <a:r>
              <a:rPr lang="en-US" sz="1100" smtClean="0"/>
              <a:t>Frequency telemetry</a:t>
            </a:r>
          </a:p>
          <a:p>
            <a:r>
              <a:rPr lang="en-US" sz="1500" smtClean="0"/>
              <a:t>MotorB</a:t>
            </a:r>
          </a:p>
          <a:p>
            <a:r>
              <a:rPr lang="en-US" sz="1500" smtClean="0"/>
              <a:t>MotorC</a:t>
            </a:r>
          </a:p>
          <a:p>
            <a:r>
              <a:rPr lang="en-US" sz="1500" smtClean="0"/>
              <a:t>Magnet</a:t>
            </a:r>
          </a:p>
          <a:p>
            <a:r>
              <a:rPr lang="en-US" sz="1500" smtClean="0"/>
              <a:t>Giro</a:t>
            </a:r>
            <a:endParaRPr lang="ru-RU" sz="15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184072" y="2029044"/>
            <a:ext cx="5994400" cy="435133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Command</a:t>
            </a:r>
            <a:r>
              <a:rPr lang="ru-RU" sz="1400" dirty="0" smtClean="0"/>
              <a:t> </a:t>
            </a:r>
            <a:r>
              <a:rPr lang="en-US" sz="1400" dirty="0" smtClean="0"/>
              <a:t> </a:t>
            </a:r>
            <a:r>
              <a:rPr lang="ru-RU" sz="1400" dirty="0" smtClean="0"/>
              <a:t>        </a:t>
            </a:r>
            <a:r>
              <a:rPr lang="en-US" sz="1400" dirty="0" smtClean="0"/>
              <a:t>Sender address</a:t>
            </a:r>
            <a:r>
              <a:rPr lang="ru-RU" sz="1400" dirty="0" smtClean="0"/>
              <a:t>             </a:t>
            </a:r>
            <a:r>
              <a:rPr lang="en-US" sz="1400" dirty="0" smtClean="0"/>
              <a:t>receiving address</a:t>
            </a:r>
            <a:r>
              <a:rPr lang="ru-RU" sz="1400" dirty="0" smtClean="0"/>
              <a:t>           </a:t>
            </a:r>
            <a:r>
              <a:rPr lang="en-US" sz="1400" dirty="0" smtClean="0"/>
              <a:t>package </a:t>
            </a:r>
            <a:r>
              <a:rPr lang="en-US" sz="1400" dirty="0"/>
              <a:t>contents</a:t>
            </a:r>
            <a:r>
              <a:rPr lang="ru-RU" sz="1400" dirty="0" smtClean="0"/>
              <a:t> </a:t>
            </a:r>
            <a:endParaRPr lang="ru-RU" sz="14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854199" y="1541705"/>
            <a:ext cx="8324273" cy="35800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p</a:t>
            </a:r>
            <a:r>
              <a:rPr lang="en-US" sz="1500" dirty="0" smtClean="0">
                <a:solidFill>
                  <a:srgbClr val="FF0000"/>
                </a:solidFill>
              </a:rPr>
              <a:t>arcels </a:t>
            </a:r>
            <a:r>
              <a:rPr lang="en-US" sz="1500" dirty="0" err="1" smtClean="0"/>
              <a:t>feedback_speed</a:t>
            </a:r>
            <a:r>
              <a:rPr lang="en-US" sz="1500" dirty="0" smtClean="0"/>
              <a:t>   </a:t>
            </a:r>
            <a:r>
              <a:rPr lang="en-US" sz="1500" dirty="0" err="1" smtClean="0"/>
              <a:t>magnetometer_data</a:t>
            </a:r>
            <a:r>
              <a:rPr lang="en-US" sz="1500" dirty="0" smtClean="0"/>
              <a:t>  </a:t>
            </a:r>
            <a:r>
              <a:rPr lang="en-US" sz="1500" dirty="0" err="1" smtClean="0"/>
              <a:t>giro_data</a:t>
            </a:r>
            <a:r>
              <a:rPr lang="en-US" sz="1500" dirty="0" smtClean="0"/>
              <a:t>  </a:t>
            </a:r>
            <a:r>
              <a:rPr lang="en-US" sz="1500" dirty="0" err="1" smtClean="0"/>
              <a:t>sunset_data</a:t>
            </a:r>
            <a:r>
              <a:rPr lang="en-US" sz="1500" dirty="0" smtClean="0"/>
              <a:t>  </a:t>
            </a:r>
            <a:endParaRPr lang="ru-RU" sz="1500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5273964" y="2103125"/>
            <a:ext cx="0" cy="4073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677891" y="2103125"/>
            <a:ext cx="0" cy="4073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478982" y="2103125"/>
            <a:ext cx="9236" cy="4073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64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9799" y="0"/>
            <a:ext cx="10515600" cy="1325563"/>
          </a:xfrm>
        </p:spPr>
        <p:txBody>
          <a:bodyPr/>
          <a:lstStyle/>
          <a:p>
            <a:r>
              <a:rPr lang="en-US" dirty="0" smtClean="0"/>
              <a:t>GUI </a:t>
            </a:r>
            <a:r>
              <a:rPr lang="ru-RU" dirty="0" smtClean="0"/>
              <a:t>приложение для всех систем спутника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46563" y="2056752"/>
            <a:ext cx="2209800" cy="4351338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rmAutofit/>
          </a:bodyPr>
          <a:lstStyle/>
          <a:p>
            <a:endParaRPr lang="ru-RU" sz="1500" dirty="0" smtClean="0"/>
          </a:p>
          <a:p>
            <a:r>
              <a:rPr lang="en-US" sz="1500" dirty="0" smtClean="0"/>
              <a:t>SunSet1</a:t>
            </a:r>
          </a:p>
          <a:p>
            <a:r>
              <a:rPr lang="en-US" sz="1500" dirty="0" smtClean="0"/>
              <a:t>SunSet2</a:t>
            </a:r>
          </a:p>
          <a:p>
            <a:r>
              <a:rPr lang="en-US" sz="1500" dirty="0" smtClean="0"/>
              <a:t>Sunset3</a:t>
            </a:r>
          </a:p>
          <a:p>
            <a:r>
              <a:rPr lang="en-US" sz="1500" dirty="0" err="1" smtClean="0"/>
              <a:t>MotorA</a:t>
            </a:r>
            <a:endParaRPr lang="en-US" sz="1500" dirty="0" smtClean="0"/>
          </a:p>
          <a:p>
            <a:pPr lvl="1"/>
            <a:r>
              <a:rPr lang="en-US" sz="1100" dirty="0" smtClean="0"/>
              <a:t>Reset settings</a:t>
            </a:r>
          </a:p>
          <a:p>
            <a:pPr lvl="1"/>
            <a:r>
              <a:rPr lang="en-US" sz="1100" dirty="0" smtClean="0"/>
              <a:t>Speed</a:t>
            </a:r>
          </a:p>
          <a:p>
            <a:pPr lvl="1"/>
            <a:r>
              <a:rPr lang="en-US" sz="1100" dirty="0" smtClean="0"/>
              <a:t>Motor type</a:t>
            </a:r>
          </a:p>
          <a:p>
            <a:pPr lvl="1"/>
            <a:r>
              <a:rPr lang="en-US" sz="1100" dirty="0" smtClean="0"/>
              <a:t>Frequency telemetry</a:t>
            </a:r>
          </a:p>
          <a:p>
            <a:r>
              <a:rPr lang="en-US" sz="1500" dirty="0" err="1" smtClean="0"/>
              <a:t>MotorB</a:t>
            </a:r>
            <a:endParaRPr lang="en-US" sz="1500" dirty="0" smtClean="0"/>
          </a:p>
          <a:p>
            <a:r>
              <a:rPr lang="en-US" sz="1500" dirty="0" err="1" smtClean="0"/>
              <a:t>MotorC</a:t>
            </a:r>
            <a:endParaRPr lang="en-US" sz="1500" dirty="0" smtClean="0"/>
          </a:p>
          <a:p>
            <a:r>
              <a:rPr lang="en-US" sz="1500" dirty="0" smtClean="0"/>
              <a:t>Magnet</a:t>
            </a:r>
          </a:p>
          <a:p>
            <a:r>
              <a:rPr lang="en-US" sz="1500" dirty="0" smtClean="0"/>
              <a:t>Giro</a:t>
            </a:r>
            <a:endParaRPr lang="ru-RU" sz="1500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4276436" y="2056752"/>
            <a:ext cx="5994400" cy="435133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946563" y="1569413"/>
            <a:ext cx="8324273" cy="35800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/>
              <a:t>p</a:t>
            </a:r>
            <a:r>
              <a:rPr lang="en-US" sz="1500" dirty="0" smtClean="0"/>
              <a:t>arcels </a:t>
            </a:r>
            <a:r>
              <a:rPr lang="en-US" sz="1500" dirty="0" err="1" smtClean="0">
                <a:solidFill>
                  <a:srgbClr val="FF0000"/>
                </a:solidFill>
              </a:rPr>
              <a:t>feedback_speed</a:t>
            </a:r>
            <a:r>
              <a:rPr lang="en-US" sz="1500" dirty="0" smtClean="0">
                <a:solidFill>
                  <a:srgbClr val="FF0000"/>
                </a:solidFill>
              </a:rPr>
              <a:t>   </a:t>
            </a:r>
            <a:r>
              <a:rPr lang="en-US" sz="1500" dirty="0" err="1" smtClean="0"/>
              <a:t>magnetometer_data</a:t>
            </a:r>
            <a:r>
              <a:rPr lang="en-US" sz="1500" dirty="0" smtClean="0"/>
              <a:t>  </a:t>
            </a:r>
            <a:r>
              <a:rPr lang="en-US" sz="1500" dirty="0" err="1" smtClean="0"/>
              <a:t>giro_data</a:t>
            </a:r>
            <a:r>
              <a:rPr lang="en-US" sz="1500" dirty="0" smtClean="0"/>
              <a:t>  </a:t>
            </a:r>
            <a:r>
              <a:rPr lang="en-US" sz="1500" dirty="0" err="1" smtClean="0"/>
              <a:t>sunset_data</a:t>
            </a:r>
            <a:r>
              <a:rPr lang="en-US" sz="1500" dirty="0" smtClean="0"/>
              <a:t>  </a:t>
            </a:r>
            <a:endParaRPr lang="ru-RU" sz="1500" dirty="0"/>
          </a:p>
        </p:txBody>
      </p:sp>
      <p:graphicFrame>
        <p:nvGraphicFramePr>
          <p:cNvPr id="11" name="Диаграмма 10"/>
          <p:cNvGraphicFramePr/>
          <p:nvPr>
            <p:extLst>
              <p:ext uri="{D42A27DB-BD31-4B8C-83A1-F6EECF244321}">
                <p14:modId xmlns:p14="http://schemas.microsoft.com/office/powerpoint/2010/main" val="1078137668"/>
              </p:ext>
            </p:extLst>
          </p:nvPr>
        </p:nvGraphicFramePr>
        <p:xfrm>
          <a:off x="4322618" y="2273952"/>
          <a:ext cx="5948218" cy="3646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134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3"/>
          <a:stretch/>
        </p:blipFill>
        <p:spPr>
          <a:xfrm>
            <a:off x="0" y="1209268"/>
            <a:ext cx="6698673" cy="527166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2031" y="215999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2500" b="1" dirty="0" smtClean="0"/>
              <a:t>плата спутника</a:t>
            </a:r>
            <a:endParaRPr lang="ru-RU" sz="2500" b="1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-2641497" y="50045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500" b="1" dirty="0"/>
              <a:t>у</a:t>
            </a:r>
            <a:r>
              <a:rPr lang="ru-RU" sz="2500" b="1" dirty="0" smtClean="0"/>
              <a:t>ниверсальная отладочная плата </a:t>
            </a:r>
            <a:endParaRPr lang="ru-RU" sz="2500" b="1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7025827" y="1209268"/>
            <a:ext cx="5097043" cy="4903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999837" y="1524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mtClean="0"/>
              <a:t>Реализация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214727" y="2641246"/>
            <a:ext cx="47192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Зачем это нужно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визуализация работы плат (датчиков</a:t>
            </a:r>
            <a:r>
              <a:rPr lang="ru-RU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не зависимость от разработчика прошивки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</a:t>
            </a:r>
            <a:r>
              <a:rPr lang="ru-RU" dirty="0" smtClean="0"/>
              <a:t>пределение не работающих узлов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удобная </a:t>
            </a:r>
            <a:r>
              <a:rPr lang="ru-RU" dirty="0"/>
              <a:t>отладка плат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135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131</Words>
  <Application>Microsoft Office PowerPoint</Application>
  <PresentationFormat>Широкоэкранный</PresentationFormat>
  <Paragraphs>51</Paragraphs>
  <Slides>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Блок двигателей маховиков</vt:lpstr>
      <vt:lpstr>GUI приложение для всех систем спутника</vt:lpstr>
      <vt:lpstr>GUI приложение для всех систем спутника</vt:lpstr>
      <vt:lpstr>плата спутника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Блок двигателей маховиков</dc:title>
  <dc:creator>Bunakov Egor</dc:creator>
  <cp:lastModifiedBy>Bunakov Egor</cp:lastModifiedBy>
  <cp:revision>10</cp:revision>
  <dcterms:created xsi:type="dcterms:W3CDTF">2023-10-17T06:48:14Z</dcterms:created>
  <dcterms:modified xsi:type="dcterms:W3CDTF">2023-10-17T14:08:11Z</dcterms:modified>
</cp:coreProperties>
</file>