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6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5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271022"/>
            <a:ext cx="876422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71022"/>
            <a:ext cx="878327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44603"/>
            <a:ext cx="897380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51969"/>
            <a:ext cx="8783276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72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Bunakov Egor</dc:creator>
  <cp:lastModifiedBy>Bunakov Egor</cp:lastModifiedBy>
  <cp:revision>2</cp:revision>
  <dcterms:created xsi:type="dcterms:W3CDTF">2023-04-11T11:05:21Z</dcterms:created>
  <dcterms:modified xsi:type="dcterms:W3CDTF">2023-04-11T11:16:10Z</dcterms:modified>
</cp:coreProperties>
</file>