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079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71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11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88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13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84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034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84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749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757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8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38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7775" y="-1287462"/>
            <a:ext cx="9144000" cy="2387600"/>
          </a:xfrm>
        </p:spPr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3900" y="1173162"/>
            <a:ext cx="5953126" cy="4846638"/>
          </a:xfrm>
        </p:spPr>
        <p:txBody>
          <a:bodyPr>
            <a:normAutofit/>
          </a:bodyPr>
          <a:lstStyle/>
          <a:p>
            <a:pPr algn="l"/>
            <a:r>
              <a:rPr lang="ru-RU" b="1" dirty="0" smtClean="0"/>
              <a:t>Сделано:</a:t>
            </a:r>
          </a:p>
          <a:p>
            <a:pPr algn="l"/>
            <a:r>
              <a:rPr lang="ru-RU" dirty="0" smtClean="0"/>
              <a:t>1) смонтирована плата для управления электродвигателями</a:t>
            </a:r>
          </a:p>
          <a:p>
            <a:pPr algn="l"/>
            <a:r>
              <a:rPr lang="ru-RU" dirty="0" smtClean="0"/>
              <a:t>2) решена проблема максимальных оборотов электродвигателя</a:t>
            </a:r>
          </a:p>
          <a:p>
            <a:pPr algn="l"/>
            <a:r>
              <a:rPr lang="ru-RU" b="1" dirty="0" smtClean="0"/>
              <a:t>В работе</a:t>
            </a:r>
            <a:r>
              <a:rPr lang="en-US" b="1" dirty="0" smtClean="0"/>
              <a:t>:</a:t>
            </a:r>
            <a:endParaRPr lang="ru-RU" b="1" dirty="0" smtClean="0"/>
          </a:p>
          <a:p>
            <a:pPr algn="l"/>
            <a:r>
              <a:rPr lang="ru-RU" dirty="0" smtClean="0"/>
              <a:t>1)написание ПИД регулятора для автоматического выхода на заданную скорость</a:t>
            </a:r>
          </a:p>
          <a:p>
            <a:pPr algn="l"/>
            <a:r>
              <a:rPr lang="ru-RU" dirty="0" smtClean="0"/>
              <a:t>2)проверка работоспособности всех интерфейсов смонтированной платы</a:t>
            </a:r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3675" t="13155" r="18459" b="12632"/>
          <a:stretch/>
        </p:blipFill>
        <p:spPr>
          <a:xfrm>
            <a:off x="6448425" y="1373186"/>
            <a:ext cx="5214937" cy="42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461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</Words>
  <Application>Microsoft Office PowerPoint</Application>
  <PresentationFormat>Широкоэкранный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итоги</dc:title>
  <dc:creator>Bunakov Egor</dc:creator>
  <cp:lastModifiedBy>Bunakov Egor</cp:lastModifiedBy>
  <cp:revision>3</cp:revision>
  <dcterms:created xsi:type="dcterms:W3CDTF">2023-07-18T15:43:24Z</dcterms:created>
  <dcterms:modified xsi:type="dcterms:W3CDTF">2023-07-18T15:57:48Z</dcterms:modified>
</cp:coreProperties>
</file>