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9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76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91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04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60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5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5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30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03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34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AD9-F6A9-45F8-8678-B8C2F95841E3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32AB8-5B3A-4C41-94AB-061101432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2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88" y="271022"/>
            <a:ext cx="8764223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271022"/>
            <a:ext cx="878327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144603"/>
            <a:ext cx="8973802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251969"/>
            <a:ext cx="8783276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72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Bunakov Egor</dc:creator>
  <cp:lastModifiedBy>Bunakov Egor</cp:lastModifiedBy>
  <cp:revision>2</cp:revision>
  <dcterms:created xsi:type="dcterms:W3CDTF">2023-04-11T11:05:21Z</dcterms:created>
  <dcterms:modified xsi:type="dcterms:W3CDTF">2023-04-11T11:14:53Z</dcterms:modified>
</cp:coreProperties>
</file>