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heme/theme5.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7" r:id="rId3"/>
    <p:sldMasterId id="2147483687" r:id="rId4"/>
  </p:sldMasterIdLst>
  <p:notesMasterIdLst>
    <p:notesMasterId r:id="rId21"/>
  </p:notesMasterIdLst>
  <p:sldIdLst>
    <p:sldId id="273" r:id="rId5"/>
    <p:sldId id="258" r:id="rId6"/>
    <p:sldId id="282" r:id="rId7"/>
    <p:sldId id="283" r:id="rId8"/>
    <p:sldId id="287" r:id="rId9"/>
    <p:sldId id="274" r:id="rId10"/>
    <p:sldId id="288" r:id="rId11"/>
    <p:sldId id="289" r:id="rId12"/>
    <p:sldId id="290" r:id="rId13"/>
    <p:sldId id="291" r:id="rId14"/>
    <p:sldId id="292" r:id="rId15"/>
    <p:sldId id="293" r:id="rId16"/>
    <p:sldId id="294" r:id="rId17"/>
    <p:sldId id="284" r:id="rId18"/>
    <p:sldId id="285" r:id="rId19"/>
    <p:sldId id="28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75" autoAdjust="0"/>
    <p:restoredTop sz="94660"/>
  </p:normalViewPr>
  <p:slideViewPr>
    <p:cSldViewPr>
      <p:cViewPr varScale="1">
        <p:scale>
          <a:sx n="86" d="100"/>
          <a:sy n="86" d="100"/>
        </p:scale>
        <p:origin x="14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CBE8E7-A767-424E-8BE0-3102E88F63D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03CE22-01E5-4A72-A04A-EF2047AF86DF}">
      <dgm:prSet/>
      <dgm:spPr/>
      <dgm:t>
        <a:bodyPr/>
        <a:lstStyle/>
        <a:p>
          <a:r>
            <a:rPr lang="en-US" dirty="0"/>
            <a:t>Skill level: All Levels</a:t>
          </a:r>
        </a:p>
      </dgm:t>
    </dgm:pt>
    <dgm:pt modelId="{FF8C543D-AFE3-4DE2-A609-BB176BF253D4}" type="parTrans" cxnId="{F95C5C69-6835-4E1D-971D-9B2C796DCB67}">
      <dgm:prSet/>
      <dgm:spPr/>
      <dgm:t>
        <a:bodyPr/>
        <a:lstStyle/>
        <a:p>
          <a:endParaRPr lang="en-US"/>
        </a:p>
      </dgm:t>
    </dgm:pt>
    <dgm:pt modelId="{167BC86F-52A6-4BD1-85E9-1EAC67A43D36}" type="sibTrans" cxnId="{F95C5C69-6835-4E1D-971D-9B2C796DCB67}">
      <dgm:prSet/>
      <dgm:spPr/>
      <dgm:t>
        <a:bodyPr/>
        <a:lstStyle/>
        <a:p>
          <a:endParaRPr lang="en-US"/>
        </a:p>
      </dgm:t>
    </dgm:pt>
    <dgm:pt modelId="{D6A1C476-C146-47AF-9D39-A178806D5257}">
      <dgm:prSet/>
      <dgm:spPr/>
      <dgm:t>
        <a:bodyPr/>
        <a:lstStyle/>
        <a:p>
          <a:r>
            <a:rPr lang="en-US" dirty="0"/>
            <a:t>Students: 408,013</a:t>
          </a:r>
        </a:p>
      </dgm:t>
    </dgm:pt>
    <dgm:pt modelId="{FB6C2A43-237F-4A00-9735-76221EFAD967}" type="parTrans" cxnId="{F19B9954-6263-432F-9511-486DA5C3C956}">
      <dgm:prSet/>
      <dgm:spPr/>
      <dgm:t>
        <a:bodyPr/>
        <a:lstStyle/>
        <a:p>
          <a:endParaRPr lang="en-US"/>
        </a:p>
      </dgm:t>
    </dgm:pt>
    <dgm:pt modelId="{97D9C7FE-FB31-48DC-852F-9110DCE5A900}" type="sibTrans" cxnId="{F19B9954-6263-432F-9511-486DA5C3C956}">
      <dgm:prSet/>
      <dgm:spPr/>
      <dgm:t>
        <a:bodyPr/>
        <a:lstStyle/>
        <a:p>
          <a:endParaRPr lang="en-US"/>
        </a:p>
      </dgm:t>
    </dgm:pt>
    <dgm:pt modelId="{60C74B8B-C416-44E6-B557-FD6E81D90585}">
      <dgm:prSet/>
      <dgm:spPr/>
      <dgm:t>
        <a:bodyPr/>
        <a:lstStyle/>
        <a:p>
          <a:r>
            <a:rPr lang="en-US" dirty="0"/>
            <a:t>Languages: English</a:t>
          </a:r>
        </a:p>
      </dgm:t>
    </dgm:pt>
    <dgm:pt modelId="{68E20D55-D0C8-4BCD-88E6-E20CDEF5FEF2}" type="parTrans" cxnId="{E7FDCF87-A861-45AB-A949-D59795DA745A}">
      <dgm:prSet/>
      <dgm:spPr/>
      <dgm:t>
        <a:bodyPr/>
        <a:lstStyle/>
        <a:p>
          <a:endParaRPr lang="en-US"/>
        </a:p>
      </dgm:t>
    </dgm:pt>
    <dgm:pt modelId="{990028F6-0C85-4EA0-8548-121F101E66AF}" type="sibTrans" cxnId="{E7FDCF87-A861-45AB-A949-D59795DA745A}">
      <dgm:prSet/>
      <dgm:spPr/>
      <dgm:t>
        <a:bodyPr/>
        <a:lstStyle/>
        <a:p>
          <a:endParaRPr lang="en-US"/>
        </a:p>
      </dgm:t>
    </dgm:pt>
    <dgm:pt modelId="{862EEAFE-313E-4D55-9B1E-5AB73ACF4AD5}">
      <dgm:prSet/>
      <dgm:spPr/>
      <dgm:t>
        <a:bodyPr/>
        <a:lstStyle/>
        <a:p>
          <a:r>
            <a:rPr lang="en-US" dirty="0"/>
            <a:t>Captions: Yes</a:t>
          </a:r>
        </a:p>
      </dgm:t>
    </dgm:pt>
    <dgm:pt modelId="{1C56D6C8-63C8-4077-81CE-8AA52121F266}" type="parTrans" cxnId="{9DE8D6D5-1618-4BE2-A471-9CBD66774D6F}">
      <dgm:prSet/>
      <dgm:spPr/>
      <dgm:t>
        <a:bodyPr/>
        <a:lstStyle/>
        <a:p>
          <a:endParaRPr lang="en-US"/>
        </a:p>
      </dgm:t>
    </dgm:pt>
    <dgm:pt modelId="{6B104228-C817-4402-A4AE-5C967032A373}" type="sibTrans" cxnId="{9DE8D6D5-1618-4BE2-A471-9CBD66774D6F}">
      <dgm:prSet/>
      <dgm:spPr/>
      <dgm:t>
        <a:bodyPr/>
        <a:lstStyle/>
        <a:p>
          <a:endParaRPr lang="en-US"/>
        </a:p>
      </dgm:t>
    </dgm:pt>
    <dgm:pt modelId="{81B37F57-BE0F-46C5-9FB3-175C9A6BF578}">
      <dgm:prSet/>
      <dgm:spPr/>
      <dgm:t>
        <a:bodyPr/>
        <a:lstStyle/>
        <a:p>
          <a:r>
            <a:rPr lang="en-US" dirty="0"/>
            <a:t>Lectures: 291 (164)</a:t>
          </a:r>
        </a:p>
      </dgm:t>
    </dgm:pt>
    <dgm:pt modelId="{5E84AFE4-402D-4259-8E40-719AC211D417}" type="parTrans" cxnId="{5C64C8CF-8751-4598-A200-DAC3B6FCFE63}">
      <dgm:prSet/>
      <dgm:spPr/>
      <dgm:t>
        <a:bodyPr/>
        <a:lstStyle/>
        <a:p>
          <a:endParaRPr lang="en-US"/>
        </a:p>
      </dgm:t>
    </dgm:pt>
    <dgm:pt modelId="{C3E82CDA-90D5-4702-9D1C-C241812FE500}" type="sibTrans" cxnId="{5C64C8CF-8751-4598-A200-DAC3B6FCFE63}">
      <dgm:prSet/>
      <dgm:spPr/>
      <dgm:t>
        <a:bodyPr/>
        <a:lstStyle/>
        <a:p>
          <a:endParaRPr lang="en-US"/>
        </a:p>
      </dgm:t>
    </dgm:pt>
    <dgm:pt modelId="{EF211AFA-6AEF-4E8F-8F11-435AEF82629D}">
      <dgm:prSet/>
      <dgm:spPr/>
      <dgm:t>
        <a:bodyPr/>
        <a:lstStyle/>
        <a:p>
          <a:r>
            <a:rPr lang="en-US" dirty="0"/>
            <a:t>Video: 41.5hr (20.45)</a:t>
          </a:r>
        </a:p>
      </dgm:t>
    </dgm:pt>
    <dgm:pt modelId="{CBB854EF-61A1-475A-AEF7-4B1B86C9F79F}" type="parTrans" cxnId="{ED4DEEF6-935F-4302-90F4-E6EA436807CD}">
      <dgm:prSet/>
      <dgm:spPr/>
      <dgm:t>
        <a:bodyPr/>
        <a:lstStyle/>
        <a:p>
          <a:endParaRPr lang="en-US"/>
        </a:p>
      </dgm:t>
    </dgm:pt>
    <dgm:pt modelId="{BED1FD62-D7FF-4210-BCE5-B4A90542E80E}" type="sibTrans" cxnId="{ED4DEEF6-935F-4302-90F4-E6EA436807CD}">
      <dgm:prSet/>
      <dgm:spPr/>
      <dgm:t>
        <a:bodyPr/>
        <a:lstStyle/>
        <a:p>
          <a:endParaRPr lang="en-US"/>
        </a:p>
      </dgm:t>
    </dgm:pt>
    <dgm:pt modelId="{A1172C0A-C571-4319-B6D0-C4B8D4EFFBD4}" type="pres">
      <dgm:prSet presAssocID="{FFCBE8E7-A767-424E-8BE0-3102E88F63D1}" presName="linear" presStyleCnt="0">
        <dgm:presLayoutVars>
          <dgm:animLvl val="lvl"/>
          <dgm:resizeHandles val="exact"/>
        </dgm:presLayoutVars>
      </dgm:prSet>
      <dgm:spPr/>
    </dgm:pt>
    <dgm:pt modelId="{46A3B62D-784A-4CA1-AD70-82B9C7C3082D}" type="pres">
      <dgm:prSet presAssocID="{2803CE22-01E5-4A72-A04A-EF2047AF86DF}" presName="parentText" presStyleLbl="node1" presStyleIdx="0" presStyleCnt="6">
        <dgm:presLayoutVars>
          <dgm:chMax val="0"/>
          <dgm:bulletEnabled val="1"/>
        </dgm:presLayoutVars>
      </dgm:prSet>
      <dgm:spPr/>
    </dgm:pt>
    <dgm:pt modelId="{19D3FD46-69C1-4DFA-BD95-C2F10F530151}" type="pres">
      <dgm:prSet presAssocID="{167BC86F-52A6-4BD1-85E9-1EAC67A43D36}" presName="spacer" presStyleCnt="0"/>
      <dgm:spPr/>
    </dgm:pt>
    <dgm:pt modelId="{08D679BF-C2A5-4A37-BE49-7A7BB871CA31}" type="pres">
      <dgm:prSet presAssocID="{D6A1C476-C146-47AF-9D39-A178806D5257}" presName="parentText" presStyleLbl="node1" presStyleIdx="1" presStyleCnt="6">
        <dgm:presLayoutVars>
          <dgm:chMax val="0"/>
          <dgm:bulletEnabled val="1"/>
        </dgm:presLayoutVars>
      </dgm:prSet>
      <dgm:spPr/>
    </dgm:pt>
    <dgm:pt modelId="{375F8BEB-E107-40BF-9FD6-6C2D17514FB7}" type="pres">
      <dgm:prSet presAssocID="{97D9C7FE-FB31-48DC-852F-9110DCE5A900}" presName="spacer" presStyleCnt="0"/>
      <dgm:spPr/>
    </dgm:pt>
    <dgm:pt modelId="{F30B2440-05F5-45BE-A548-7D267B90952B}" type="pres">
      <dgm:prSet presAssocID="{60C74B8B-C416-44E6-B557-FD6E81D90585}" presName="parentText" presStyleLbl="node1" presStyleIdx="2" presStyleCnt="6">
        <dgm:presLayoutVars>
          <dgm:chMax val="0"/>
          <dgm:bulletEnabled val="1"/>
        </dgm:presLayoutVars>
      </dgm:prSet>
      <dgm:spPr/>
    </dgm:pt>
    <dgm:pt modelId="{CFE6A09C-ADC8-4535-A063-5F0E43775B8B}" type="pres">
      <dgm:prSet presAssocID="{990028F6-0C85-4EA0-8548-121F101E66AF}" presName="spacer" presStyleCnt="0"/>
      <dgm:spPr/>
    </dgm:pt>
    <dgm:pt modelId="{DEBE00AC-1EF8-42E7-9CE7-AC1A6AFD1B38}" type="pres">
      <dgm:prSet presAssocID="{862EEAFE-313E-4D55-9B1E-5AB73ACF4AD5}" presName="parentText" presStyleLbl="node1" presStyleIdx="3" presStyleCnt="6">
        <dgm:presLayoutVars>
          <dgm:chMax val="0"/>
          <dgm:bulletEnabled val="1"/>
        </dgm:presLayoutVars>
      </dgm:prSet>
      <dgm:spPr/>
    </dgm:pt>
    <dgm:pt modelId="{2692C9F3-E94B-47FD-8FEE-0D04A4209B00}" type="pres">
      <dgm:prSet presAssocID="{6B104228-C817-4402-A4AE-5C967032A373}" presName="spacer" presStyleCnt="0"/>
      <dgm:spPr/>
    </dgm:pt>
    <dgm:pt modelId="{247AE522-56C8-4F96-AA1B-D8A46E94F2EC}" type="pres">
      <dgm:prSet presAssocID="{81B37F57-BE0F-46C5-9FB3-175C9A6BF578}" presName="parentText" presStyleLbl="node1" presStyleIdx="4" presStyleCnt="6">
        <dgm:presLayoutVars>
          <dgm:chMax val="0"/>
          <dgm:bulletEnabled val="1"/>
        </dgm:presLayoutVars>
      </dgm:prSet>
      <dgm:spPr/>
    </dgm:pt>
    <dgm:pt modelId="{AC6A7F50-27C8-4DA5-8978-D6F8DB35C8F7}" type="pres">
      <dgm:prSet presAssocID="{C3E82CDA-90D5-4702-9D1C-C241812FE500}" presName="spacer" presStyleCnt="0"/>
      <dgm:spPr/>
    </dgm:pt>
    <dgm:pt modelId="{15A7DC55-1361-4352-A7A9-7166D5C09C66}" type="pres">
      <dgm:prSet presAssocID="{EF211AFA-6AEF-4E8F-8F11-435AEF82629D}" presName="parentText" presStyleLbl="node1" presStyleIdx="5" presStyleCnt="6">
        <dgm:presLayoutVars>
          <dgm:chMax val="0"/>
          <dgm:bulletEnabled val="1"/>
        </dgm:presLayoutVars>
      </dgm:prSet>
      <dgm:spPr/>
    </dgm:pt>
  </dgm:ptLst>
  <dgm:cxnLst>
    <dgm:cxn modelId="{E3DE963E-5D6B-41B4-947C-F3CF4A6253AA}" type="presOf" srcId="{FFCBE8E7-A767-424E-8BE0-3102E88F63D1}" destId="{A1172C0A-C571-4319-B6D0-C4B8D4EFFBD4}" srcOrd="0" destOrd="0" presId="urn:microsoft.com/office/officeart/2005/8/layout/vList2"/>
    <dgm:cxn modelId="{1E9CF965-AA6E-459C-99B2-1EF3E95BC675}" type="presOf" srcId="{D6A1C476-C146-47AF-9D39-A178806D5257}" destId="{08D679BF-C2A5-4A37-BE49-7A7BB871CA31}" srcOrd="0" destOrd="0" presId="urn:microsoft.com/office/officeart/2005/8/layout/vList2"/>
    <dgm:cxn modelId="{BB21AD46-EFAA-411B-92D2-CB6576625240}" type="presOf" srcId="{EF211AFA-6AEF-4E8F-8F11-435AEF82629D}" destId="{15A7DC55-1361-4352-A7A9-7166D5C09C66}" srcOrd="0" destOrd="0" presId="urn:microsoft.com/office/officeart/2005/8/layout/vList2"/>
    <dgm:cxn modelId="{F95C5C69-6835-4E1D-971D-9B2C796DCB67}" srcId="{FFCBE8E7-A767-424E-8BE0-3102E88F63D1}" destId="{2803CE22-01E5-4A72-A04A-EF2047AF86DF}" srcOrd="0" destOrd="0" parTransId="{FF8C543D-AFE3-4DE2-A609-BB176BF253D4}" sibTransId="{167BC86F-52A6-4BD1-85E9-1EAC67A43D36}"/>
    <dgm:cxn modelId="{F19B9954-6263-432F-9511-486DA5C3C956}" srcId="{FFCBE8E7-A767-424E-8BE0-3102E88F63D1}" destId="{D6A1C476-C146-47AF-9D39-A178806D5257}" srcOrd="1" destOrd="0" parTransId="{FB6C2A43-237F-4A00-9735-76221EFAD967}" sibTransId="{97D9C7FE-FB31-48DC-852F-9110DCE5A900}"/>
    <dgm:cxn modelId="{7D058255-9E34-4FD0-92D6-059F366F4AB1}" type="presOf" srcId="{2803CE22-01E5-4A72-A04A-EF2047AF86DF}" destId="{46A3B62D-784A-4CA1-AD70-82B9C7C3082D}" srcOrd="0" destOrd="0" presId="urn:microsoft.com/office/officeart/2005/8/layout/vList2"/>
    <dgm:cxn modelId="{E7FDCF87-A861-45AB-A949-D59795DA745A}" srcId="{FFCBE8E7-A767-424E-8BE0-3102E88F63D1}" destId="{60C74B8B-C416-44E6-B557-FD6E81D90585}" srcOrd="2" destOrd="0" parTransId="{68E20D55-D0C8-4BCD-88E6-E20CDEF5FEF2}" sibTransId="{990028F6-0C85-4EA0-8548-121F101E66AF}"/>
    <dgm:cxn modelId="{246B6CA7-F67F-454D-AED9-8AE10F96100D}" type="presOf" srcId="{60C74B8B-C416-44E6-B557-FD6E81D90585}" destId="{F30B2440-05F5-45BE-A548-7D267B90952B}" srcOrd="0" destOrd="0" presId="urn:microsoft.com/office/officeart/2005/8/layout/vList2"/>
    <dgm:cxn modelId="{DD0A41B8-F459-4923-B038-5538B306536E}" type="presOf" srcId="{81B37F57-BE0F-46C5-9FB3-175C9A6BF578}" destId="{247AE522-56C8-4F96-AA1B-D8A46E94F2EC}" srcOrd="0" destOrd="0" presId="urn:microsoft.com/office/officeart/2005/8/layout/vList2"/>
    <dgm:cxn modelId="{5C64C8CF-8751-4598-A200-DAC3B6FCFE63}" srcId="{FFCBE8E7-A767-424E-8BE0-3102E88F63D1}" destId="{81B37F57-BE0F-46C5-9FB3-175C9A6BF578}" srcOrd="4" destOrd="0" parTransId="{5E84AFE4-402D-4259-8E40-719AC211D417}" sibTransId="{C3E82CDA-90D5-4702-9D1C-C241812FE500}"/>
    <dgm:cxn modelId="{9DE8D6D5-1618-4BE2-A471-9CBD66774D6F}" srcId="{FFCBE8E7-A767-424E-8BE0-3102E88F63D1}" destId="{862EEAFE-313E-4D55-9B1E-5AB73ACF4AD5}" srcOrd="3" destOrd="0" parTransId="{1C56D6C8-63C8-4077-81CE-8AA52121F266}" sibTransId="{6B104228-C817-4402-A4AE-5C967032A373}"/>
    <dgm:cxn modelId="{1F0DF6F0-7045-414A-80D1-D36F2CFAE9A5}" type="presOf" srcId="{862EEAFE-313E-4D55-9B1E-5AB73ACF4AD5}" destId="{DEBE00AC-1EF8-42E7-9CE7-AC1A6AFD1B38}" srcOrd="0" destOrd="0" presId="urn:microsoft.com/office/officeart/2005/8/layout/vList2"/>
    <dgm:cxn modelId="{ED4DEEF6-935F-4302-90F4-E6EA436807CD}" srcId="{FFCBE8E7-A767-424E-8BE0-3102E88F63D1}" destId="{EF211AFA-6AEF-4E8F-8F11-435AEF82629D}" srcOrd="5" destOrd="0" parTransId="{CBB854EF-61A1-475A-AEF7-4B1B86C9F79F}" sibTransId="{BED1FD62-D7FF-4210-BCE5-B4A90542E80E}"/>
    <dgm:cxn modelId="{F0E7A2BE-3C86-40D1-A07C-BDCC5F4459FE}" type="presParOf" srcId="{A1172C0A-C571-4319-B6D0-C4B8D4EFFBD4}" destId="{46A3B62D-784A-4CA1-AD70-82B9C7C3082D}" srcOrd="0" destOrd="0" presId="urn:microsoft.com/office/officeart/2005/8/layout/vList2"/>
    <dgm:cxn modelId="{FDBF8A1D-BA33-41BA-88C1-5005C1375C86}" type="presParOf" srcId="{A1172C0A-C571-4319-B6D0-C4B8D4EFFBD4}" destId="{19D3FD46-69C1-4DFA-BD95-C2F10F530151}" srcOrd="1" destOrd="0" presId="urn:microsoft.com/office/officeart/2005/8/layout/vList2"/>
    <dgm:cxn modelId="{26F5BB26-7DA7-46D5-8937-104170200C9C}" type="presParOf" srcId="{A1172C0A-C571-4319-B6D0-C4B8D4EFFBD4}" destId="{08D679BF-C2A5-4A37-BE49-7A7BB871CA31}" srcOrd="2" destOrd="0" presId="urn:microsoft.com/office/officeart/2005/8/layout/vList2"/>
    <dgm:cxn modelId="{D6DFFDA0-A43D-465C-BAF3-A6D4F1B62426}" type="presParOf" srcId="{A1172C0A-C571-4319-B6D0-C4B8D4EFFBD4}" destId="{375F8BEB-E107-40BF-9FD6-6C2D17514FB7}" srcOrd="3" destOrd="0" presId="urn:microsoft.com/office/officeart/2005/8/layout/vList2"/>
    <dgm:cxn modelId="{38BB5A49-655B-43B5-8161-C059B9289320}" type="presParOf" srcId="{A1172C0A-C571-4319-B6D0-C4B8D4EFFBD4}" destId="{F30B2440-05F5-45BE-A548-7D267B90952B}" srcOrd="4" destOrd="0" presId="urn:microsoft.com/office/officeart/2005/8/layout/vList2"/>
    <dgm:cxn modelId="{58507EF0-B908-42A8-96CB-D05862AEE735}" type="presParOf" srcId="{A1172C0A-C571-4319-B6D0-C4B8D4EFFBD4}" destId="{CFE6A09C-ADC8-4535-A063-5F0E43775B8B}" srcOrd="5" destOrd="0" presId="urn:microsoft.com/office/officeart/2005/8/layout/vList2"/>
    <dgm:cxn modelId="{7A9E379B-F57A-4BCD-89E5-88B93AF0BEDF}" type="presParOf" srcId="{A1172C0A-C571-4319-B6D0-C4B8D4EFFBD4}" destId="{DEBE00AC-1EF8-42E7-9CE7-AC1A6AFD1B38}" srcOrd="6" destOrd="0" presId="urn:microsoft.com/office/officeart/2005/8/layout/vList2"/>
    <dgm:cxn modelId="{B8986348-CD85-46CE-95D2-8A1FF4B07145}" type="presParOf" srcId="{A1172C0A-C571-4319-B6D0-C4B8D4EFFBD4}" destId="{2692C9F3-E94B-47FD-8FEE-0D04A4209B00}" srcOrd="7" destOrd="0" presId="urn:microsoft.com/office/officeart/2005/8/layout/vList2"/>
    <dgm:cxn modelId="{EDE62809-3EEB-4587-B9FA-04EDF56C1F61}" type="presParOf" srcId="{A1172C0A-C571-4319-B6D0-C4B8D4EFFBD4}" destId="{247AE522-56C8-4F96-AA1B-D8A46E94F2EC}" srcOrd="8" destOrd="0" presId="urn:microsoft.com/office/officeart/2005/8/layout/vList2"/>
    <dgm:cxn modelId="{1C3876A4-1433-4B88-A994-7529DC2B6FFD}" type="presParOf" srcId="{A1172C0A-C571-4319-B6D0-C4B8D4EFFBD4}" destId="{AC6A7F50-27C8-4DA5-8978-D6F8DB35C8F7}" srcOrd="9" destOrd="0" presId="urn:microsoft.com/office/officeart/2005/8/layout/vList2"/>
    <dgm:cxn modelId="{E9EC006E-E628-477B-9FB0-1BD6C7A60DF5}" type="presParOf" srcId="{A1172C0A-C571-4319-B6D0-C4B8D4EFFBD4}" destId="{15A7DC55-1361-4352-A7A9-7166D5C09C6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DB7D89-62B3-4A63-A23B-2096593A2030}"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7F0A4CB3-DD7C-495A-B887-9182E51ECD57}">
      <dgm:prSet phldrT="[Text]"/>
      <dgm:spPr/>
      <dgm:t>
        <a:bodyPr/>
        <a:lstStyle/>
        <a:p>
          <a:r>
            <a:rPr lang="en-US" b="1" dirty="0"/>
            <a:t>67%</a:t>
          </a:r>
        </a:p>
      </dgm:t>
    </dgm:pt>
    <dgm:pt modelId="{B17DC0EA-882F-4BC9-A55D-CB82CDC8B217}" type="parTrans" cxnId="{F5431F1F-BA66-4574-85BC-84E7C6119E0C}">
      <dgm:prSet/>
      <dgm:spPr/>
      <dgm:t>
        <a:bodyPr/>
        <a:lstStyle/>
        <a:p>
          <a:endParaRPr lang="en-US"/>
        </a:p>
      </dgm:t>
    </dgm:pt>
    <dgm:pt modelId="{D29493F1-9241-43E2-B25D-388BCBEAC502}" type="sibTrans" cxnId="{F5431F1F-BA66-4574-85BC-84E7C6119E0C}">
      <dgm:prSet/>
      <dgm:spPr/>
      <dgm:t>
        <a:bodyPr/>
        <a:lstStyle/>
        <a:p>
          <a:endParaRPr lang="en-US"/>
        </a:p>
      </dgm:t>
    </dgm:pt>
    <dgm:pt modelId="{0C87B468-C1E1-40FA-88BB-81C9DFC02F93}" type="pres">
      <dgm:prSet presAssocID="{AFDB7D89-62B3-4A63-A23B-2096593A2030}" presName="composite" presStyleCnt="0">
        <dgm:presLayoutVars>
          <dgm:chMax val="1"/>
          <dgm:dir/>
          <dgm:resizeHandles val="exact"/>
        </dgm:presLayoutVars>
      </dgm:prSet>
      <dgm:spPr/>
    </dgm:pt>
    <dgm:pt modelId="{B65168FD-0929-4E64-9B72-96C512F8C295}" type="pres">
      <dgm:prSet presAssocID="{AFDB7D89-62B3-4A63-A23B-2096593A2030}" presName="radial" presStyleCnt="0">
        <dgm:presLayoutVars>
          <dgm:animLvl val="ctr"/>
        </dgm:presLayoutVars>
      </dgm:prSet>
      <dgm:spPr/>
    </dgm:pt>
    <dgm:pt modelId="{A2C98A34-E776-4F43-AE99-6F574D515460}" type="pres">
      <dgm:prSet presAssocID="{7F0A4CB3-DD7C-495A-B887-9182E51ECD57}" presName="centerShape" presStyleLbl="vennNode1" presStyleIdx="0" presStyleCnt="1"/>
      <dgm:spPr/>
    </dgm:pt>
  </dgm:ptLst>
  <dgm:cxnLst>
    <dgm:cxn modelId="{F5431F1F-BA66-4574-85BC-84E7C6119E0C}" srcId="{AFDB7D89-62B3-4A63-A23B-2096593A2030}" destId="{7F0A4CB3-DD7C-495A-B887-9182E51ECD57}" srcOrd="0" destOrd="0" parTransId="{B17DC0EA-882F-4BC9-A55D-CB82CDC8B217}" sibTransId="{D29493F1-9241-43E2-B25D-388BCBEAC502}"/>
    <dgm:cxn modelId="{68842046-DAAB-4FE3-BE59-C6F84BA178CA}" type="presOf" srcId="{7F0A4CB3-DD7C-495A-B887-9182E51ECD57}" destId="{A2C98A34-E776-4F43-AE99-6F574D515460}" srcOrd="0" destOrd="0" presId="urn:microsoft.com/office/officeart/2005/8/layout/radial3"/>
    <dgm:cxn modelId="{534D076A-B20F-4443-9C94-394E023277C9}" type="presOf" srcId="{AFDB7D89-62B3-4A63-A23B-2096593A2030}" destId="{0C87B468-C1E1-40FA-88BB-81C9DFC02F93}" srcOrd="0" destOrd="0" presId="urn:microsoft.com/office/officeart/2005/8/layout/radial3"/>
    <dgm:cxn modelId="{5493D6EF-DA0D-4D0A-855D-FBBA805CA196}" type="presParOf" srcId="{0C87B468-C1E1-40FA-88BB-81C9DFC02F93}" destId="{B65168FD-0929-4E64-9B72-96C512F8C295}" srcOrd="0" destOrd="0" presId="urn:microsoft.com/office/officeart/2005/8/layout/radial3"/>
    <dgm:cxn modelId="{A51F0309-74BC-4EEA-8C08-AB7946655CF0}" type="presParOf" srcId="{B65168FD-0929-4E64-9B72-96C512F8C295}" destId="{A2C98A34-E776-4F43-AE99-6F574D515460}" srcOrd="0" destOrd="0" presId="urn:microsoft.com/office/officeart/2005/8/layout/radial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DB7D89-62B3-4A63-A23B-2096593A2030}"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7F0A4CB3-DD7C-495A-B887-9182E51ECD57}">
      <dgm:prSet phldrT="[Text]"/>
      <dgm:spPr/>
      <dgm:t>
        <a:bodyPr/>
        <a:lstStyle/>
        <a:p>
          <a:r>
            <a:rPr lang="en-US" b="1" dirty="0"/>
            <a:t>49%</a:t>
          </a:r>
        </a:p>
      </dgm:t>
    </dgm:pt>
    <dgm:pt modelId="{B17DC0EA-882F-4BC9-A55D-CB82CDC8B217}" type="parTrans" cxnId="{F5431F1F-BA66-4574-85BC-84E7C6119E0C}">
      <dgm:prSet/>
      <dgm:spPr/>
      <dgm:t>
        <a:bodyPr/>
        <a:lstStyle/>
        <a:p>
          <a:endParaRPr lang="en-US"/>
        </a:p>
      </dgm:t>
    </dgm:pt>
    <dgm:pt modelId="{D29493F1-9241-43E2-B25D-388BCBEAC502}" type="sibTrans" cxnId="{F5431F1F-BA66-4574-85BC-84E7C6119E0C}">
      <dgm:prSet/>
      <dgm:spPr/>
      <dgm:t>
        <a:bodyPr/>
        <a:lstStyle/>
        <a:p>
          <a:endParaRPr lang="en-US"/>
        </a:p>
      </dgm:t>
    </dgm:pt>
    <dgm:pt modelId="{0C87B468-C1E1-40FA-88BB-81C9DFC02F93}" type="pres">
      <dgm:prSet presAssocID="{AFDB7D89-62B3-4A63-A23B-2096593A2030}" presName="composite" presStyleCnt="0">
        <dgm:presLayoutVars>
          <dgm:chMax val="1"/>
          <dgm:dir/>
          <dgm:resizeHandles val="exact"/>
        </dgm:presLayoutVars>
      </dgm:prSet>
      <dgm:spPr/>
    </dgm:pt>
    <dgm:pt modelId="{B65168FD-0929-4E64-9B72-96C512F8C295}" type="pres">
      <dgm:prSet presAssocID="{AFDB7D89-62B3-4A63-A23B-2096593A2030}" presName="radial" presStyleCnt="0">
        <dgm:presLayoutVars>
          <dgm:animLvl val="ctr"/>
        </dgm:presLayoutVars>
      </dgm:prSet>
      <dgm:spPr/>
    </dgm:pt>
    <dgm:pt modelId="{A2C98A34-E776-4F43-AE99-6F574D515460}" type="pres">
      <dgm:prSet presAssocID="{7F0A4CB3-DD7C-495A-B887-9182E51ECD57}" presName="centerShape" presStyleLbl="vennNode1" presStyleIdx="0" presStyleCnt="1" custLinFactNeighborX="-1630" custLinFactNeighborY="347"/>
      <dgm:spPr/>
    </dgm:pt>
  </dgm:ptLst>
  <dgm:cxnLst>
    <dgm:cxn modelId="{F5431F1F-BA66-4574-85BC-84E7C6119E0C}" srcId="{AFDB7D89-62B3-4A63-A23B-2096593A2030}" destId="{7F0A4CB3-DD7C-495A-B887-9182E51ECD57}" srcOrd="0" destOrd="0" parTransId="{B17DC0EA-882F-4BC9-A55D-CB82CDC8B217}" sibTransId="{D29493F1-9241-43E2-B25D-388BCBEAC502}"/>
    <dgm:cxn modelId="{68842046-DAAB-4FE3-BE59-C6F84BA178CA}" type="presOf" srcId="{7F0A4CB3-DD7C-495A-B887-9182E51ECD57}" destId="{A2C98A34-E776-4F43-AE99-6F574D515460}" srcOrd="0" destOrd="0" presId="urn:microsoft.com/office/officeart/2005/8/layout/radial3"/>
    <dgm:cxn modelId="{534D076A-B20F-4443-9C94-394E023277C9}" type="presOf" srcId="{AFDB7D89-62B3-4A63-A23B-2096593A2030}" destId="{0C87B468-C1E1-40FA-88BB-81C9DFC02F93}" srcOrd="0" destOrd="0" presId="urn:microsoft.com/office/officeart/2005/8/layout/radial3"/>
    <dgm:cxn modelId="{5493D6EF-DA0D-4D0A-855D-FBBA805CA196}" type="presParOf" srcId="{0C87B468-C1E1-40FA-88BB-81C9DFC02F93}" destId="{B65168FD-0929-4E64-9B72-96C512F8C295}" srcOrd="0" destOrd="0" presId="urn:microsoft.com/office/officeart/2005/8/layout/radial3"/>
    <dgm:cxn modelId="{A51F0309-74BC-4EEA-8C08-AB7946655CF0}" type="presParOf" srcId="{B65168FD-0929-4E64-9B72-96C512F8C295}" destId="{A2C98A34-E776-4F43-AE99-6F574D515460}" srcOrd="0" destOrd="0" presId="urn:microsoft.com/office/officeart/2005/8/layout/radial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EC4479-FCA8-460B-B46E-148B65AC2880}"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996D666A-97A3-43D8-B3F8-16C929629FBE}">
      <dgm:prSet phldrT="[Text]"/>
      <dgm:spPr/>
      <dgm:t>
        <a:bodyPr/>
        <a:lstStyle/>
        <a:p>
          <a:r>
            <a:rPr lang="en-US" dirty="0"/>
            <a:t>Data Preprocessing</a:t>
          </a:r>
        </a:p>
      </dgm:t>
    </dgm:pt>
    <dgm:pt modelId="{3EAFAB16-DEF6-4EB3-B915-6343E2D8B449}" type="parTrans" cxnId="{EA4056A1-1A34-44FD-A999-5085B6DAD5B3}">
      <dgm:prSet/>
      <dgm:spPr/>
      <dgm:t>
        <a:bodyPr/>
        <a:lstStyle/>
        <a:p>
          <a:endParaRPr lang="en-US"/>
        </a:p>
      </dgm:t>
    </dgm:pt>
    <dgm:pt modelId="{DC610910-17BA-4113-9A9B-F75091836E2A}" type="sibTrans" cxnId="{EA4056A1-1A34-44FD-A999-5085B6DAD5B3}">
      <dgm:prSet/>
      <dgm:spPr/>
      <dgm:t>
        <a:bodyPr/>
        <a:lstStyle/>
        <a:p>
          <a:endParaRPr lang="en-US"/>
        </a:p>
      </dgm:t>
    </dgm:pt>
    <dgm:pt modelId="{015DC279-9765-41AB-BC4D-BEF94826B536}">
      <dgm:prSet custT="1"/>
      <dgm:spPr/>
      <dgm:t>
        <a:bodyPr/>
        <a:lstStyle/>
        <a:p>
          <a:r>
            <a:rPr lang="en-US" sz="1050" dirty="0"/>
            <a:t>Regression: Linear and Multiple</a:t>
          </a:r>
        </a:p>
      </dgm:t>
    </dgm:pt>
    <dgm:pt modelId="{519E9751-72B9-41BC-BEE7-19A6D1948193}" type="parTrans" cxnId="{03600B80-DCE0-4154-ABEA-42CA95125E59}">
      <dgm:prSet/>
      <dgm:spPr/>
      <dgm:t>
        <a:bodyPr/>
        <a:lstStyle/>
        <a:p>
          <a:endParaRPr lang="en-US"/>
        </a:p>
      </dgm:t>
    </dgm:pt>
    <dgm:pt modelId="{1A124BAF-FC8D-4775-84C0-48781025CA49}" type="sibTrans" cxnId="{03600B80-DCE0-4154-ABEA-42CA95125E59}">
      <dgm:prSet/>
      <dgm:spPr/>
      <dgm:t>
        <a:bodyPr/>
        <a:lstStyle/>
        <a:p>
          <a:endParaRPr lang="en-US"/>
        </a:p>
      </dgm:t>
    </dgm:pt>
    <dgm:pt modelId="{FD6D1A64-79FE-48D1-9211-504916AA3C0F}">
      <dgm:prSet custT="1"/>
      <dgm:spPr/>
      <dgm:t>
        <a:bodyPr/>
        <a:lstStyle/>
        <a:p>
          <a:r>
            <a:rPr lang="en-US" sz="1200" dirty="0"/>
            <a:t>Logistic Regression</a:t>
          </a:r>
        </a:p>
      </dgm:t>
    </dgm:pt>
    <dgm:pt modelId="{B9D89B3E-6E34-4D2B-B39F-29DF76E0FED2}" type="parTrans" cxnId="{2018E4EF-ED4B-4481-A9C5-BF01DA49A0E7}">
      <dgm:prSet/>
      <dgm:spPr/>
      <dgm:t>
        <a:bodyPr/>
        <a:lstStyle/>
        <a:p>
          <a:endParaRPr lang="en-US"/>
        </a:p>
      </dgm:t>
    </dgm:pt>
    <dgm:pt modelId="{8BAFFA1E-1467-461C-9FDA-3133AAA363D7}" type="sibTrans" cxnId="{2018E4EF-ED4B-4481-A9C5-BF01DA49A0E7}">
      <dgm:prSet/>
      <dgm:spPr/>
      <dgm:t>
        <a:bodyPr/>
        <a:lstStyle/>
        <a:p>
          <a:endParaRPr lang="en-US"/>
        </a:p>
      </dgm:t>
    </dgm:pt>
    <dgm:pt modelId="{153E8B69-DEAB-446C-B169-591A086BDC69}">
      <dgm:prSet custT="1"/>
      <dgm:spPr/>
      <dgm:t>
        <a:bodyPr/>
        <a:lstStyle/>
        <a:p>
          <a:r>
            <a:rPr lang="en-US" sz="1200" dirty="0"/>
            <a:t>Decision Trees and Random Forests</a:t>
          </a:r>
        </a:p>
      </dgm:t>
    </dgm:pt>
    <dgm:pt modelId="{026209A3-B2A2-4D50-8FDD-273A0B13D268}" type="parTrans" cxnId="{7061D461-FF0D-4834-9548-D10F718611B9}">
      <dgm:prSet/>
      <dgm:spPr/>
      <dgm:t>
        <a:bodyPr/>
        <a:lstStyle/>
        <a:p>
          <a:endParaRPr lang="en-US"/>
        </a:p>
      </dgm:t>
    </dgm:pt>
    <dgm:pt modelId="{C2E1EC7E-1E39-47BC-B24A-7D30D978C66B}" type="sibTrans" cxnId="{7061D461-FF0D-4834-9548-D10F718611B9}">
      <dgm:prSet/>
      <dgm:spPr/>
      <dgm:t>
        <a:bodyPr/>
        <a:lstStyle/>
        <a:p>
          <a:endParaRPr lang="en-US"/>
        </a:p>
      </dgm:t>
    </dgm:pt>
    <dgm:pt modelId="{3AC188ED-3B88-412A-A546-09766866297B}">
      <dgm:prSet custT="1"/>
      <dgm:spPr/>
      <dgm:t>
        <a:bodyPr/>
        <a:lstStyle/>
        <a:p>
          <a:r>
            <a:rPr lang="en-US" sz="1050" dirty="0"/>
            <a:t>Clustering</a:t>
          </a:r>
        </a:p>
      </dgm:t>
    </dgm:pt>
    <dgm:pt modelId="{2086B382-6C40-4720-9967-569D3150526A}" type="parTrans" cxnId="{4736FDDF-6300-4C6C-BAF8-2FCA8F664221}">
      <dgm:prSet/>
      <dgm:spPr/>
      <dgm:t>
        <a:bodyPr/>
        <a:lstStyle/>
        <a:p>
          <a:endParaRPr lang="en-US"/>
        </a:p>
      </dgm:t>
    </dgm:pt>
    <dgm:pt modelId="{6CBE1434-717E-4CD8-9766-B9D64EAB0A6C}" type="sibTrans" cxnId="{4736FDDF-6300-4C6C-BAF8-2FCA8F664221}">
      <dgm:prSet/>
      <dgm:spPr/>
      <dgm:t>
        <a:bodyPr/>
        <a:lstStyle/>
        <a:p>
          <a:endParaRPr lang="en-US"/>
        </a:p>
      </dgm:t>
    </dgm:pt>
    <dgm:pt modelId="{32CE3C17-9DEF-4B36-B7DE-78F24313C9A2}">
      <dgm:prSet custT="1"/>
      <dgm:spPr/>
      <dgm:t>
        <a:bodyPr/>
        <a:lstStyle/>
        <a:p>
          <a:r>
            <a:rPr lang="en-US" sz="1400" dirty="0"/>
            <a:t>Association Rules: Apriori and Eclat</a:t>
          </a:r>
        </a:p>
      </dgm:t>
    </dgm:pt>
    <dgm:pt modelId="{440F15CD-2872-493D-B686-3DA631E35245}" type="parTrans" cxnId="{26E9C666-F228-4B2B-B505-6928FEC1190F}">
      <dgm:prSet/>
      <dgm:spPr/>
      <dgm:t>
        <a:bodyPr/>
        <a:lstStyle/>
        <a:p>
          <a:endParaRPr lang="en-US"/>
        </a:p>
      </dgm:t>
    </dgm:pt>
    <dgm:pt modelId="{5E16BE79-18BC-4989-82B2-B26F5956B9CA}" type="sibTrans" cxnId="{26E9C666-F228-4B2B-B505-6928FEC1190F}">
      <dgm:prSet/>
      <dgm:spPr/>
      <dgm:t>
        <a:bodyPr/>
        <a:lstStyle/>
        <a:p>
          <a:endParaRPr lang="en-US"/>
        </a:p>
      </dgm:t>
    </dgm:pt>
    <dgm:pt modelId="{9207F22B-E3EB-4520-8917-37D1E4E06424}">
      <dgm:prSet custT="1"/>
      <dgm:spPr/>
      <dgm:t>
        <a:bodyPr/>
        <a:lstStyle/>
        <a:p>
          <a:r>
            <a:rPr lang="en-US" sz="1400" dirty="0"/>
            <a:t>Natural Language Processing</a:t>
          </a:r>
        </a:p>
      </dgm:t>
    </dgm:pt>
    <dgm:pt modelId="{6737A01D-032A-4C16-A390-F61182F068A4}" type="parTrans" cxnId="{D15C913B-5394-4A5C-9595-2033A06EB0A9}">
      <dgm:prSet/>
      <dgm:spPr/>
      <dgm:t>
        <a:bodyPr/>
        <a:lstStyle/>
        <a:p>
          <a:endParaRPr lang="en-US"/>
        </a:p>
      </dgm:t>
    </dgm:pt>
    <dgm:pt modelId="{63FA8CE0-8513-4249-A5F1-05217E8F2C39}" type="sibTrans" cxnId="{D15C913B-5394-4A5C-9595-2033A06EB0A9}">
      <dgm:prSet/>
      <dgm:spPr/>
      <dgm:t>
        <a:bodyPr/>
        <a:lstStyle/>
        <a:p>
          <a:endParaRPr lang="en-US"/>
        </a:p>
      </dgm:t>
    </dgm:pt>
    <dgm:pt modelId="{0B297164-92E8-4ECF-AC8A-5ED679DC7B76}">
      <dgm:prSet/>
      <dgm:spPr/>
      <dgm:t>
        <a:bodyPr/>
        <a:lstStyle/>
        <a:p>
          <a:r>
            <a:rPr lang="en-US" dirty="0"/>
            <a:t>Artificial Neural Networks</a:t>
          </a:r>
        </a:p>
      </dgm:t>
    </dgm:pt>
    <dgm:pt modelId="{87449F78-936F-416F-AAD5-19172BD26C0F}" type="parTrans" cxnId="{DA012C7C-C01F-4516-B316-9C51D6411842}">
      <dgm:prSet/>
      <dgm:spPr/>
      <dgm:t>
        <a:bodyPr/>
        <a:lstStyle/>
        <a:p>
          <a:endParaRPr lang="en-US"/>
        </a:p>
      </dgm:t>
    </dgm:pt>
    <dgm:pt modelId="{3F7CA514-8435-4EA9-ACD1-998A096C6864}" type="sibTrans" cxnId="{DA012C7C-C01F-4516-B316-9C51D6411842}">
      <dgm:prSet/>
      <dgm:spPr/>
      <dgm:t>
        <a:bodyPr/>
        <a:lstStyle/>
        <a:p>
          <a:endParaRPr lang="en-US"/>
        </a:p>
      </dgm:t>
    </dgm:pt>
    <dgm:pt modelId="{17B82A68-9680-4575-8693-E8E09D065B82}" type="pres">
      <dgm:prSet presAssocID="{BEEC4479-FCA8-460B-B46E-148B65AC2880}" presName="diagram" presStyleCnt="0">
        <dgm:presLayoutVars>
          <dgm:dir/>
          <dgm:resizeHandles/>
        </dgm:presLayoutVars>
      </dgm:prSet>
      <dgm:spPr/>
    </dgm:pt>
    <dgm:pt modelId="{0CDD521D-E318-49F2-A9E8-9F287DF352C8}" type="pres">
      <dgm:prSet presAssocID="{996D666A-97A3-43D8-B3F8-16C929629FBE}" presName="firstNode" presStyleLbl="node1" presStyleIdx="0" presStyleCnt="8" custScaleX="132382" custScaleY="97945">
        <dgm:presLayoutVars>
          <dgm:bulletEnabled val="1"/>
        </dgm:presLayoutVars>
      </dgm:prSet>
      <dgm:spPr/>
    </dgm:pt>
    <dgm:pt modelId="{9C43527F-7687-4FAD-B6B0-C448FF1D2D7D}" type="pres">
      <dgm:prSet presAssocID="{DC610910-17BA-4113-9A9B-F75091836E2A}" presName="sibTrans" presStyleLbl="sibTrans2D1" presStyleIdx="0" presStyleCnt="7"/>
      <dgm:spPr/>
    </dgm:pt>
    <dgm:pt modelId="{028AA99C-81BB-44CE-BD17-0BAB1CB86739}" type="pres">
      <dgm:prSet presAssocID="{015DC279-9765-41AB-BC4D-BEF94826B536}" presName="middleNode" presStyleCnt="0"/>
      <dgm:spPr/>
    </dgm:pt>
    <dgm:pt modelId="{7E4040E6-B587-4381-A3EA-BB27973FAD07}" type="pres">
      <dgm:prSet presAssocID="{015DC279-9765-41AB-BC4D-BEF94826B536}" presName="padding" presStyleLbl="node1" presStyleIdx="0" presStyleCnt="8"/>
      <dgm:spPr/>
    </dgm:pt>
    <dgm:pt modelId="{CEEF8818-5CB3-4710-A16A-23C3ED7F2645}" type="pres">
      <dgm:prSet presAssocID="{015DC279-9765-41AB-BC4D-BEF94826B536}" presName="shape" presStyleLbl="node1" presStyleIdx="1" presStyleCnt="8" custScaleX="147060" custScaleY="117947">
        <dgm:presLayoutVars>
          <dgm:bulletEnabled val="1"/>
        </dgm:presLayoutVars>
      </dgm:prSet>
      <dgm:spPr/>
    </dgm:pt>
    <dgm:pt modelId="{9A44F376-DB87-42E1-9103-D0E695AFAC12}" type="pres">
      <dgm:prSet presAssocID="{1A124BAF-FC8D-4775-84C0-48781025CA49}" presName="sibTrans" presStyleLbl="sibTrans2D1" presStyleIdx="1" presStyleCnt="7"/>
      <dgm:spPr/>
    </dgm:pt>
    <dgm:pt modelId="{36434120-A669-4624-BEB9-114AA5DC59B6}" type="pres">
      <dgm:prSet presAssocID="{FD6D1A64-79FE-48D1-9211-504916AA3C0F}" presName="middleNode" presStyleCnt="0"/>
      <dgm:spPr/>
    </dgm:pt>
    <dgm:pt modelId="{BF32D0E7-7173-4742-88DF-24655CCFC9B7}" type="pres">
      <dgm:prSet presAssocID="{FD6D1A64-79FE-48D1-9211-504916AA3C0F}" presName="padding" presStyleLbl="node1" presStyleIdx="1" presStyleCnt="8"/>
      <dgm:spPr/>
    </dgm:pt>
    <dgm:pt modelId="{6ACFDA62-BD0C-4A5D-AC53-74E44AC64D6E}" type="pres">
      <dgm:prSet presAssocID="{FD6D1A64-79FE-48D1-9211-504916AA3C0F}" presName="shape" presStyleLbl="node1" presStyleIdx="2" presStyleCnt="8" custScaleX="176339" custLinFactNeighborX="-28985" custLinFactNeighborY="2379">
        <dgm:presLayoutVars>
          <dgm:bulletEnabled val="1"/>
        </dgm:presLayoutVars>
      </dgm:prSet>
      <dgm:spPr/>
    </dgm:pt>
    <dgm:pt modelId="{DBF7063E-198B-4054-920D-10CAA660BFD1}" type="pres">
      <dgm:prSet presAssocID="{8BAFFA1E-1467-461C-9FDA-3133AAA363D7}" presName="sibTrans" presStyleLbl="sibTrans2D1" presStyleIdx="2" presStyleCnt="7"/>
      <dgm:spPr/>
    </dgm:pt>
    <dgm:pt modelId="{F375D131-8DB3-4F35-865B-4EAF5686744A}" type="pres">
      <dgm:prSet presAssocID="{153E8B69-DEAB-446C-B169-591A086BDC69}" presName="middleNode" presStyleCnt="0"/>
      <dgm:spPr/>
    </dgm:pt>
    <dgm:pt modelId="{F5BDC8DE-540E-4FDF-A265-C45F77C89A3E}" type="pres">
      <dgm:prSet presAssocID="{153E8B69-DEAB-446C-B169-591A086BDC69}" presName="padding" presStyleLbl="node1" presStyleIdx="2" presStyleCnt="8"/>
      <dgm:spPr/>
    </dgm:pt>
    <dgm:pt modelId="{C7AC9F1A-3F46-4590-9C59-A19844F3C030}" type="pres">
      <dgm:prSet presAssocID="{153E8B69-DEAB-446C-B169-591A086BDC69}" presName="shape" presStyleLbl="node1" presStyleIdx="3" presStyleCnt="8" custScaleX="176433" custScaleY="135262" custLinFactNeighborX="-28938" custLinFactNeighborY="5056">
        <dgm:presLayoutVars>
          <dgm:bulletEnabled val="1"/>
        </dgm:presLayoutVars>
      </dgm:prSet>
      <dgm:spPr/>
    </dgm:pt>
    <dgm:pt modelId="{1386CFD7-709D-482B-8A86-DA058A25DC02}" type="pres">
      <dgm:prSet presAssocID="{C2E1EC7E-1E39-47BC-B24A-7D30D978C66B}" presName="sibTrans" presStyleLbl="sibTrans2D1" presStyleIdx="3" presStyleCnt="7"/>
      <dgm:spPr/>
    </dgm:pt>
    <dgm:pt modelId="{267C0935-4AEF-4F5B-99B6-834793B9F031}" type="pres">
      <dgm:prSet presAssocID="{3AC188ED-3B88-412A-A546-09766866297B}" presName="middleNode" presStyleCnt="0"/>
      <dgm:spPr/>
    </dgm:pt>
    <dgm:pt modelId="{332EA36F-8F88-4E8C-BBE2-1E4EA9245048}" type="pres">
      <dgm:prSet presAssocID="{3AC188ED-3B88-412A-A546-09766866297B}" presName="padding" presStyleLbl="node1" presStyleIdx="3" presStyleCnt="8"/>
      <dgm:spPr/>
    </dgm:pt>
    <dgm:pt modelId="{5E6C6D74-882B-4D2C-A2B7-7AE61929169B}" type="pres">
      <dgm:prSet presAssocID="{3AC188ED-3B88-412A-A546-09766866297B}" presName="shape" presStyleLbl="node1" presStyleIdx="4" presStyleCnt="8" custScaleX="184903" custScaleY="157462" custLinFactNeighborX="-48464" custLinFactNeighborY="3332">
        <dgm:presLayoutVars>
          <dgm:bulletEnabled val="1"/>
        </dgm:presLayoutVars>
      </dgm:prSet>
      <dgm:spPr/>
    </dgm:pt>
    <dgm:pt modelId="{946CC7DE-E29B-43DB-9E1E-AF7FDF15FFA1}" type="pres">
      <dgm:prSet presAssocID="{6CBE1434-717E-4CD8-9766-B9D64EAB0A6C}" presName="sibTrans" presStyleLbl="sibTrans2D1" presStyleIdx="4" presStyleCnt="7"/>
      <dgm:spPr/>
    </dgm:pt>
    <dgm:pt modelId="{8C5AC164-0706-4062-B000-741E84A5BFF8}" type="pres">
      <dgm:prSet presAssocID="{32CE3C17-9DEF-4B36-B7DE-78F24313C9A2}" presName="middleNode" presStyleCnt="0"/>
      <dgm:spPr/>
    </dgm:pt>
    <dgm:pt modelId="{2D6A37B4-BBEC-4709-A528-E9CCE0247802}" type="pres">
      <dgm:prSet presAssocID="{32CE3C17-9DEF-4B36-B7DE-78F24313C9A2}" presName="padding" presStyleLbl="node1" presStyleIdx="4" presStyleCnt="8"/>
      <dgm:spPr/>
    </dgm:pt>
    <dgm:pt modelId="{D9FAED3B-09AD-404F-AA88-5329F29C8C15}" type="pres">
      <dgm:prSet presAssocID="{32CE3C17-9DEF-4B36-B7DE-78F24313C9A2}" presName="shape" presStyleLbl="node1" presStyleIdx="5" presStyleCnt="8" custScaleX="192095" custScaleY="143262" custLinFactNeighborX="-44868" custLinFactNeighborY="-1640">
        <dgm:presLayoutVars>
          <dgm:bulletEnabled val="1"/>
        </dgm:presLayoutVars>
      </dgm:prSet>
      <dgm:spPr/>
    </dgm:pt>
    <dgm:pt modelId="{46DCFD9A-5006-4F90-B893-43B56AC54F44}" type="pres">
      <dgm:prSet presAssocID="{5E16BE79-18BC-4989-82B2-B26F5956B9CA}" presName="sibTrans" presStyleLbl="sibTrans2D1" presStyleIdx="5" presStyleCnt="7"/>
      <dgm:spPr/>
    </dgm:pt>
    <dgm:pt modelId="{4858FFC1-F304-4158-A02C-6530BC50A7AB}" type="pres">
      <dgm:prSet presAssocID="{9207F22B-E3EB-4520-8917-37D1E4E06424}" presName="middleNode" presStyleCnt="0"/>
      <dgm:spPr/>
    </dgm:pt>
    <dgm:pt modelId="{96DD9696-19FC-45CE-932E-4F56F76B2004}" type="pres">
      <dgm:prSet presAssocID="{9207F22B-E3EB-4520-8917-37D1E4E06424}" presName="padding" presStyleLbl="node1" presStyleIdx="5" presStyleCnt="8"/>
      <dgm:spPr/>
    </dgm:pt>
    <dgm:pt modelId="{F5FBF992-2C7E-4A09-9D02-842DD6A338AF}" type="pres">
      <dgm:prSet presAssocID="{9207F22B-E3EB-4520-8917-37D1E4E06424}" presName="shape" presStyleLbl="node1" presStyleIdx="6" presStyleCnt="8" custScaleX="194170" custScaleY="143262" custLinFactNeighborX="-42545" custLinFactNeighborY="-111">
        <dgm:presLayoutVars>
          <dgm:bulletEnabled val="1"/>
        </dgm:presLayoutVars>
      </dgm:prSet>
      <dgm:spPr/>
    </dgm:pt>
    <dgm:pt modelId="{988171CB-894F-4758-BE38-7377F37184C9}" type="pres">
      <dgm:prSet presAssocID="{63FA8CE0-8513-4249-A5F1-05217E8F2C39}" presName="sibTrans" presStyleLbl="sibTrans2D1" presStyleIdx="6" presStyleCnt="7"/>
      <dgm:spPr/>
    </dgm:pt>
    <dgm:pt modelId="{E0DC8576-BBD0-47D3-9E1F-83EE7BA46724}" type="pres">
      <dgm:prSet presAssocID="{0B297164-92E8-4ECF-AC8A-5ED679DC7B76}" presName="lastNode" presStyleLbl="node1" presStyleIdx="7" presStyleCnt="8" custScaleX="127950" custLinFactNeighborX="-29158" custLinFactNeighborY="4178">
        <dgm:presLayoutVars>
          <dgm:bulletEnabled val="1"/>
        </dgm:presLayoutVars>
      </dgm:prSet>
      <dgm:spPr/>
    </dgm:pt>
  </dgm:ptLst>
  <dgm:cxnLst>
    <dgm:cxn modelId="{52305C0A-0901-490C-A062-AB08971B726A}" type="presOf" srcId="{3AC188ED-3B88-412A-A546-09766866297B}" destId="{5E6C6D74-882B-4D2C-A2B7-7AE61929169B}" srcOrd="0" destOrd="0" presId="urn:microsoft.com/office/officeart/2005/8/layout/bProcess2"/>
    <dgm:cxn modelId="{59DE8418-BE9D-49C0-84F1-A5E4DE2FEAF7}" type="presOf" srcId="{63FA8CE0-8513-4249-A5F1-05217E8F2C39}" destId="{988171CB-894F-4758-BE38-7377F37184C9}" srcOrd="0" destOrd="0" presId="urn:microsoft.com/office/officeart/2005/8/layout/bProcess2"/>
    <dgm:cxn modelId="{653D8E37-55D4-4962-AEF9-E90C601DDD1C}" type="presOf" srcId="{C2E1EC7E-1E39-47BC-B24A-7D30D978C66B}" destId="{1386CFD7-709D-482B-8A86-DA058A25DC02}" srcOrd="0" destOrd="0" presId="urn:microsoft.com/office/officeart/2005/8/layout/bProcess2"/>
    <dgm:cxn modelId="{D15C913B-5394-4A5C-9595-2033A06EB0A9}" srcId="{BEEC4479-FCA8-460B-B46E-148B65AC2880}" destId="{9207F22B-E3EB-4520-8917-37D1E4E06424}" srcOrd="6" destOrd="0" parTransId="{6737A01D-032A-4C16-A390-F61182F068A4}" sibTransId="{63FA8CE0-8513-4249-A5F1-05217E8F2C39}"/>
    <dgm:cxn modelId="{7061D461-FF0D-4834-9548-D10F718611B9}" srcId="{BEEC4479-FCA8-460B-B46E-148B65AC2880}" destId="{153E8B69-DEAB-446C-B169-591A086BDC69}" srcOrd="3" destOrd="0" parTransId="{026209A3-B2A2-4D50-8FDD-273A0B13D268}" sibTransId="{C2E1EC7E-1E39-47BC-B24A-7D30D978C66B}"/>
    <dgm:cxn modelId="{1935EA61-A3C9-498D-81B9-67161AC3ECD7}" type="presOf" srcId="{6CBE1434-717E-4CD8-9766-B9D64EAB0A6C}" destId="{946CC7DE-E29B-43DB-9E1E-AF7FDF15FFA1}" srcOrd="0" destOrd="0" presId="urn:microsoft.com/office/officeart/2005/8/layout/bProcess2"/>
    <dgm:cxn modelId="{2E540965-09CE-4052-A4C6-FD5B1625E68E}" type="presOf" srcId="{BEEC4479-FCA8-460B-B46E-148B65AC2880}" destId="{17B82A68-9680-4575-8693-E8E09D065B82}" srcOrd="0" destOrd="0" presId="urn:microsoft.com/office/officeart/2005/8/layout/bProcess2"/>
    <dgm:cxn modelId="{26E9C666-F228-4B2B-B505-6928FEC1190F}" srcId="{BEEC4479-FCA8-460B-B46E-148B65AC2880}" destId="{32CE3C17-9DEF-4B36-B7DE-78F24313C9A2}" srcOrd="5" destOrd="0" parTransId="{440F15CD-2872-493D-B686-3DA631E35245}" sibTransId="{5E16BE79-18BC-4989-82B2-B26F5956B9CA}"/>
    <dgm:cxn modelId="{3CEA2871-2234-4F49-BB2C-B1D9500CCD65}" type="presOf" srcId="{015DC279-9765-41AB-BC4D-BEF94826B536}" destId="{CEEF8818-5CB3-4710-A16A-23C3ED7F2645}" srcOrd="0" destOrd="0" presId="urn:microsoft.com/office/officeart/2005/8/layout/bProcess2"/>
    <dgm:cxn modelId="{73A19C57-6442-49BF-9E8F-DF67F5966B2A}" type="presOf" srcId="{153E8B69-DEAB-446C-B169-591A086BDC69}" destId="{C7AC9F1A-3F46-4590-9C59-A19844F3C030}" srcOrd="0" destOrd="0" presId="urn:microsoft.com/office/officeart/2005/8/layout/bProcess2"/>
    <dgm:cxn modelId="{DA012C7C-C01F-4516-B316-9C51D6411842}" srcId="{BEEC4479-FCA8-460B-B46E-148B65AC2880}" destId="{0B297164-92E8-4ECF-AC8A-5ED679DC7B76}" srcOrd="7" destOrd="0" parTransId="{87449F78-936F-416F-AAD5-19172BD26C0F}" sibTransId="{3F7CA514-8435-4EA9-ACD1-998A096C6864}"/>
    <dgm:cxn modelId="{03600B80-DCE0-4154-ABEA-42CA95125E59}" srcId="{BEEC4479-FCA8-460B-B46E-148B65AC2880}" destId="{015DC279-9765-41AB-BC4D-BEF94826B536}" srcOrd="1" destOrd="0" parTransId="{519E9751-72B9-41BC-BEE7-19A6D1948193}" sibTransId="{1A124BAF-FC8D-4775-84C0-48781025CA49}"/>
    <dgm:cxn modelId="{CBD2EC87-43D7-4CB5-9514-E44E484EBE36}" type="presOf" srcId="{1A124BAF-FC8D-4775-84C0-48781025CA49}" destId="{9A44F376-DB87-42E1-9103-D0E695AFAC12}" srcOrd="0" destOrd="0" presId="urn:microsoft.com/office/officeart/2005/8/layout/bProcess2"/>
    <dgm:cxn modelId="{0808B58F-CFFC-49F3-9D4D-64822120C520}" type="presOf" srcId="{996D666A-97A3-43D8-B3F8-16C929629FBE}" destId="{0CDD521D-E318-49F2-A9E8-9F287DF352C8}" srcOrd="0" destOrd="0" presId="urn:microsoft.com/office/officeart/2005/8/layout/bProcess2"/>
    <dgm:cxn modelId="{EA4056A1-1A34-44FD-A999-5085B6DAD5B3}" srcId="{BEEC4479-FCA8-460B-B46E-148B65AC2880}" destId="{996D666A-97A3-43D8-B3F8-16C929629FBE}" srcOrd="0" destOrd="0" parTransId="{3EAFAB16-DEF6-4EB3-B915-6343E2D8B449}" sibTransId="{DC610910-17BA-4113-9A9B-F75091836E2A}"/>
    <dgm:cxn modelId="{FA13E0A6-8D32-4C4F-A92F-4C78469FCFB6}" type="presOf" srcId="{DC610910-17BA-4113-9A9B-F75091836E2A}" destId="{9C43527F-7687-4FAD-B6B0-C448FF1D2D7D}" srcOrd="0" destOrd="0" presId="urn:microsoft.com/office/officeart/2005/8/layout/bProcess2"/>
    <dgm:cxn modelId="{46AEB6B0-ECDB-4800-9030-F2504A8B488E}" type="presOf" srcId="{9207F22B-E3EB-4520-8917-37D1E4E06424}" destId="{F5FBF992-2C7E-4A09-9D02-842DD6A338AF}" srcOrd="0" destOrd="0" presId="urn:microsoft.com/office/officeart/2005/8/layout/bProcess2"/>
    <dgm:cxn modelId="{8F51B9C1-FCF3-40B8-99F0-4B991959F209}" type="presOf" srcId="{5E16BE79-18BC-4989-82B2-B26F5956B9CA}" destId="{46DCFD9A-5006-4F90-B893-43B56AC54F44}" srcOrd="0" destOrd="0" presId="urn:microsoft.com/office/officeart/2005/8/layout/bProcess2"/>
    <dgm:cxn modelId="{D09672D6-B5DE-42CB-8AE5-89E500472D0C}" type="presOf" srcId="{0B297164-92E8-4ECF-AC8A-5ED679DC7B76}" destId="{E0DC8576-BBD0-47D3-9E1F-83EE7BA46724}" srcOrd="0" destOrd="0" presId="urn:microsoft.com/office/officeart/2005/8/layout/bProcess2"/>
    <dgm:cxn modelId="{EDD68BDA-C3DE-449A-BBD2-016843F6CBCD}" type="presOf" srcId="{8BAFFA1E-1467-461C-9FDA-3133AAA363D7}" destId="{DBF7063E-198B-4054-920D-10CAA660BFD1}" srcOrd="0" destOrd="0" presId="urn:microsoft.com/office/officeart/2005/8/layout/bProcess2"/>
    <dgm:cxn modelId="{4736FDDF-6300-4C6C-BAF8-2FCA8F664221}" srcId="{BEEC4479-FCA8-460B-B46E-148B65AC2880}" destId="{3AC188ED-3B88-412A-A546-09766866297B}" srcOrd="4" destOrd="0" parTransId="{2086B382-6C40-4720-9967-569D3150526A}" sibTransId="{6CBE1434-717E-4CD8-9766-B9D64EAB0A6C}"/>
    <dgm:cxn modelId="{2FD1C4E0-E546-40BE-AE4C-90E42B9C400A}" type="presOf" srcId="{FD6D1A64-79FE-48D1-9211-504916AA3C0F}" destId="{6ACFDA62-BD0C-4A5D-AC53-74E44AC64D6E}" srcOrd="0" destOrd="0" presId="urn:microsoft.com/office/officeart/2005/8/layout/bProcess2"/>
    <dgm:cxn modelId="{2018E4EF-ED4B-4481-A9C5-BF01DA49A0E7}" srcId="{BEEC4479-FCA8-460B-B46E-148B65AC2880}" destId="{FD6D1A64-79FE-48D1-9211-504916AA3C0F}" srcOrd="2" destOrd="0" parTransId="{B9D89B3E-6E34-4D2B-B39F-29DF76E0FED2}" sibTransId="{8BAFFA1E-1467-461C-9FDA-3133AAA363D7}"/>
    <dgm:cxn modelId="{02A3F6FF-0BB6-469F-907C-E6601D20B797}" type="presOf" srcId="{32CE3C17-9DEF-4B36-B7DE-78F24313C9A2}" destId="{D9FAED3B-09AD-404F-AA88-5329F29C8C15}" srcOrd="0" destOrd="0" presId="urn:microsoft.com/office/officeart/2005/8/layout/bProcess2"/>
    <dgm:cxn modelId="{73BEDCBA-7499-4F16-9D9E-E2C7CB2651F7}" type="presParOf" srcId="{17B82A68-9680-4575-8693-E8E09D065B82}" destId="{0CDD521D-E318-49F2-A9E8-9F287DF352C8}" srcOrd="0" destOrd="0" presId="urn:microsoft.com/office/officeart/2005/8/layout/bProcess2"/>
    <dgm:cxn modelId="{E8388470-7C9B-444C-BB8F-D6370FC01C98}" type="presParOf" srcId="{17B82A68-9680-4575-8693-E8E09D065B82}" destId="{9C43527F-7687-4FAD-B6B0-C448FF1D2D7D}" srcOrd="1" destOrd="0" presId="urn:microsoft.com/office/officeart/2005/8/layout/bProcess2"/>
    <dgm:cxn modelId="{25C32F7A-1815-453C-BD41-8EEBB4A7E75F}" type="presParOf" srcId="{17B82A68-9680-4575-8693-E8E09D065B82}" destId="{028AA99C-81BB-44CE-BD17-0BAB1CB86739}" srcOrd="2" destOrd="0" presId="urn:microsoft.com/office/officeart/2005/8/layout/bProcess2"/>
    <dgm:cxn modelId="{75A71DFA-17EA-4F4F-819C-DC47E8FF6C4B}" type="presParOf" srcId="{028AA99C-81BB-44CE-BD17-0BAB1CB86739}" destId="{7E4040E6-B587-4381-A3EA-BB27973FAD07}" srcOrd="0" destOrd="0" presId="urn:microsoft.com/office/officeart/2005/8/layout/bProcess2"/>
    <dgm:cxn modelId="{A62B5CC4-1290-4C29-8843-507CA074A53D}" type="presParOf" srcId="{028AA99C-81BB-44CE-BD17-0BAB1CB86739}" destId="{CEEF8818-5CB3-4710-A16A-23C3ED7F2645}" srcOrd="1" destOrd="0" presId="urn:microsoft.com/office/officeart/2005/8/layout/bProcess2"/>
    <dgm:cxn modelId="{0FBBDBE2-4044-44B7-8AFF-7DFA1ED7D147}" type="presParOf" srcId="{17B82A68-9680-4575-8693-E8E09D065B82}" destId="{9A44F376-DB87-42E1-9103-D0E695AFAC12}" srcOrd="3" destOrd="0" presId="urn:microsoft.com/office/officeart/2005/8/layout/bProcess2"/>
    <dgm:cxn modelId="{26B8539C-0868-40CE-9D17-36753569D56E}" type="presParOf" srcId="{17B82A68-9680-4575-8693-E8E09D065B82}" destId="{36434120-A669-4624-BEB9-114AA5DC59B6}" srcOrd="4" destOrd="0" presId="urn:microsoft.com/office/officeart/2005/8/layout/bProcess2"/>
    <dgm:cxn modelId="{AF96F29A-C523-4F3F-B370-08325688DE30}" type="presParOf" srcId="{36434120-A669-4624-BEB9-114AA5DC59B6}" destId="{BF32D0E7-7173-4742-88DF-24655CCFC9B7}" srcOrd="0" destOrd="0" presId="urn:microsoft.com/office/officeart/2005/8/layout/bProcess2"/>
    <dgm:cxn modelId="{124140B7-E4A7-473C-B60B-E76712EB0A05}" type="presParOf" srcId="{36434120-A669-4624-BEB9-114AA5DC59B6}" destId="{6ACFDA62-BD0C-4A5D-AC53-74E44AC64D6E}" srcOrd="1" destOrd="0" presId="urn:microsoft.com/office/officeart/2005/8/layout/bProcess2"/>
    <dgm:cxn modelId="{5757BC0B-D67F-43B1-B07E-C76B48FAAD19}" type="presParOf" srcId="{17B82A68-9680-4575-8693-E8E09D065B82}" destId="{DBF7063E-198B-4054-920D-10CAA660BFD1}" srcOrd="5" destOrd="0" presId="urn:microsoft.com/office/officeart/2005/8/layout/bProcess2"/>
    <dgm:cxn modelId="{F9F3B55D-4732-4DDE-A4C4-91B1E4880B7C}" type="presParOf" srcId="{17B82A68-9680-4575-8693-E8E09D065B82}" destId="{F375D131-8DB3-4F35-865B-4EAF5686744A}" srcOrd="6" destOrd="0" presId="urn:microsoft.com/office/officeart/2005/8/layout/bProcess2"/>
    <dgm:cxn modelId="{3B503801-220D-4127-8C71-A781F2A538DA}" type="presParOf" srcId="{F375D131-8DB3-4F35-865B-4EAF5686744A}" destId="{F5BDC8DE-540E-4FDF-A265-C45F77C89A3E}" srcOrd="0" destOrd="0" presId="urn:microsoft.com/office/officeart/2005/8/layout/bProcess2"/>
    <dgm:cxn modelId="{20E9C178-61F5-434E-97D7-20974599B416}" type="presParOf" srcId="{F375D131-8DB3-4F35-865B-4EAF5686744A}" destId="{C7AC9F1A-3F46-4590-9C59-A19844F3C030}" srcOrd="1" destOrd="0" presId="urn:microsoft.com/office/officeart/2005/8/layout/bProcess2"/>
    <dgm:cxn modelId="{1DD1DC2A-902B-494A-A67D-F39D032900F6}" type="presParOf" srcId="{17B82A68-9680-4575-8693-E8E09D065B82}" destId="{1386CFD7-709D-482B-8A86-DA058A25DC02}" srcOrd="7" destOrd="0" presId="urn:microsoft.com/office/officeart/2005/8/layout/bProcess2"/>
    <dgm:cxn modelId="{CB3E0556-26CD-4B38-9021-0120CC838FE2}" type="presParOf" srcId="{17B82A68-9680-4575-8693-E8E09D065B82}" destId="{267C0935-4AEF-4F5B-99B6-834793B9F031}" srcOrd="8" destOrd="0" presId="urn:microsoft.com/office/officeart/2005/8/layout/bProcess2"/>
    <dgm:cxn modelId="{6A94A32A-FCE7-4E0E-8D9F-6CF5670228ED}" type="presParOf" srcId="{267C0935-4AEF-4F5B-99B6-834793B9F031}" destId="{332EA36F-8F88-4E8C-BBE2-1E4EA9245048}" srcOrd="0" destOrd="0" presId="urn:microsoft.com/office/officeart/2005/8/layout/bProcess2"/>
    <dgm:cxn modelId="{B1B8CA4C-714C-46D1-8A55-AB3D2B3352BB}" type="presParOf" srcId="{267C0935-4AEF-4F5B-99B6-834793B9F031}" destId="{5E6C6D74-882B-4D2C-A2B7-7AE61929169B}" srcOrd="1" destOrd="0" presId="urn:microsoft.com/office/officeart/2005/8/layout/bProcess2"/>
    <dgm:cxn modelId="{5E923A89-0396-4C9E-812F-16C48878EA7C}" type="presParOf" srcId="{17B82A68-9680-4575-8693-E8E09D065B82}" destId="{946CC7DE-E29B-43DB-9E1E-AF7FDF15FFA1}" srcOrd="9" destOrd="0" presId="urn:microsoft.com/office/officeart/2005/8/layout/bProcess2"/>
    <dgm:cxn modelId="{2A9398FD-0891-47DE-8CBF-14959059CDDB}" type="presParOf" srcId="{17B82A68-9680-4575-8693-E8E09D065B82}" destId="{8C5AC164-0706-4062-B000-741E84A5BFF8}" srcOrd="10" destOrd="0" presId="urn:microsoft.com/office/officeart/2005/8/layout/bProcess2"/>
    <dgm:cxn modelId="{294A0E78-7419-4F86-BFC5-F54D49FA9AE8}" type="presParOf" srcId="{8C5AC164-0706-4062-B000-741E84A5BFF8}" destId="{2D6A37B4-BBEC-4709-A528-E9CCE0247802}" srcOrd="0" destOrd="0" presId="urn:microsoft.com/office/officeart/2005/8/layout/bProcess2"/>
    <dgm:cxn modelId="{EF3819E0-4154-446E-AC69-3CDAF5FAD40B}" type="presParOf" srcId="{8C5AC164-0706-4062-B000-741E84A5BFF8}" destId="{D9FAED3B-09AD-404F-AA88-5329F29C8C15}" srcOrd="1" destOrd="0" presId="urn:microsoft.com/office/officeart/2005/8/layout/bProcess2"/>
    <dgm:cxn modelId="{0BECD743-62B1-435A-9E98-01AD06C8EB80}" type="presParOf" srcId="{17B82A68-9680-4575-8693-E8E09D065B82}" destId="{46DCFD9A-5006-4F90-B893-43B56AC54F44}" srcOrd="11" destOrd="0" presId="urn:microsoft.com/office/officeart/2005/8/layout/bProcess2"/>
    <dgm:cxn modelId="{20081610-386C-4BB8-9F85-68785F3EFE44}" type="presParOf" srcId="{17B82A68-9680-4575-8693-E8E09D065B82}" destId="{4858FFC1-F304-4158-A02C-6530BC50A7AB}" srcOrd="12" destOrd="0" presId="urn:microsoft.com/office/officeart/2005/8/layout/bProcess2"/>
    <dgm:cxn modelId="{32C27BBF-7D34-4CA5-B7D0-D8410BBC18E8}" type="presParOf" srcId="{4858FFC1-F304-4158-A02C-6530BC50A7AB}" destId="{96DD9696-19FC-45CE-932E-4F56F76B2004}" srcOrd="0" destOrd="0" presId="urn:microsoft.com/office/officeart/2005/8/layout/bProcess2"/>
    <dgm:cxn modelId="{EBDAC434-9350-498A-A8A5-53D58C2E2848}" type="presParOf" srcId="{4858FFC1-F304-4158-A02C-6530BC50A7AB}" destId="{F5FBF992-2C7E-4A09-9D02-842DD6A338AF}" srcOrd="1" destOrd="0" presId="urn:microsoft.com/office/officeart/2005/8/layout/bProcess2"/>
    <dgm:cxn modelId="{645EBD93-9715-41D3-BA2B-12CFD21F4E86}" type="presParOf" srcId="{17B82A68-9680-4575-8693-E8E09D065B82}" destId="{988171CB-894F-4758-BE38-7377F37184C9}" srcOrd="13" destOrd="0" presId="urn:microsoft.com/office/officeart/2005/8/layout/bProcess2"/>
    <dgm:cxn modelId="{5BD2BB70-BF90-4284-85D7-55F629092549}" type="presParOf" srcId="{17B82A68-9680-4575-8693-E8E09D065B82}" destId="{E0DC8576-BBD0-47D3-9E1F-83EE7BA46724}" srcOrd="1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3B62D-784A-4CA1-AD70-82B9C7C3082D}">
      <dsp:nvSpPr>
        <dsp:cNvPr id="0" name=""/>
        <dsp:cNvSpPr/>
      </dsp:nvSpPr>
      <dsp:spPr>
        <a:xfrm>
          <a:off x="0" y="40700"/>
          <a:ext cx="2590800"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Skill level: All Levels</a:t>
          </a:r>
        </a:p>
      </dsp:txBody>
      <dsp:txXfrm>
        <a:off x="21704" y="62404"/>
        <a:ext cx="2547392" cy="401192"/>
      </dsp:txXfrm>
    </dsp:sp>
    <dsp:sp modelId="{08D679BF-C2A5-4A37-BE49-7A7BB871CA31}">
      <dsp:nvSpPr>
        <dsp:cNvPr id="0" name=""/>
        <dsp:cNvSpPr/>
      </dsp:nvSpPr>
      <dsp:spPr>
        <a:xfrm>
          <a:off x="0" y="540020"/>
          <a:ext cx="2590800"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Students: 408,013</a:t>
          </a:r>
        </a:p>
      </dsp:txBody>
      <dsp:txXfrm>
        <a:off x="21704" y="561724"/>
        <a:ext cx="2547392" cy="401192"/>
      </dsp:txXfrm>
    </dsp:sp>
    <dsp:sp modelId="{F30B2440-05F5-45BE-A548-7D267B90952B}">
      <dsp:nvSpPr>
        <dsp:cNvPr id="0" name=""/>
        <dsp:cNvSpPr/>
      </dsp:nvSpPr>
      <dsp:spPr>
        <a:xfrm>
          <a:off x="0" y="1039340"/>
          <a:ext cx="2590800"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Languages: English</a:t>
          </a:r>
        </a:p>
      </dsp:txBody>
      <dsp:txXfrm>
        <a:off x="21704" y="1061044"/>
        <a:ext cx="2547392" cy="401192"/>
      </dsp:txXfrm>
    </dsp:sp>
    <dsp:sp modelId="{DEBE00AC-1EF8-42E7-9CE7-AC1A6AFD1B38}">
      <dsp:nvSpPr>
        <dsp:cNvPr id="0" name=""/>
        <dsp:cNvSpPr/>
      </dsp:nvSpPr>
      <dsp:spPr>
        <a:xfrm>
          <a:off x="0" y="1538660"/>
          <a:ext cx="2590800"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Captions: Yes</a:t>
          </a:r>
        </a:p>
      </dsp:txBody>
      <dsp:txXfrm>
        <a:off x="21704" y="1560364"/>
        <a:ext cx="2547392" cy="401192"/>
      </dsp:txXfrm>
    </dsp:sp>
    <dsp:sp modelId="{247AE522-56C8-4F96-AA1B-D8A46E94F2EC}">
      <dsp:nvSpPr>
        <dsp:cNvPr id="0" name=""/>
        <dsp:cNvSpPr/>
      </dsp:nvSpPr>
      <dsp:spPr>
        <a:xfrm>
          <a:off x="0" y="2037980"/>
          <a:ext cx="2590800"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Lectures: 291 (164)</a:t>
          </a:r>
        </a:p>
      </dsp:txBody>
      <dsp:txXfrm>
        <a:off x="21704" y="2059684"/>
        <a:ext cx="2547392" cy="401192"/>
      </dsp:txXfrm>
    </dsp:sp>
    <dsp:sp modelId="{15A7DC55-1361-4352-A7A9-7166D5C09C66}">
      <dsp:nvSpPr>
        <dsp:cNvPr id="0" name=""/>
        <dsp:cNvSpPr/>
      </dsp:nvSpPr>
      <dsp:spPr>
        <a:xfrm>
          <a:off x="0" y="2537300"/>
          <a:ext cx="2590800"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Video: 41.5hr (20.45)</a:t>
          </a:r>
        </a:p>
      </dsp:txBody>
      <dsp:txXfrm>
        <a:off x="21704" y="2559004"/>
        <a:ext cx="2547392" cy="401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98A34-E776-4F43-AE99-6F574D515460}">
      <dsp:nvSpPr>
        <dsp:cNvPr id="0" name=""/>
        <dsp:cNvSpPr/>
      </dsp:nvSpPr>
      <dsp:spPr>
        <a:xfrm>
          <a:off x="0" y="181499"/>
          <a:ext cx="609600" cy="6096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67%</a:t>
          </a:r>
        </a:p>
      </dsp:txBody>
      <dsp:txXfrm>
        <a:off x="89274" y="270773"/>
        <a:ext cx="431052" cy="431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98A34-E776-4F43-AE99-6F574D515460}">
      <dsp:nvSpPr>
        <dsp:cNvPr id="0" name=""/>
        <dsp:cNvSpPr/>
      </dsp:nvSpPr>
      <dsp:spPr>
        <a:xfrm>
          <a:off x="0" y="189952"/>
          <a:ext cx="609600" cy="6096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49%</a:t>
          </a:r>
        </a:p>
      </dsp:txBody>
      <dsp:txXfrm>
        <a:off x="89274" y="279226"/>
        <a:ext cx="431052" cy="4310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D521D-E318-49F2-A9E8-9F287DF352C8}">
      <dsp:nvSpPr>
        <dsp:cNvPr id="0" name=""/>
        <dsp:cNvSpPr/>
      </dsp:nvSpPr>
      <dsp:spPr>
        <a:xfrm>
          <a:off x="2900" y="233223"/>
          <a:ext cx="1482278" cy="109668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 Preprocessing</a:t>
          </a:r>
        </a:p>
      </dsp:txBody>
      <dsp:txXfrm>
        <a:off x="219975" y="393829"/>
        <a:ext cx="1048128" cy="775475"/>
      </dsp:txXfrm>
    </dsp:sp>
    <dsp:sp modelId="{9C43527F-7687-4FAD-B6B0-C448FF1D2D7D}">
      <dsp:nvSpPr>
        <dsp:cNvPr id="0" name=""/>
        <dsp:cNvSpPr/>
      </dsp:nvSpPr>
      <dsp:spPr>
        <a:xfrm rot="10800000">
          <a:off x="548092" y="1472044"/>
          <a:ext cx="391894" cy="24066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EF8818-5CB3-4710-A16A-23C3ED7F2645}">
      <dsp:nvSpPr>
        <dsp:cNvPr id="0" name=""/>
        <dsp:cNvSpPr/>
      </dsp:nvSpPr>
      <dsp:spPr>
        <a:xfrm>
          <a:off x="194889" y="1841217"/>
          <a:ext cx="1098300" cy="88087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Regression: Linear and Multiple</a:t>
          </a:r>
        </a:p>
      </dsp:txBody>
      <dsp:txXfrm>
        <a:off x="355731" y="1970218"/>
        <a:ext cx="776616" cy="622871"/>
      </dsp:txXfrm>
    </dsp:sp>
    <dsp:sp modelId="{9A44F376-DB87-42E1-9103-D0E695AFAC12}">
      <dsp:nvSpPr>
        <dsp:cNvPr id="0" name=""/>
        <dsp:cNvSpPr/>
      </dsp:nvSpPr>
      <dsp:spPr>
        <a:xfrm rot="10992116">
          <a:off x="503066" y="2966185"/>
          <a:ext cx="391894" cy="24066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CFDA62-BD0C-4A5D-AC53-74E44AC64D6E}">
      <dsp:nvSpPr>
        <dsp:cNvPr id="0" name=""/>
        <dsp:cNvSpPr/>
      </dsp:nvSpPr>
      <dsp:spPr>
        <a:xfrm>
          <a:off x="0" y="3437594"/>
          <a:ext cx="1316967" cy="7468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Logistic Regression</a:t>
          </a:r>
        </a:p>
      </dsp:txBody>
      <dsp:txXfrm>
        <a:off x="192865" y="3546966"/>
        <a:ext cx="931237" cy="528094"/>
      </dsp:txXfrm>
    </dsp:sp>
    <dsp:sp modelId="{DBF7063E-198B-4054-920D-10CAA660BFD1}">
      <dsp:nvSpPr>
        <dsp:cNvPr id="0" name=""/>
        <dsp:cNvSpPr/>
      </dsp:nvSpPr>
      <dsp:spPr>
        <a:xfrm rot="5436407">
          <a:off x="1413017" y="3700749"/>
          <a:ext cx="391894" cy="24066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AC9F1A-3F46-4590-9C59-A19844F3C030}">
      <dsp:nvSpPr>
        <dsp:cNvPr id="0" name=""/>
        <dsp:cNvSpPr/>
      </dsp:nvSpPr>
      <dsp:spPr>
        <a:xfrm>
          <a:off x="1887392" y="3325912"/>
          <a:ext cx="1317669" cy="101018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Decision Trees and Random Forests</a:t>
          </a:r>
        </a:p>
      </dsp:txBody>
      <dsp:txXfrm>
        <a:off x="2080360" y="3473851"/>
        <a:ext cx="931733" cy="714310"/>
      </dsp:txXfrm>
    </dsp:sp>
    <dsp:sp modelId="{1386CFD7-709D-482B-8A86-DA058A25DC02}">
      <dsp:nvSpPr>
        <dsp:cNvPr id="0" name=""/>
        <dsp:cNvSpPr/>
      </dsp:nvSpPr>
      <dsp:spPr>
        <a:xfrm rot="21278057">
          <a:off x="2280596" y="2968754"/>
          <a:ext cx="391894" cy="24066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6C6D74-882B-4D2C-A2B7-7AE61929169B}">
      <dsp:nvSpPr>
        <dsp:cNvPr id="0" name=""/>
        <dsp:cNvSpPr/>
      </dsp:nvSpPr>
      <dsp:spPr>
        <a:xfrm>
          <a:off x="1709936" y="1690401"/>
          <a:ext cx="1380926" cy="11759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Clustering</a:t>
          </a:r>
        </a:p>
      </dsp:txBody>
      <dsp:txXfrm>
        <a:off x="1912168" y="1862620"/>
        <a:ext cx="976462" cy="831548"/>
      </dsp:txXfrm>
    </dsp:sp>
    <dsp:sp modelId="{946CC7DE-E29B-43DB-9E1E-AF7FDF15FFA1}">
      <dsp:nvSpPr>
        <dsp:cNvPr id="0" name=""/>
        <dsp:cNvSpPr/>
      </dsp:nvSpPr>
      <dsp:spPr>
        <a:xfrm rot="58544">
          <a:off x="2218448" y="1336315"/>
          <a:ext cx="391894" cy="24066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FAED3B-09AD-404F-AA88-5329F29C8C15}">
      <dsp:nvSpPr>
        <dsp:cNvPr id="0" name=""/>
        <dsp:cNvSpPr/>
      </dsp:nvSpPr>
      <dsp:spPr>
        <a:xfrm>
          <a:off x="1709936" y="166557"/>
          <a:ext cx="1434639" cy="10699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Association Rules: Apriori and Eclat</a:t>
          </a:r>
        </a:p>
      </dsp:txBody>
      <dsp:txXfrm>
        <a:off x="1920034" y="323245"/>
        <a:ext cx="1014443" cy="756559"/>
      </dsp:txXfrm>
    </dsp:sp>
    <dsp:sp modelId="{46DCFD9A-5006-4F90-B893-43B56AC54F44}">
      <dsp:nvSpPr>
        <dsp:cNvPr id="0" name=""/>
        <dsp:cNvSpPr/>
      </dsp:nvSpPr>
      <dsp:spPr>
        <a:xfrm rot="5419438">
          <a:off x="3244038" y="586920"/>
          <a:ext cx="391894" cy="24066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FBF992-2C7E-4A09-9D02-842DD6A338AF}">
      <dsp:nvSpPr>
        <dsp:cNvPr id="0" name=""/>
        <dsp:cNvSpPr/>
      </dsp:nvSpPr>
      <dsp:spPr>
        <a:xfrm>
          <a:off x="3721773" y="177976"/>
          <a:ext cx="1450136" cy="10699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Natural Language Processing</a:t>
          </a:r>
        </a:p>
      </dsp:txBody>
      <dsp:txXfrm>
        <a:off x="3934141" y="334664"/>
        <a:ext cx="1025400" cy="756559"/>
      </dsp:txXfrm>
    </dsp:sp>
    <dsp:sp modelId="{988171CB-894F-4758-BE38-7377F37184C9}">
      <dsp:nvSpPr>
        <dsp:cNvPr id="0" name=""/>
        <dsp:cNvSpPr/>
      </dsp:nvSpPr>
      <dsp:spPr>
        <a:xfrm rot="10819268">
          <a:off x="4246556" y="1366585"/>
          <a:ext cx="391894" cy="24066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DC8576-BBD0-47D3-9E1F-83EE7BA46724}">
      <dsp:nvSpPr>
        <dsp:cNvPr id="0" name=""/>
        <dsp:cNvSpPr/>
      </dsp:nvSpPr>
      <dsp:spPr>
        <a:xfrm>
          <a:off x="3721775" y="1712297"/>
          <a:ext cx="1432653" cy="1119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Artificial Neural Networks</a:t>
          </a:r>
        </a:p>
      </dsp:txBody>
      <dsp:txXfrm>
        <a:off x="3931582" y="1876273"/>
        <a:ext cx="1013039" cy="7917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0C587E-D380-4F97-BEA9-06851DDE65E8}" type="datetimeFigureOut">
              <a:rPr lang="en-US" smtClean="0"/>
              <a:t>5/24/2019</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B64DBE-7402-488B-B662-60A15DD400A8}" type="slidenum">
              <a:rPr lang="en-US" smtClean="0"/>
              <a:t>‹Nº›</a:t>
            </a:fld>
            <a:endParaRPr lang="en-US"/>
          </a:p>
        </p:txBody>
      </p:sp>
    </p:spTree>
    <p:extLst>
      <p:ext uri="{BB962C8B-B14F-4D97-AF65-F5344CB8AC3E}">
        <p14:creationId xmlns:p14="http://schemas.microsoft.com/office/powerpoint/2010/main" val="1659184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E2601-95AE-4257-9668-B4375FD1C93E}" type="slidenum">
              <a:rPr lang="en-GB" smtClean="0"/>
              <a:pPr/>
              <a:t>1</a:t>
            </a:fld>
            <a:endParaRPr lang="en-GB" dirty="0"/>
          </a:p>
        </p:txBody>
      </p:sp>
    </p:spTree>
    <p:extLst>
      <p:ext uri="{BB962C8B-B14F-4D97-AF65-F5344CB8AC3E}">
        <p14:creationId xmlns:p14="http://schemas.microsoft.com/office/powerpoint/2010/main" val="317570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CE2601-95AE-4257-9668-B4375FD1C93E}" type="slidenum">
              <a:rPr lang="en-GB" smtClean="0"/>
              <a:t>2</a:t>
            </a:fld>
            <a:endParaRPr lang="en-GB"/>
          </a:p>
        </p:txBody>
      </p:sp>
    </p:spTree>
    <p:extLst>
      <p:ext uri="{BB962C8B-B14F-4D97-AF65-F5344CB8AC3E}">
        <p14:creationId xmlns:p14="http://schemas.microsoft.com/office/powerpoint/2010/main" val="36535868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jpeg"/><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2.jpeg"/><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Slide">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85"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7"/>
          <p:cNvGrpSpPr/>
          <p:nvPr/>
        </p:nvGrpSpPr>
        <p:grpSpPr>
          <a:xfrm>
            <a:off x="2741470" y="560855"/>
            <a:ext cx="4659986" cy="5741604"/>
            <a:chOff x="2535069" y="594571"/>
            <a:chExt cx="4850032" cy="5634753"/>
          </a:xfrm>
        </p:grpSpPr>
        <p:sp>
          <p:nvSpPr>
            <p:cNvPr id="9" name="Rectangle 8"/>
            <p:cNvSpPr/>
            <p:nvPr userDrawn="1"/>
          </p:nvSpPr>
          <p:spPr>
            <a:xfrm rot="2595032">
              <a:off x="4442488" y="594571"/>
              <a:ext cx="1050039" cy="56347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userDrawn="1"/>
          </p:nvSpPr>
          <p:spPr>
            <a:xfrm>
              <a:off x="6329186" y="882812"/>
              <a:ext cx="1055915" cy="1055915"/>
            </a:xfrm>
            <a:prstGeom prst="ellipse">
              <a:avLst/>
            </a:prstGeom>
            <a:solidFill>
              <a:srgbClr val="315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userDrawn="1"/>
          </p:nvSpPr>
          <p:spPr>
            <a:xfrm>
              <a:off x="2535069" y="4906882"/>
              <a:ext cx="1055915" cy="105591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3" name="Straight Connector 12"/>
          <p:cNvCxnSpPr/>
          <p:nvPr/>
        </p:nvCxnSpPr>
        <p:spPr>
          <a:xfrm>
            <a:off x="536578" y="1618752"/>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6578" y="4221087"/>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Rectangle 2"/>
          <p:cNvSpPr>
            <a:spLocks noGrp="1" noChangeArrowheads="1"/>
          </p:cNvSpPr>
          <p:nvPr>
            <p:ph type="title" hasCustomPrompt="1"/>
          </p:nvPr>
        </p:nvSpPr>
        <p:spPr bwMode="auto">
          <a:xfrm>
            <a:off x="541577" y="1700810"/>
            <a:ext cx="4979465" cy="1872209"/>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defRPr sz="3200" b="1"/>
            </a:lvl1pPr>
          </a:lstStyle>
          <a:p>
            <a:r>
              <a:rPr lang="en-US" dirty="0"/>
              <a:t>Presentation</a:t>
            </a:r>
            <a:br>
              <a:rPr lang="en-US" dirty="0"/>
            </a:br>
            <a:r>
              <a:rPr lang="en-US" dirty="0"/>
              <a:t>title</a:t>
            </a:r>
            <a:endParaRPr lang="en-GB" dirty="0"/>
          </a:p>
        </p:txBody>
      </p:sp>
      <p:sp>
        <p:nvSpPr>
          <p:cNvPr id="3" name="Text Placeholder 2"/>
          <p:cNvSpPr>
            <a:spLocks noGrp="1"/>
          </p:cNvSpPr>
          <p:nvPr>
            <p:ph type="body" sz="quarter" idx="10" hasCustomPrompt="1"/>
          </p:nvPr>
        </p:nvSpPr>
        <p:spPr>
          <a:xfrm>
            <a:off x="551969" y="3634979"/>
            <a:ext cx="4969073" cy="288033"/>
          </a:xfrm>
        </p:spPr>
        <p:txBody>
          <a:bodyPr anchor="ctr">
            <a:noAutofit/>
          </a:bodyPr>
          <a:lstStyle>
            <a:lvl1pPr marL="0" marR="0" indent="0" algn="l" defTabSz="802112" rtl="0" eaLnBrk="1" fontAlgn="base" latinLnBrk="0" hangingPunct="1">
              <a:lnSpc>
                <a:spcPct val="100000"/>
              </a:lnSpc>
              <a:spcBef>
                <a:spcPts val="526"/>
              </a:spcBef>
              <a:spcAft>
                <a:spcPts val="263"/>
              </a:spcAft>
              <a:buClr>
                <a:schemeClr val="tx1"/>
              </a:buClr>
              <a:buSzTx/>
              <a:buFontTx/>
              <a:buNone/>
              <a:tabLst/>
              <a:defRPr sz="1800">
                <a:solidFill>
                  <a:schemeClr val="tx1">
                    <a:lumMod val="65000"/>
                    <a:lumOff val="35000"/>
                  </a:schemeClr>
                </a:solidFill>
              </a:defRPr>
            </a:lvl1pPr>
          </a:lstStyle>
          <a:p>
            <a:pPr marL="0" marR="0" lvl="0" indent="0" algn="l" defTabSz="802112" rtl="0" eaLnBrk="1" fontAlgn="base" latinLnBrk="0" hangingPunct="1">
              <a:lnSpc>
                <a:spcPct val="100000"/>
              </a:lnSpc>
              <a:spcBef>
                <a:spcPts val="526"/>
              </a:spcBef>
              <a:spcAft>
                <a:spcPts val="263"/>
              </a:spcAft>
              <a:buClr>
                <a:schemeClr val="tx1"/>
              </a:buClr>
              <a:buSzTx/>
              <a:buFontTx/>
              <a:buNone/>
              <a:tabLst/>
              <a:defRPr/>
            </a:pPr>
            <a:r>
              <a:rPr lang="en-US" dirty="0"/>
              <a:t>Secondary title</a:t>
            </a:r>
          </a:p>
        </p:txBody>
      </p:sp>
      <p:sp>
        <p:nvSpPr>
          <p:cNvPr id="5" name="Text Placeholder 4"/>
          <p:cNvSpPr>
            <a:spLocks noGrp="1"/>
          </p:cNvSpPr>
          <p:nvPr>
            <p:ph type="body" sz="quarter" idx="11" hasCustomPrompt="1"/>
          </p:nvPr>
        </p:nvSpPr>
        <p:spPr>
          <a:xfrm>
            <a:off x="4211967" y="3933063"/>
            <a:ext cx="1296665" cy="288033"/>
          </a:xfrm>
        </p:spPr>
        <p:txBody>
          <a:bodyPr anchor="ctr">
            <a:noAutofit/>
          </a:bodyPr>
          <a:lstStyle>
            <a:lvl1pPr algn="r">
              <a:defRPr sz="1600">
                <a:solidFill>
                  <a:schemeClr val="tx1">
                    <a:lumMod val="65000"/>
                    <a:lumOff val="35000"/>
                  </a:schemeClr>
                </a:solidFill>
              </a:defRPr>
            </a:lvl1pPr>
          </a:lstStyle>
          <a:p>
            <a:pPr lvl="0"/>
            <a:r>
              <a:rPr lang="en-US" dirty="0"/>
              <a:t>Date</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l="5113" t="27795" r="5170" b="27021"/>
          <a:stretch/>
        </p:blipFill>
        <p:spPr>
          <a:xfrm>
            <a:off x="6073205" y="5126499"/>
            <a:ext cx="2581452" cy="976230"/>
          </a:xfrm>
          <a:prstGeom prst="rect">
            <a:avLst/>
          </a:prstGeom>
        </p:spPr>
      </p:pic>
    </p:spTree>
    <p:extLst>
      <p:ext uri="{BB962C8B-B14F-4D97-AF65-F5344CB8AC3E}">
        <p14:creationId xmlns:p14="http://schemas.microsoft.com/office/powerpoint/2010/main" val="35971871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Text Placeholder 5"/>
          <p:cNvSpPr>
            <a:spLocks noGrp="1"/>
          </p:cNvSpPr>
          <p:nvPr>
            <p:ph type="body" sz="quarter" idx="12"/>
          </p:nvPr>
        </p:nvSpPr>
        <p:spPr>
          <a:xfrm>
            <a:off x="539554" y="1353442"/>
            <a:ext cx="8072469" cy="456911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43347108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Tree>
    <p:extLst>
      <p:ext uri="{BB962C8B-B14F-4D97-AF65-F5344CB8AC3E}">
        <p14:creationId xmlns:p14="http://schemas.microsoft.com/office/powerpoint/2010/main" val="18892285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8065286" cy="132835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9" name="Text Placeholder 8"/>
          <p:cNvSpPr>
            <a:spLocks noGrp="1"/>
          </p:cNvSpPr>
          <p:nvPr>
            <p:ph type="body" sz="quarter" idx="13"/>
          </p:nvPr>
        </p:nvSpPr>
        <p:spPr>
          <a:xfrm>
            <a:off x="539554" y="2758487"/>
            <a:ext cx="8065081" cy="3164070"/>
          </a:xfrm>
        </p:spPr>
        <p:txBody>
          <a:bodyPr numCol="3" spcCol="280693"/>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83702285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4818710" cy="132835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8" name="Text Placeholder 8"/>
          <p:cNvSpPr>
            <a:spLocks noGrp="1"/>
          </p:cNvSpPr>
          <p:nvPr>
            <p:ph type="body" sz="quarter" idx="13"/>
          </p:nvPr>
        </p:nvSpPr>
        <p:spPr>
          <a:xfrm>
            <a:off x="539553" y="2758487"/>
            <a:ext cx="4818710" cy="3164070"/>
          </a:xfrm>
        </p:spPr>
        <p:txBody>
          <a:bodyPr numCol="2" spcCol="280693"/>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Picture Placeholder 9"/>
          <p:cNvSpPr>
            <a:spLocks noGrp="1"/>
          </p:cNvSpPr>
          <p:nvPr>
            <p:ph type="pic" sz="quarter" idx="14"/>
          </p:nvPr>
        </p:nvSpPr>
        <p:spPr>
          <a:xfrm>
            <a:off x="5538278" y="1353441"/>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46041972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aragrap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1"/>
            <a:ext cx="4818710" cy="4569117"/>
          </a:xfrm>
        </p:spPr>
        <p:txBody>
          <a:bodyPr numCol="2" spcCol="280693"/>
          <a:lstStyle>
            <a:lvl1pPr marL="0" marR="0" indent="0" algn="l" defTabSz="801984" rtl="0" eaLnBrk="1" fontAlgn="base" latinLnBrk="0" hangingPunct="1">
              <a:lnSpc>
                <a:spcPct val="100000"/>
              </a:lnSpc>
              <a:spcBef>
                <a:spcPts val="526"/>
              </a:spcBef>
              <a:spcAft>
                <a:spcPts val="263"/>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84"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5538278" y="1353441"/>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362003423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5" y="1353441"/>
            <a:ext cx="2550161" cy="4569117"/>
          </a:xfrm>
        </p:spPr>
        <p:txBody>
          <a:bodyPr numCol="1" spcCol="280693"/>
          <a:lstStyle>
            <a:lvl1pPr marL="0" marR="0" indent="0" algn="l" defTabSz="801984" rtl="0" eaLnBrk="1" fontAlgn="base" latinLnBrk="0" hangingPunct="1">
              <a:lnSpc>
                <a:spcPct val="100000"/>
              </a:lnSpc>
              <a:spcBef>
                <a:spcPts val="526"/>
              </a:spcBef>
              <a:spcAft>
                <a:spcPts val="263"/>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84"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252811" y="1353441"/>
            <a:ext cx="5350645"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373626429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1"/>
            <a:ext cx="2190323" cy="4569117"/>
          </a:xfrm>
        </p:spPr>
        <p:txBody>
          <a:bodyPr numCol="1" spcCol="280693"/>
          <a:lstStyle>
            <a:lvl1pPr marL="0" marR="0" indent="0" algn="l" defTabSz="801984" rtl="0" eaLnBrk="1" fontAlgn="base" latinLnBrk="0" hangingPunct="1">
              <a:lnSpc>
                <a:spcPct val="100000"/>
              </a:lnSpc>
              <a:spcBef>
                <a:spcPts val="526"/>
              </a:spcBef>
              <a:spcAft>
                <a:spcPts val="263"/>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84"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252811" y="1353441"/>
            <a:ext cx="5350645"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154145109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8" name="Table Placeholder 7"/>
          <p:cNvSpPr>
            <a:spLocks noGrp="1"/>
          </p:cNvSpPr>
          <p:nvPr>
            <p:ph type="tbl" sz="quarter" idx="12"/>
          </p:nvPr>
        </p:nvSpPr>
        <p:spPr>
          <a:xfrm>
            <a:off x="539553" y="1353442"/>
            <a:ext cx="8068370" cy="4569117"/>
          </a:xfrm>
        </p:spPr>
        <p:txBody>
          <a:bodyPr/>
          <a:lstStyle/>
          <a:p>
            <a:r>
              <a:rPr lang="es-ES"/>
              <a:t>Haga clic en el icono para agregar una tabla</a:t>
            </a:r>
            <a:endParaRPr lang="en-US"/>
          </a:p>
        </p:txBody>
      </p:sp>
    </p:spTree>
    <p:extLst>
      <p:ext uri="{BB962C8B-B14F-4D97-AF65-F5344CB8AC3E}">
        <p14:creationId xmlns:p14="http://schemas.microsoft.com/office/powerpoint/2010/main" val="12275003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Chart Placeholder 5"/>
          <p:cNvSpPr>
            <a:spLocks noGrp="1"/>
          </p:cNvSpPr>
          <p:nvPr>
            <p:ph type="chart" sz="quarter" idx="13"/>
          </p:nvPr>
        </p:nvSpPr>
        <p:spPr>
          <a:xfrm>
            <a:off x="539553" y="1353442"/>
            <a:ext cx="8068370"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209633667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Text Placeholder 5"/>
          <p:cNvSpPr>
            <a:spLocks noGrp="1"/>
          </p:cNvSpPr>
          <p:nvPr>
            <p:ph type="body" sz="quarter" idx="12"/>
          </p:nvPr>
        </p:nvSpPr>
        <p:spPr>
          <a:xfrm>
            <a:off x="539554" y="1353443"/>
            <a:ext cx="8072469" cy="456911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7434533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Breaker Slide">
    <p:bg>
      <p:bgPr>
        <a:solidFill>
          <a:srgbClr val="D7E7F7"/>
        </a:solidFill>
        <a:effectLst/>
      </p:bgPr>
    </p:bg>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09"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Group 14"/>
          <p:cNvGrpSpPr/>
          <p:nvPr/>
        </p:nvGrpSpPr>
        <p:grpSpPr>
          <a:xfrm>
            <a:off x="1209064" y="1028804"/>
            <a:ext cx="7446789" cy="5829202"/>
            <a:chOff x="735726" y="1020138"/>
            <a:chExt cx="7922092" cy="5847385"/>
          </a:xfrm>
        </p:grpSpPr>
        <p:sp>
          <p:nvSpPr>
            <p:cNvPr id="16" name="Rectangle 3"/>
            <p:cNvSpPr/>
            <p:nvPr userDrawn="1"/>
          </p:nvSpPr>
          <p:spPr>
            <a:xfrm rot="2700000">
              <a:off x="3801387" y="742685"/>
              <a:ext cx="1790769" cy="7922092"/>
            </a:xfrm>
            <a:custGeom>
              <a:avLst/>
              <a:gdLst>
                <a:gd name="connsiteX0" fmla="*/ 0 w 1771355"/>
                <a:gd name="connsiteY0" fmla="*/ 0 h 8124148"/>
                <a:gd name="connsiteX1" fmla="*/ 1771355 w 1771355"/>
                <a:gd name="connsiteY1" fmla="*/ 0 h 8124148"/>
                <a:gd name="connsiteX2" fmla="*/ 1771355 w 1771355"/>
                <a:gd name="connsiteY2" fmla="*/ 8124148 h 8124148"/>
                <a:gd name="connsiteX3" fmla="*/ 0 w 1771355"/>
                <a:gd name="connsiteY3" fmla="*/ 8124148 h 8124148"/>
                <a:gd name="connsiteX4" fmla="*/ 0 w 1771355"/>
                <a:gd name="connsiteY4" fmla="*/ 0 h 8124148"/>
                <a:gd name="connsiteX0" fmla="*/ 0 w 1771355"/>
                <a:gd name="connsiteY0" fmla="*/ 0 h 8124148"/>
                <a:gd name="connsiteX1" fmla="*/ 1771355 w 1771355"/>
                <a:gd name="connsiteY1" fmla="*/ 0 h 8124148"/>
                <a:gd name="connsiteX2" fmla="*/ 1771355 w 1771355"/>
                <a:gd name="connsiteY2" fmla="*/ 8124148 h 8124148"/>
                <a:gd name="connsiteX3" fmla="*/ 6736 w 1771355"/>
                <a:gd name="connsiteY3" fmla="*/ 7922092 h 8124148"/>
                <a:gd name="connsiteX4" fmla="*/ 0 w 1771355"/>
                <a:gd name="connsiteY4" fmla="*/ 0 h 8124148"/>
                <a:gd name="connsiteX0" fmla="*/ 0 w 1771355"/>
                <a:gd name="connsiteY0" fmla="*/ 0 h 7922092"/>
                <a:gd name="connsiteX1" fmla="*/ 1771355 w 1771355"/>
                <a:gd name="connsiteY1" fmla="*/ 0 h 7922092"/>
                <a:gd name="connsiteX2" fmla="*/ 1771355 w 1771355"/>
                <a:gd name="connsiteY2" fmla="*/ 6144002 h 7922092"/>
                <a:gd name="connsiteX3" fmla="*/ 6736 w 1771355"/>
                <a:gd name="connsiteY3" fmla="*/ 7922092 h 7922092"/>
                <a:gd name="connsiteX4" fmla="*/ 0 w 1771355"/>
                <a:gd name="connsiteY4" fmla="*/ 0 h 792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355" h="7922092">
                  <a:moveTo>
                    <a:pt x="0" y="0"/>
                  </a:moveTo>
                  <a:lnTo>
                    <a:pt x="1771355" y="0"/>
                  </a:lnTo>
                  <a:lnTo>
                    <a:pt x="1771355" y="6144002"/>
                  </a:lnTo>
                  <a:lnTo>
                    <a:pt x="6736" y="7922092"/>
                  </a:lnTo>
                  <a:cubicBezTo>
                    <a:pt x="4491" y="5281395"/>
                    <a:pt x="2245" y="2640697"/>
                    <a:pt x="0" y="0"/>
                  </a:cubicBezTo>
                  <a:close/>
                </a:path>
              </a:pathLst>
            </a:custGeom>
            <a:solidFill>
              <a:srgbClr val="9999BA"/>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7" name="Rectangle 16"/>
            <p:cNvSpPr/>
            <p:nvPr userDrawn="1"/>
          </p:nvSpPr>
          <p:spPr>
            <a:xfrm>
              <a:off x="6557963" y="1958405"/>
              <a:ext cx="1760399" cy="4909118"/>
            </a:xfrm>
            <a:prstGeom prst="rect">
              <a:avLst/>
            </a:prstGeom>
            <a:solidFill>
              <a:srgbClr val="5BB7E8"/>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8" name="Freeform 17"/>
            <p:cNvSpPr/>
            <p:nvPr userDrawn="1"/>
          </p:nvSpPr>
          <p:spPr>
            <a:xfrm>
              <a:off x="6557963" y="1842338"/>
              <a:ext cx="1550195" cy="2233614"/>
            </a:xfrm>
            <a:custGeom>
              <a:avLst/>
              <a:gdLst>
                <a:gd name="connsiteX0" fmla="*/ 114300 w 1543050"/>
                <a:gd name="connsiteY0" fmla="*/ 1590675 h 2200275"/>
                <a:gd name="connsiteX1" fmla="*/ 0 w 1543050"/>
                <a:gd name="connsiteY1" fmla="*/ 0 h 2200275"/>
                <a:gd name="connsiteX2" fmla="*/ 1543050 w 1543050"/>
                <a:gd name="connsiteY2" fmla="*/ 666750 h 2200275"/>
                <a:gd name="connsiteX3" fmla="*/ 0 w 1543050"/>
                <a:gd name="connsiteY3" fmla="*/ 2200275 h 2200275"/>
                <a:gd name="connsiteX4" fmla="*/ 0 w 1543050"/>
                <a:gd name="connsiteY4" fmla="*/ 9525 h 2200275"/>
                <a:gd name="connsiteX5" fmla="*/ 0 w 1543050"/>
                <a:gd name="connsiteY5"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0 h 2200275"/>
                <a:gd name="connsiteX0" fmla="*/ 0 w 1552575"/>
                <a:gd name="connsiteY0" fmla="*/ 0 h 2200275"/>
                <a:gd name="connsiteX1" fmla="*/ 1552575 w 1552575"/>
                <a:gd name="connsiteY1" fmla="*/ 647984 h 2200275"/>
                <a:gd name="connsiteX2" fmla="*/ 0 w 1552575"/>
                <a:gd name="connsiteY2" fmla="*/ 2200275 h 2200275"/>
                <a:gd name="connsiteX3" fmla="*/ 0 w 1552575"/>
                <a:gd name="connsiteY3" fmla="*/ 9525 h 2200275"/>
                <a:gd name="connsiteX4" fmla="*/ 0 w 1552575"/>
                <a:gd name="connsiteY4" fmla="*/ 0 h 2200275"/>
                <a:gd name="connsiteX0" fmla="*/ 0 w 1547813"/>
                <a:gd name="connsiteY0" fmla="*/ 0 h 2200275"/>
                <a:gd name="connsiteX1" fmla="*/ 1547813 w 1547813"/>
                <a:gd name="connsiteY1" fmla="*/ 647984 h 2200275"/>
                <a:gd name="connsiteX2" fmla="*/ 0 w 1547813"/>
                <a:gd name="connsiteY2" fmla="*/ 2200275 h 2200275"/>
                <a:gd name="connsiteX3" fmla="*/ 0 w 1547813"/>
                <a:gd name="connsiteY3" fmla="*/ 9525 h 2200275"/>
                <a:gd name="connsiteX4" fmla="*/ 0 w 1547813"/>
                <a:gd name="connsiteY4" fmla="*/ 0 h 2200275"/>
                <a:gd name="connsiteX0" fmla="*/ 0 w 1550195"/>
                <a:gd name="connsiteY0" fmla="*/ 0 h 2200275"/>
                <a:gd name="connsiteX1" fmla="*/ 1550195 w 1550195"/>
                <a:gd name="connsiteY1" fmla="*/ 647984 h 2200275"/>
                <a:gd name="connsiteX2" fmla="*/ 0 w 1550195"/>
                <a:gd name="connsiteY2" fmla="*/ 2200275 h 2200275"/>
                <a:gd name="connsiteX3" fmla="*/ 0 w 1550195"/>
                <a:gd name="connsiteY3" fmla="*/ 9525 h 2200275"/>
                <a:gd name="connsiteX4" fmla="*/ 0 w 1550195"/>
                <a:gd name="connsiteY4" fmla="*/ 0 h 2200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0195" h="2200275">
                  <a:moveTo>
                    <a:pt x="0" y="0"/>
                  </a:moveTo>
                  <a:lnTo>
                    <a:pt x="1550195" y="647984"/>
                  </a:lnTo>
                  <a:lnTo>
                    <a:pt x="0" y="2200275"/>
                  </a:lnTo>
                  <a:lnTo>
                    <a:pt x="0" y="9525"/>
                  </a:lnTo>
                  <a:lnTo>
                    <a:pt x="0" y="0"/>
                  </a:lnTo>
                  <a:close/>
                </a:path>
              </a:pathLst>
            </a:custGeom>
            <a:solidFill>
              <a:srgbClr val="4C7FB4"/>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9" name="Oval 18"/>
            <p:cNvSpPr/>
            <p:nvPr userDrawn="1"/>
          </p:nvSpPr>
          <p:spPr>
            <a:xfrm>
              <a:off x="6556290" y="1020138"/>
              <a:ext cx="1762072" cy="1790769"/>
            </a:xfrm>
            <a:prstGeom prst="ellipse">
              <a:avLst/>
            </a:prstGeom>
            <a:solidFill>
              <a:schemeClr val="tx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24" name="Rectangle 2"/>
          <p:cNvSpPr>
            <a:spLocks noGrp="1" noChangeArrowheads="1"/>
          </p:cNvSpPr>
          <p:nvPr>
            <p:ph type="title" hasCustomPrompt="1"/>
          </p:nvPr>
        </p:nvSpPr>
        <p:spPr bwMode="auto">
          <a:xfrm>
            <a:off x="532370" y="1648900"/>
            <a:ext cx="4975735" cy="2520281"/>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lvl1pPr>
              <a:defRPr sz="3200" b="0"/>
            </a:lvl1pPr>
          </a:lstStyle>
          <a:p>
            <a:r>
              <a:rPr lang="en-US" dirty="0"/>
              <a:t>Divider </a:t>
            </a:r>
            <a:br>
              <a:rPr lang="en-US" dirty="0"/>
            </a:br>
            <a:r>
              <a:rPr lang="en-US" dirty="0"/>
              <a:t>Title</a:t>
            </a:r>
            <a:endParaRPr lang="en-GB" dirty="0"/>
          </a:p>
        </p:txBody>
      </p:sp>
      <p:cxnSp>
        <p:nvCxnSpPr>
          <p:cNvPr id="20" name="Straight Connector 19"/>
          <p:cNvCxnSpPr/>
          <p:nvPr/>
        </p:nvCxnSpPr>
        <p:spPr>
          <a:xfrm>
            <a:off x="536578" y="4273000"/>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75376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Tree>
    <p:extLst>
      <p:ext uri="{BB962C8B-B14F-4D97-AF65-F5344CB8AC3E}">
        <p14:creationId xmlns:p14="http://schemas.microsoft.com/office/powerpoint/2010/main" val="26676074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8065286" cy="1328359"/>
          </a:xfrm>
        </p:spPr>
        <p:txBody>
          <a:bodyPr/>
          <a:lstStyle>
            <a:lvl1pPr>
              <a:defRPr>
                <a:solidFill>
                  <a:schemeClr val="accent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9" name="Text Placeholder 8"/>
          <p:cNvSpPr>
            <a:spLocks noGrp="1"/>
          </p:cNvSpPr>
          <p:nvPr>
            <p:ph type="body" sz="quarter" idx="13"/>
          </p:nvPr>
        </p:nvSpPr>
        <p:spPr>
          <a:xfrm>
            <a:off x="539554" y="2758487"/>
            <a:ext cx="8065081" cy="3164070"/>
          </a:xfrm>
        </p:spPr>
        <p:txBody>
          <a:bodyPr numCol="3" spcCol="280671"/>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76550088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4818710" cy="1328359"/>
          </a:xfrm>
        </p:spPr>
        <p:txBody>
          <a:bodyPr/>
          <a:lstStyle>
            <a:lvl1pPr>
              <a:defRPr>
                <a:solidFill>
                  <a:schemeClr val="accent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8" name="Text Placeholder 8"/>
          <p:cNvSpPr>
            <a:spLocks noGrp="1"/>
          </p:cNvSpPr>
          <p:nvPr>
            <p:ph type="body" sz="quarter" idx="13"/>
          </p:nvPr>
        </p:nvSpPr>
        <p:spPr>
          <a:xfrm>
            <a:off x="539553" y="2758487"/>
            <a:ext cx="4818710" cy="3164070"/>
          </a:xfrm>
        </p:spPr>
        <p:txBody>
          <a:bodyPr numCol="2" spcCol="280671"/>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Picture Placeholder 9"/>
          <p:cNvSpPr>
            <a:spLocks noGrp="1"/>
          </p:cNvSpPr>
          <p:nvPr>
            <p:ph type="pic" sz="quarter" idx="14"/>
          </p:nvPr>
        </p:nvSpPr>
        <p:spPr>
          <a:xfrm>
            <a:off x="5538278" y="1353442"/>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164386505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ragraph Heading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2"/>
            <a:ext cx="4818710" cy="4569117"/>
          </a:xfrm>
        </p:spPr>
        <p:txBody>
          <a:bodyPr numCol="2" spcCol="280671"/>
          <a:lstStyle>
            <a:lvl1pPr marL="0" marR="0" indent="0" algn="l" defTabSz="801920" rtl="0" eaLnBrk="1" fontAlgn="base" latinLnBrk="0" hangingPunct="1">
              <a:lnSpc>
                <a:spcPct val="100000"/>
              </a:lnSpc>
              <a:spcBef>
                <a:spcPts val="526"/>
              </a:spcBef>
              <a:spcAft>
                <a:spcPts val="263"/>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20"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5538278" y="1353442"/>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212178098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6" y="1353442"/>
            <a:ext cx="2550161" cy="4569117"/>
          </a:xfrm>
        </p:spPr>
        <p:txBody>
          <a:bodyPr numCol="1" spcCol="280671"/>
          <a:lstStyle>
            <a:lvl1pPr marL="0" marR="0" indent="0" algn="l" defTabSz="801920" rtl="0" eaLnBrk="1" fontAlgn="base" latinLnBrk="0" hangingPunct="1">
              <a:lnSpc>
                <a:spcPct val="100000"/>
              </a:lnSpc>
              <a:spcBef>
                <a:spcPts val="526"/>
              </a:spcBef>
              <a:spcAft>
                <a:spcPts val="263"/>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20"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252811" y="1353442"/>
            <a:ext cx="5350645"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4848537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2"/>
            <a:ext cx="2190323" cy="4569117"/>
          </a:xfrm>
        </p:spPr>
        <p:txBody>
          <a:bodyPr numCol="1" spcCol="280671"/>
          <a:lstStyle>
            <a:lvl1pPr marL="0" marR="0" indent="0" algn="l" defTabSz="801920" rtl="0" eaLnBrk="1" fontAlgn="base" latinLnBrk="0" hangingPunct="1">
              <a:lnSpc>
                <a:spcPct val="100000"/>
              </a:lnSpc>
              <a:spcBef>
                <a:spcPts val="526"/>
              </a:spcBef>
              <a:spcAft>
                <a:spcPts val="263"/>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20"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252811" y="1353442"/>
            <a:ext cx="5350645"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11155536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8" name="Table Placeholder 7"/>
          <p:cNvSpPr>
            <a:spLocks noGrp="1"/>
          </p:cNvSpPr>
          <p:nvPr>
            <p:ph type="tbl" sz="quarter" idx="12"/>
          </p:nvPr>
        </p:nvSpPr>
        <p:spPr>
          <a:xfrm>
            <a:off x="539553" y="1353443"/>
            <a:ext cx="8068370" cy="4569117"/>
          </a:xfrm>
        </p:spPr>
        <p:txBody>
          <a:bodyPr/>
          <a:lstStyle/>
          <a:p>
            <a:r>
              <a:rPr lang="es-ES"/>
              <a:t>Haga clic en el icono para agregar una tabla</a:t>
            </a:r>
            <a:endParaRPr lang="en-US"/>
          </a:p>
        </p:txBody>
      </p:sp>
    </p:spTree>
    <p:extLst>
      <p:ext uri="{BB962C8B-B14F-4D97-AF65-F5344CB8AC3E}">
        <p14:creationId xmlns:p14="http://schemas.microsoft.com/office/powerpoint/2010/main" val="22159040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Chart Placeholder 5"/>
          <p:cNvSpPr>
            <a:spLocks noGrp="1"/>
          </p:cNvSpPr>
          <p:nvPr>
            <p:ph type="chart" sz="quarter" idx="13"/>
          </p:nvPr>
        </p:nvSpPr>
        <p:spPr>
          <a:xfrm>
            <a:off x="539553" y="1353443"/>
            <a:ext cx="8068370"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62195049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Text Placeholder 5"/>
          <p:cNvSpPr>
            <a:spLocks noGrp="1"/>
          </p:cNvSpPr>
          <p:nvPr>
            <p:ph type="body" sz="quarter" idx="12"/>
          </p:nvPr>
        </p:nvSpPr>
        <p:spPr>
          <a:xfrm>
            <a:off x="539554" y="1353444"/>
            <a:ext cx="8072469" cy="456911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9504272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Tree>
    <p:extLst>
      <p:ext uri="{BB962C8B-B14F-4D97-AF65-F5344CB8AC3E}">
        <p14:creationId xmlns:p14="http://schemas.microsoft.com/office/powerpoint/2010/main" val="257964122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able of Contents Slide">
    <p:bg>
      <p:bgPr>
        <a:solidFill>
          <a:srgbClr val="D7E7F7"/>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33"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bwMode="auto">
          <a:xfrm>
            <a:off x="539554" y="395345"/>
            <a:ext cx="8072469" cy="709521"/>
          </a:xfrm>
          <a:prstGeom prst="rect">
            <a:avLst/>
          </a:prstGeom>
          <a:noFill/>
          <a:ln w="9525">
            <a:noFill/>
            <a:miter lim="800000"/>
            <a:headEnd/>
            <a:tailEnd/>
          </a:ln>
          <a:effectLst/>
        </p:spPr>
        <p:txBody>
          <a:bodyPr vert="horz" wrap="square" lIns="0" tIns="40106" rIns="0" bIns="40106" numCol="1" anchor="t" anchorCtr="0" compatLnSpc="1">
            <a:prstTxWarp prst="textNoShape">
              <a:avLst/>
            </a:prstTxWarp>
            <a:noAutofit/>
          </a:bodyPr>
          <a:lstStyle/>
          <a:p>
            <a:r>
              <a:rPr lang="es-ES"/>
              <a:t>Haga clic para modificar el estilo de título del patrón</a:t>
            </a:r>
            <a:endParaRPr lang="en-GB" dirty="0"/>
          </a:p>
        </p:txBody>
      </p:sp>
      <p:sp>
        <p:nvSpPr>
          <p:cNvPr id="2" name="Footer Placeholder 1"/>
          <p:cNvSpPr>
            <a:spLocks noGrp="1"/>
          </p:cNvSpPr>
          <p:nvPr>
            <p:ph type="ftr" sz="quarter" idx="12"/>
          </p:nvPr>
        </p:nvSpPr>
        <p:spPr/>
        <p:txBody>
          <a:bodyPr/>
          <a:lstStyle/>
          <a:p>
            <a:r>
              <a:rPr lang="en-US"/>
              <a:t>©2017 Evalueserve. All rights reserved.</a:t>
            </a:r>
          </a:p>
        </p:txBody>
      </p:sp>
      <p:sp>
        <p:nvSpPr>
          <p:cNvPr id="3" name="Slide Number Placeholder 2"/>
          <p:cNvSpPr>
            <a:spLocks noGrp="1"/>
          </p:cNvSpPr>
          <p:nvPr>
            <p:ph type="sldNum" sz="quarter" idx="13"/>
          </p:nvPr>
        </p:nvSpPr>
        <p:spPr/>
        <p:txBody>
          <a:bodyPr/>
          <a:lstStyle/>
          <a:p>
            <a:fld id="{F4AB11E1-93EA-42B1-9A68-9B0FF2D2DF95}" type="slidenum">
              <a:rPr lang="en-US" smtClean="0"/>
              <a:t>‹Nº›</a:t>
            </a:fld>
            <a:endParaRPr lang="en-US"/>
          </a:p>
        </p:txBody>
      </p:sp>
    </p:spTree>
    <p:extLst>
      <p:ext uri="{BB962C8B-B14F-4D97-AF65-F5344CB8AC3E}">
        <p14:creationId xmlns:p14="http://schemas.microsoft.com/office/powerpoint/2010/main" val="298801050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8065286" cy="1328359"/>
          </a:xfrm>
        </p:spPr>
        <p:txBody>
          <a:bodyPr/>
          <a:lstStyle>
            <a:lvl1pPr>
              <a:defRPr>
                <a:solidFill>
                  <a:srgbClr val="47254B"/>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9" name="Text Placeholder 8"/>
          <p:cNvSpPr>
            <a:spLocks noGrp="1"/>
          </p:cNvSpPr>
          <p:nvPr>
            <p:ph type="body" sz="quarter" idx="13"/>
          </p:nvPr>
        </p:nvSpPr>
        <p:spPr>
          <a:xfrm>
            <a:off x="539554" y="2758487"/>
            <a:ext cx="8065081" cy="3164070"/>
          </a:xfrm>
        </p:spPr>
        <p:txBody>
          <a:bodyPr numCol="3" spcCol="280649"/>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76840065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4818710" cy="1328359"/>
          </a:xfrm>
        </p:spPr>
        <p:txBody>
          <a:bodyPr/>
          <a:lstStyle>
            <a:lvl1pPr>
              <a:defRPr>
                <a:solidFill>
                  <a:srgbClr val="47254B"/>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8" name="Text Placeholder 8"/>
          <p:cNvSpPr>
            <a:spLocks noGrp="1"/>
          </p:cNvSpPr>
          <p:nvPr>
            <p:ph type="body" sz="quarter" idx="13"/>
          </p:nvPr>
        </p:nvSpPr>
        <p:spPr>
          <a:xfrm>
            <a:off x="539553" y="2758487"/>
            <a:ext cx="4818710" cy="3164070"/>
          </a:xfrm>
        </p:spPr>
        <p:txBody>
          <a:bodyPr numCol="2" spcCol="280649"/>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Picture Placeholder 9"/>
          <p:cNvSpPr>
            <a:spLocks noGrp="1"/>
          </p:cNvSpPr>
          <p:nvPr>
            <p:ph type="pic" sz="quarter" idx="14"/>
          </p:nvPr>
        </p:nvSpPr>
        <p:spPr>
          <a:xfrm>
            <a:off x="5538278" y="1353443"/>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328714188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aragraph Heading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3"/>
            <a:ext cx="4818710" cy="4569117"/>
          </a:xfrm>
        </p:spPr>
        <p:txBody>
          <a:bodyPr numCol="2" spcCol="280649"/>
          <a:lstStyle>
            <a:lvl1pPr marL="0" marR="0" indent="0" algn="l" defTabSz="801856" rtl="0" eaLnBrk="1" fontAlgn="base" latinLnBrk="0" hangingPunct="1">
              <a:lnSpc>
                <a:spcPct val="100000"/>
              </a:lnSpc>
              <a:spcBef>
                <a:spcPts val="526"/>
              </a:spcBef>
              <a:spcAft>
                <a:spcPts val="263"/>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856"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5538278" y="1353443"/>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40872086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6" y="1353443"/>
            <a:ext cx="2550161" cy="4569117"/>
          </a:xfrm>
        </p:spPr>
        <p:txBody>
          <a:bodyPr numCol="1" spcCol="280649"/>
          <a:lstStyle>
            <a:lvl1pPr marL="0" marR="0" indent="0" algn="l" defTabSz="801856" rtl="0" eaLnBrk="1" fontAlgn="base" latinLnBrk="0" hangingPunct="1">
              <a:lnSpc>
                <a:spcPct val="100000"/>
              </a:lnSpc>
              <a:spcBef>
                <a:spcPts val="526"/>
              </a:spcBef>
              <a:spcAft>
                <a:spcPts val="263"/>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856"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252811" y="1353443"/>
            <a:ext cx="5350645"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354307884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3"/>
            <a:ext cx="2190323" cy="4569117"/>
          </a:xfrm>
        </p:spPr>
        <p:txBody>
          <a:bodyPr numCol="1" spcCol="280649"/>
          <a:lstStyle>
            <a:lvl1pPr marL="0" marR="0" indent="0" algn="l" defTabSz="801856" rtl="0" eaLnBrk="1" fontAlgn="base" latinLnBrk="0" hangingPunct="1">
              <a:lnSpc>
                <a:spcPct val="100000"/>
              </a:lnSpc>
              <a:spcBef>
                <a:spcPts val="526"/>
              </a:spcBef>
              <a:spcAft>
                <a:spcPts val="263"/>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856"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252811" y="1353443"/>
            <a:ext cx="5350645"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34590627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8" name="Table Placeholder 7"/>
          <p:cNvSpPr>
            <a:spLocks noGrp="1"/>
          </p:cNvSpPr>
          <p:nvPr>
            <p:ph type="tbl" sz="quarter" idx="12"/>
          </p:nvPr>
        </p:nvSpPr>
        <p:spPr>
          <a:xfrm>
            <a:off x="539553" y="1353444"/>
            <a:ext cx="8068370" cy="4569117"/>
          </a:xfrm>
        </p:spPr>
        <p:txBody>
          <a:bodyPr/>
          <a:lstStyle/>
          <a:p>
            <a:r>
              <a:rPr lang="es-ES"/>
              <a:t>Haga clic en el icono para agregar una tabla</a:t>
            </a:r>
            <a:endParaRPr lang="en-US"/>
          </a:p>
        </p:txBody>
      </p:sp>
    </p:spTree>
    <p:extLst>
      <p:ext uri="{BB962C8B-B14F-4D97-AF65-F5344CB8AC3E}">
        <p14:creationId xmlns:p14="http://schemas.microsoft.com/office/powerpoint/2010/main" val="418007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Chart Placeholder 5"/>
          <p:cNvSpPr>
            <a:spLocks noGrp="1"/>
          </p:cNvSpPr>
          <p:nvPr>
            <p:ph type="chart" sz="quarter" idx="13"/>
          </p:nvPr>
        </p:nvSpPr>
        <p:spPr>
          <a:xfrm>
            <a:off x="539553" y="1353444"/>
            <a:ext cx="8068370"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194750603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57"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Connector 7"/>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500856" y="6023409"/>
            <a:ext cx="440250" cy="485443"/>
            <a:chOff x="2525486" y="2990420"/>
            <a:chExt cx="2868465" cy="2982435"/>
          </a:xfrm>
        </p:grpSpPr>
        <p:sp>
          <p:nvSpPr>
            <p:cNvPr id="11" name="Rectangle 10"/>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2" name="Oval 11"/>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3" name="Oval 12"/>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14" name="Slide Number Placeholder 5"/>
          <p:cNvSpPr>
            <a:spLocks noGrp="1"/>
          </p:cNvSpPr>
          <p:nvPr>
            <p:ph type="sldNum" sz="quarter" idx="4"/>
          </p:nvPr>
        </p:nvSpPr>
        <p:spPr>
          <a:xfrm>
            <a:off x="544880" y="6335820"/>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F4AB11E1-93EA-42B1-9A68-9B0FF2D2DF95}" type="slidenum">
              <a:rPr lang="en-US" smtClean="0"/>
              <a:t>‹Nº›</a:t>
            </a:fld>
            <a:endParaRPr lang="en-US"/>
          </a:p>
        </p:txBody>
      </p:sp>
      <p:sp>
        <p:nvSpPr>
          <p:cNvPr id="15" name="Footer Placeholder 4"/>
          <p:cNvSpPr>
            <a:spLocks noGrp="1"/>
          </p:cNvSpPr>
          <p:nvPr>
            <p:ph type="ftr" sz="quarter" idx="3"/>
          </p:nvPr>
        </p:nvSpPr>
        <p:spPr>
          <a:xfrm>
            <a:off x="5536681"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p>
        </p:txBody>
      </p:sp>
    </p:spTree>
    <p:extLst>
      <p:ext uri="{BB962C8B-B14F-4D97-AF65-F5344CB8AC3E}">
        <p14:creationId xmlns:p14="http://schemas.microsoft.com/office/powerpoint/2010/main" val="242652759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Blank Slide">
    <p:bg>
      <p:bgPr>
        <a:solidFill>
          <a:srgbClr val="D7E7F7"/>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81"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Connector 7"/>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500856" y="6023409"/>
            <a:ext cx="440250" cy="485443"/>
            <a:chOff x="2525486" y="2990420"/>
            <a:chExt cx="2868465" cy="2982435"/>
          </a:xfrm>
        </p:grpSpPr>
        <p:sp>
          <p:nvSpPr>
            <p:cNvPr id="11" name="Rectangle 10"/>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2" name="Oval 11"/>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3" name="Oval 12"/>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14" name="Slide Number Placeholder 5"/>
          <p:cNvSpPr>
            <a:spLocks noGrp="1"/>
          </p:cNvSpPr>
          <p:nvPr>
            <p:ph type="sldNum" sz="quarter" idx="4"/>
          </p:nvPr>
        </p:nvSpPr>
        <p:spPr>
          <a:xfrm>
            <a:off x="544880" y="6335820"/>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F4AB11E1-93EA-42B1-9A68-9B0FF2D2DF95}" type="slidenum">
              <a:rPr lang="en-US" smtClean="0"/>
              <a:t>‹Nº›</a:t>
            </a:fld>
            <a:endParaRPr lang="en-US"/>
          </a:p>
        </p:txBody>
      </p:sp>
      <p:sp>
        <p:nvSpPr>
          <p:cNvPr id="15" name="Footer Placeholder 4"/>
          <p:cNvSpPr>
            <a:spLocks noGrp="1"/>
          </p:cNvSpPr>
          <p:nvPr>
            <p:ph type="ftr" sz="quarter" idx="3"/>
          </p:nvPr>
        </p:nvSpPr>
        <p:spPr>
          <a:xfrm>
            <a:off x="5536681"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p>
        </p:txBody>
      </p:sp>
    </p:spTree>
    <p:extLst>
      <p:ext uri="{BB962C8B-B14F-4D97-AF65-F5344CB8AC3E}">
        <p14:creationId xmlns:p14="http://schemas.microsoft.com/office/powerpoint/2010/main" val="1330287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6" y="1353443"/>
            <a:ext cx="2550161" cy="4569117"/>
          </a:xfrm>
        </p:spPr>
        <p:txBody>
          <a:bodyPr numCol="1" spcCol="280649"/>
          <a:lstStyle>
            <a:lvl1pPr marL="0" marR="0" indent="0" algn="l" defTabSz="801856" rtl="0" eaLnBrk="1" fontAlgn="base" latinLnBrk="0" hangingPunct="1">
              <a:lnSpc>
                <a:spcPct val="100000"/>
              </a:lnSpc>
              <a:spcBef>
                <a:spcPts val="526"/>
              </a:spcBef>
              <a:spcAft>
                <a:spcPts val="263"/>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856"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252811" y="1353443"/>
            <a:ext cx="5350645"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133826175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8065286" cy="1328359"/>
          </a:xfrm>
        </p:spPr>
        <p:txBody>
          <a:bodyPr/>
          <a:lstStyle>
            <a:lvl1pPr>
              <a:defRPr>
                <a:solidFill>
                  <a:srgbClr val="47254B"/>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9" name="Text Placeholder 8"/>
          <p:cNvSpPr>
            <a:spLocks noGrp="1"/>
          </p:cNvSpPr>
          <p:nvPr>
            <p:ph type="body" sz="quarter" idx="13"/>
          </p:nvPr>
        </p:nvSpPr>
        <p:spPr>
          <a:xfrm>
            <a:off x="539554" y="2758487"/>
            <a:ext cx="8065081" cy="3164070"/>
          </a:xfrm>
        </p:spPr>
        <p:txBody>
          <a:bodyPr numCol="3" spcCol="280649"/>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1555070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‹Nº›</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Text Placeholder 5"/>
          <p:cNvSpPr>
            <a:spLocks noGrp="1"/>
          </p:cNvSpPr>
          <p:nvPr>
            <p:ph type="body" sz="quarter" idx="12"/>
          </p:nvPr>
        </p:nvSpPr>
        <p:spPr>
          <a:xfrm>
            <a:off x="539554" y="1353444"/>
            <a:ext cx="8072469" cy="456911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8789671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2_Cover Slide">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99"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7"/>
          <p:cNvGrpSpPr/>
          <p:nvPr userDrawn="1"/>
        </p:nvGrpSpPr>
        <p:grpSpPr>
          <a:xfrm>
            <a:off x="2741470" y="560855"/>
            <a:ext cx="4659986" cy="5741604"/>
            <a:chOff x="2535069" y="594571"/>
            <a:chExt cx="4850032" cy="5634753"/>
          </a:xfrm>
        </p:grpSpPr>
        <p:sp>
          <p:nvSpPr>
            <p:cNvPr id="9" name="Rectangle 8"/>
            <p:cNvSpPr/>
            <p:nvPr userDrawn="1"/>
          </p:nvSpPr>
          <p:spPr>
            <a:xfrm rot="2595032">
              <a:off x="4442488" y="594571"/>
              <a:ext cx="1050039" cy="56347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userDrawn="1"/>
          </p:nvSpPr>
          <p:spPr>
            <a:xfrm>
              <a:off x="6329186" y="882812"/>
              <a:ext cx="1055915" cy="1055915"/>
            </a:xfrm>
            <a:prstGeom prst="ellipse">
              <a:avLst/>
            </a:prstGeom>
            <a:solidFill>
              <a:srgbClr val="315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userDrawn="1"/>
          </p:nvSpPr>
          <p:spPr>
            <a:xfrm>
              <a:off x="2535069" y="4906882"/>
              <a:ext cx="1055915" cy="105591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3" name="Straight Connector 12"/>
          <p:cNvCxnSpPr/>
          <p:nvPr userDrawn="1"/>
        </p:nvCxnSpPr>
        <p:spPr>
          <a:xfrm>
            <a:off x="536578" y="1618752"/>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36578" y="4221087"/>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Rectangle 2"/>
          <p:cNvSpPr>
            <a:spLocks noGrp="1" noChangeArrowheads="1"/>
          </p:cNvSpPr>
          <p:nvPr>
            <p:ph type="title" hasCustomPrompt="1"/>
          </p:nvPr>
        </p:nvSpPr>
        <p:spPr bwMode="auto">
          <a:xfrm>
            <a:off x="541577" y="1700810"/>
            <a:ext cx="4979465" cy="1872209"/>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defRPr sz="3200" b="1"/>
            </a:lvl1pPr>
          </a:lstStyle>
          <a:p>
            <a:r>
              <a:rPr lang="en-US" dirty="0"/>
              <a:t>Presentation</a:t>
            </a:r>
            <a:br>
              <a:rPr lang="en-US" dirty="0"/>
            </a:br>
            <a:r>
              <a:rPr lang="en-US" dirty="0"/>
              <a:t>title</a:t>
            </a:r>
            <a:endParaRPr lang="en-GB" dirty="0"/>
          </a:p>
        </p:txBody>
      </p:sp>
      <p:sp>
        <p:nvSpPr>
          <p:cNvPr id="3" name="Text Placeholder 2"/>
          <p:cNvSpPr>
            <a:spLocks noGrp="1"/>
          </p:cNvSpPr>
          <p:nvPr>
            <p:ph type="body" sz="quarter" idx="10" hasCustomPrompt="1"/>
          </p:nvPr>
        </p:nvSpPr>
        <p:spPr>
          <a:xfrm>
            <a:off x="551969" y="3634979"/>
            <a:ext cx="4969073" cy="288033"/>
          </a:xfrm>
        </p:spPr>
        <p:txBody>
          <a:bodyPr anchor="ctr">
            <a:noAutofit/>
          </a:bodyPr>
          <a:lstStyle>
            <a:lvl1pPr marL="0" marR="0" indent="0" algn="l" defTabSz="802112" rtl="0" eaLnBrk="1" fontAlgn="base" latinLnBrk="0" hangingPunct="1">
              <a:lnSpc>
                <a:spcPct val="100000"/>
              </a:lnSpc>
              <a:spcBef>
                <a:spcPts val="526"/>
              </a:spcBef>
              <a:spcAft>
                <a:spcPts val="263"/>
              </a:spcAft>
              <a:buClr>
                <a:schemeClr val="tx1"/>
              </a:buClr>
              <a:buSzTx/>
              <a:buFontTx/>
              <a:buNone/>
              <a:tabLst/>
              <a:defRPr sz="1800">
                <a:solidFill>
                  <a:schemeClr val="tx1">
                    <a:lumMod val="65000"/>
                    <a:lumOff val="35000"/>
                  </a:schemeClr>
                </a:solidFill>
              </a:defRPr>
            </a:lvl1pPr>
          </a:lstStyle>
          <a:p>
            <a:pPr marL="0" marR="0" lvl="0" indent="0" algn="l" defTabSz="802112" rtl="0" eaLnBrk="1" fontAlgn="base" latinLnBrk="0" hangingPunct="1">
              <a:lnSpc>
                <a:spcPct val="100000"/>
              </a:lnSpc>
              <a:spcBef>
                <a:spcPts val="526"/>
              </a:spcBef>
              <a:spcAft>
                <a:spcPts val="263"/>
              </a:spcAft>
              <a:buClr>
                <a:schemeClr val="tx1"/>
              </a:buClr>
              <a:buSzTx/>
              <a:buFontTx/>
              <a:buNone/>
              <a:tabLst/>
              <a:defRPr/>
            </a:pPr>
            <a:r>
              <a:rPr lang="en-US" dirty="0"/>
              <a:t>Secondary title</a:t>
            </a:r>
          </a:p>
        </p:txBody>
      </p:sp>
      <p:sp>
        <p:nvSpPr>
          <p:cNvPr id="5" name="Text Placeholder 4"/>
          <p:cNvSpPr>
            <a:spLocks noGrp="1"/>
          </p:cNvSpPr>
          <p:nvPr>
            <p:ph type="body" sz="quarter" idx="11" hasCustomPrompt="1"/>
          </p:nvPr>
        </p:nvSpPr>
        <p:spPr>
          <a:xfrm>
            <a:off x="3937366" y="3933063"/>
            <a:ext cx="1571266" cy="288033"/>
          </a:xfrm>
        </p:spPr>
        <p:txBody>
          <a:bodyPr anchor="ctr">
            <a:noAutofit/>
          </a:bodyPr>
          <a:lstStyle>
            <a:lvl1pPr algn="r">
              <a:defRPr sz="1600">
                <a:solidFill>
                  <a:schemeClr val="tx1">
                    <a:lumMod val="65000"/>
                    <a:lumOff val="35000"/>
                  </a:schemeClr>
                </a:solidFill>
              </a:defRPr>
            </a:lvl1pPr>
          </a:lstStyle>
          <a:p>
            <a:pPr lvl="0"/>
            <a:r>
              <a:rPr lang="en-US" dirty="0" err="1"/>
              <a:t>mmmm</a:t>
            </a:r>
            <a:r>
              <a:rPr lang="en-US" dirty="0"/>
              <a:t> d, </a:t>
            </a:r>
            <a:r>
              <a:rPr lang="en-US" dirty="0" err="1"/>
              <a:t>yyyy</a:t>
            </a:r>
            <a:endParaRPr lang="en-US" dirty="0"/>
          </a:p>
        </p:txBody>
      </p:sp>
      <p:pic>
        <p:nvPicPr>
          <p:cNvPr id="15" name="Picture 14"/>
          <p:cNvPicPr>
            <a:picLocks noChangeAspect="1"/>
          </p:cNvPicPr>
          <p:nvPr userDrawn="1"/>
        </p:nvPicPr>
        <p:blipFill rotWithShape="1">
          <a:blip r:embed="rId5" cstate="print">
            <a:extLst>
              <a:ext uri="{28A0092B-C50C-407E-A947-70E740481C1C}">
                <a14:useLocalDpi xmlns:a14="http://schemas.microsoft.com/office/drawing/2010/main" val="0"/>
              </a:ext>
            </a:extLst>
          </a:blip>
          <a:srcRect l="5113" t="27795" r="5170" b="27021"/>
          <a:stretch/>
        </p:blipFill>
        <p:spPr>
          <a:xfrm>
            <a:off x="6073205" y="5126499"/>
            <a:ext cx="2581452" cy="976230"/>
          </a:xfrm>
          <a:prstGeom prst="rect">
            <a:avLst/>
          </a:prstGeom>
        </p:spPr>
      </p:pic>
      <p:sp>
        <p:nvSpPr>
          <p:cNvPr id="4" name="Picture Placeholder 3"/>
          <p:cNvSpPr>
            <a:spLocks noGrp="1"/>
          </p:cNvSpPr>
          <p:nvPr>
            <p:ph type="pic" sz="quarter" idx="12" hasCustomPrompt="1"/>
          </p:nvPr>
        </p:nvSpPr>
        <p:spPr>
          <a:xfrm>
            <a:off x="548121" y="5447237"/>
            <a:ext cx="1386607" cy="557807"/>
          </a:xfrm>
        </p:spPr>
        <p:txBody>
          <a:bodyPr anchor="ctr">
            <a:normAutofit/>
          </a:bodyPr>
          <a:lstStyle>
            <a:lvl1pPr>
              <a:defRPr sz="1100"/>
            </a:lvl1pPr>
          </a:lstStyle>
          <a:p>
            <a:r>
              <a:rPr lang="en-GB" dirty="0"/>
              <a:t>‘Space for client logo, delete if not needed’</a:t>
            </a:r>
            <a:endParaRPr lang="en-US" dirty="0"/>
          </a:p>
        </p:txBody>
      </p:sp>
      <p:sp>
        <p:nvSpPr>
          <p:cNvPr id="21" name="Text Placeholder 2"/>
          <p:cNvSpPr>
            <a:spLocks noGrp="1"/>
          </p:cNvSpPr>
          <p:nvPr>
            <p:ph type="body" sz="quarter" idx="13" hasCustomPrompt="1"/>
          </p:nvPr>
        </p:nvSpPr>
        <p:spPr>
          <a:xfrm>
            <a:off x="551969" y="4247441"/>
            <a:ext cx="4969073" cy="288033"/>
          </a:xfrm>
        </p:spPr>
        <p:txBody>
          <a:bodyPr anchor="ctr">
            <a:noAutofit/>
          </a:bodyPr>
          <a:lstStyle>
            <a:lvl1pPr marL="0" marR="0" indent="0" algn="l" defTabSz="802112" rtl="0" eaLnBrk="1" fontAlgn="base" latinLnBrk="0" hangingPunct="1">
              <a:lnSpc>
                <a:spcPct val="100000"/>
              </a:lnSpc>
              <a:spcBef>
                <a:spcPts val="526"/>
              </a:spcBef>
              <a:spcAft>
                <a:spcPts val="263"/>
              </a:spcAft>
              <a:buClr>
                <a:schemeClr val="tx1"/>
              </a:buClr>
              <a:buSzTx/>
              <a:buFontTx/>
              <a:buNone/>
              <a:tabLst/>
              <a:defRPr sz="1600">
                <a:solidFill>
                  <a:schemeClr val="bg2"/>
                </a:solidFill>
              </a:defRPr>
            </a:lvl1pPr>
          </a:lstStyle>
          <a:p>
            <a:r>
              <a:rPr lang="en-GB" sz="1600" kern="0" dirty="0">
                <a:solidFill>
                  <a:srgbClr val="939598"/>
                </a:solidFill>
              </a:rPr>
              <a:t>Presenter’s Name</a:t>
            </a:r>
          </a:p>
        </p:txBody>
      </p:sp>
    </p:spTree>
    <p:extLst>
      <p:ext uri="{BB962C8B-B14F-4D97-AF65-F5344CB8AC3E}">
        <p14:creationId xmlns:p14="http://schemas.microsoft.com/office/powerpoint/2010/main" val="189737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oleObject" Target="../embeddings/oleObject8.bin"/><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ags" Target="../tags/tag8.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vmlDrawing" Target="../drawings/vmlDrawing8.v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oleObject" Target="../embeddings/oleObject9.bin"/><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ags" Target="../tags/tag9.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vmlDrawing" Target="../drawings/vmlDrawing9.v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oleObject" Target="../embeddings/oleObject10.bin"/><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ags" Target="../tags/tag1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vmlDrawing" Target="../drawings/vmlDrawing10.vml"/><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61" name="think-cell Slide" r:id="rId13" imgW="0" imgH="0" progId="TCLayout.ActiveDocument.1">
                  <p:embed/>
                </p:oleObj>
              </mc:Choice>
              <mc:Fallback>
                <p:oleObj name="think-cell Slide" r:id="rId1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539554" y="1353439"/>
            <a:ext cx="8072469" cy="4569117"/>
          </a:xfrm>
          <a:prstGeom prst="rect">
            <a:avLst/>
          </a:prstGeom>
        </p:spPr>
        <p:txBody>
          <a:bodyPr vert="horz" lIns="0" tIns="40106" rIns="0" bIns="40106" rtlCol="0">
            <a:normAutofit/>
          </a:bodyPr>
          <a:lstStyle/>
          <a:p>
            <a:pPr lvl="0"/>
            <a:r>
              <a:rPr lang="en-US"/>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sz="1200"/>
              <a:t>Fifth level</a:t>
            </a:r>
            <a:endParaRPr lang="en-GB" dirty="0"/>
          </a:p>
        </p:txBody>
      </p:sp>
      <p:sp>
        <p:nvSpPr>
          <p:cNvPr id="16" name="Title Placeholder 15"/>
          <p:cNvSpPr>
            <a:spLocks noGrp="1"/>
          </p:cNvSpPr>
          <p:nvPr>
            <p:ph type="title"/>
          </p:nvPr>
        </p:nvSpPr>
        <p:spPr>
          <a:xfrm>
            <a:off x="539554" y="395345"/>
            <a:ext cx="8072469" cy="709521"/>
          </a:xfrm>
          <a:prstGeom prst="rect">
            <a:avLst/>
          </a:prstGeom>
        </p:spPr>
        <p:txBody>
          <a:bodyPr vert="horz" lIns="0" tIns="40106" rIns="0" bIns="40106" rtlCol="0" anchor="t">
            <a:noAutofit/>
          </a:bodyPr>
          <a:lstStyle/>
          <a:p>
            <a:r>
              <a:rPr lang="es-ES"/>
              <a:t>Haga clic para modificar el estilo de título del patrón</a:t>
            </a:r>
            <a:endParaRPr lang="en-IN" dirty="0"/>
          </a:p>
        </p:txBody>
      </p:sp>
      <p:cxnSp>
        <p:nvCxnSpPr>
          <p:cNvPr id="8" name="Straight Connector 7"/>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500856" y="6023409"/>
            <a:ext cx="440250" cy="485443"/>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grpSp>
      <p:sp>
        <p:nvSpPr>
          <p:cNvPr id="23" name="Slide Number Placeholder 5"/>
          <p:cNvSpPr>
            <a:spLocks noGrp="1"/>
          </p:cNvSpPr>
          <p:nvPr>
            <p:ph type="sldNum" sz="quarter" idx="4"/>
          </p:nvPr>
        </p:nvSpPr>
        <p:spPr>
          <a:xfrm>
            <a:off x="544880" y="6335820"/>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F4AB11E1-93EA-42B1-9A68-9B0FF2D2DF95}" type="slidenum">
              <a:rPr lang="en-US" smtClean="0"/>
              <a:t>‹Nº›</a:t>
            </a:fld>
            <a:endParaRPr lang="en-US"/>
          </a:p>
        </p:txBody>
      </p:sp>
      <p:sp>
        <p:nvSpPr>
          <p:cNvPr id="24" name="Footer Placeholder 4"/>
          <p:cNvSpPr>
            <a:spLocks noGrp="1"/>
          </p:cNvSpPr>
          <p:nvPr>
            <p:ph type="ftr" sz="quarter" idx="3"/>
          </p:nvPr>
        </p:nvSpPr>
        <p:spPr>
          <a:xfrm>
            <a:off x="5536681" y="6346826"/>
            <a:ext cx="2895600" cy="168994"/>
          </a:xfrm>
          <a:prstGeom prst="rect">
            <a:avLst/>
          </a:prstGeom>
        </p:spPr>
        <p:txBody>
          <a:bodyPr lIns="0" tIns="0" rIns="0" bIns="0" anchor="ctr"/>
          <a:lstStyle>
            <a:lvl1pPr algn="r">
              <a:defRPr sz="900" b="0">
                <a:solidFill>
                  <a:schemeClr val="tx1">
                    <a:lumMod val="65000"/>
                    <a:lumOff val="35000"/>
                  </a:schemeClr>
                </a:solidFill>
                <a:latin typeface="+mn-lt"/>
              </a:defRPr>
            </a:lvl1pPr>
          </a:lstStyle>
          <a:p>
            <a:r>
              <a:rPr lang="en-US"/>
              <a:t>©2017 Evalueserve. All rights reserved.</a:t>
            </a:r>
          </a:p>
        </p:txBody>
      </p:sp>
      <p:cxnSp>
        <p:nvCxnSpPr>
          <p:cNvPr id="25" name="Straight Connector 24"/>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8500856" y="6023409"/>
            <a:ext cx="440250" cy="485443"/>
            <a:chOff x="2525486" y="2990420"/>
            <a:chExt cx="2868465" cy="2982435"/>
          </a:xfrm>
        </p:grpSpPr>
        <p:sp>
          <p:nvSpPr>
            <p:cNvPr id="32" name="Rectangle 31"/>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sp>
          <p:nvSpPr>
            <p:cNvPr id="33" name="Oval 32"/>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sp>
          <p:nvSpPr>
            <p:cNvPr id="34" name="Oval 33"/>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grpSp>
    </p:spTree>
    <p:extLst>
      <p:ext uri="{BB962C8B-B14F-4D97-AF65-F5344CB8AC3E}">
        <p14:creationId xmlns:p14="http://schemas.microsoft.com/office/powerpoint/2010/main" val="2188682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97" r:id="rId6"/>
    <p:sldLayoutId id="2147483698" r:id="rId7"/>
    <p:sldLayoutId id="2147483699" r:id="rId8"/>
    <p:sldLayoutId id="2147483700" r:id="rId9"/>
  </p:sldLayoutIdLst>
  <p:transition>
    <p:fade/>
  </p:transition>
  <p:hf hdr="0" dt="0"/>
  <p:txStyles>
    <p:titleStyle>
      <a:lvl1pPr algn="l" rtl="0" eaLnBrk="1" fontAlgn="base" hangingPunct="1">
        <a:spcBef>
          <a:spcPct val="0"/>
        </a:spcBef>
        <a:spcAft>
          <a:spcPct val="0"/>
        </a:spcAft>
        <a:defRPr lang="en-GB" sz="21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63" algn="l" rtl="0" eaLnBrk="1" fontAlgn="base" hangingPunct="1">
        <a:spcBef>
          <a:spcPct val="0"/>
        </a:spcBef>
        <a:spcAft>
          <a:spcPct val="0"/>
        </a:spcAft>
        <a:defRPr sz="1600" b="1">
          <a:solidFill>
            <a:schemeClr val="tx2"/>
          </a:solidFill>
          <a:latin typeface="Arial" charset="0"/>
        </a:defRPr>
      </a:lvl6pPr>
      <a:lvl7pPr marL="914327" algn="l" rtl="0" eaLnBrk="1" fontAlgn="base" hangingPunct="1">
        <a:spcBef>
          <a:spcPct val="0"/>
        </a:spcBef>
        <a:spcAft>
          <a:spcPct val="0"/>
        </a:spcAft>
        <a:defRPr sz="1600" b="1">
          <a:solidFill>
            <a:schemeClr val="tx2"/>
          </a:solidFill>
          <a:latin typeface="Arial" charset="0"/>
        </a:defRPr>
      </a:lvl7pPr>
      <a:lvl8pPr marL="1371491" algn="l" rtl="0" eaLnBrk="1" fontAlgn="base" hangingPunct="1">
        <a:spcBef>
          <a:spcPct val="0"/>
        </a:spcBef>
        <a:spcAft>
          <a:spcPct val="0"/>
        </a:spcAft>
        <a:defRPr sz="1600" b="1">
          <a:solidFill>
            <a:schemeClr val="tx2"/>
          </a:solidFill>
          <a:latin typeface="Arial" charset="0"/>
        </a:defRPr>
      </a:lvl8pPr>
      <a:lvl9pPr marL="1828654" algn="l" rtl="0" eaLnBrk="1" fontAlgn="base" hangingPunct="1">
        <a:spcBef>
          <a:spcPct val="0"/>
        </a:spcBef>
        <a:spcAft>
          <a:spcPct val="0"/>
        </a:spcAft>
        <a:defRPr sz="1600" b="1">
          <a:solidFill>
            <a:schemeClr val="tx2"/>
          </a:solidFill>
          <a:latin typeface="Arial" charset="0"/>
        </a:defRPr>
      </a:lvl9pPr>
    </p:titleStyle>
    <p:bodyStyle>
      <a:lvl1pPr algn="l" rtl="0" eaLnBrk="1" fontAlgn="base" hangingPunct="1">
        <a:spcBef>
          <a:spcPts val="526"/>
        </a:spcBef>
        <a:spcAft>
          <a:spcPts val="263"/>
        </a:spcAft>
        <a:buClr>
          <a:schemeClr val="tx1"/>
        </a:buClr>
        <a:defRPr sz="1200">
          <a:solidFill>
            <a:schemeClr val="tx1">
              <a:lumMod val="65000"/>
              <a:lumOff val="35000"/>
            </a:schemeClr>
          </a:solidFill>
          <a:latin typeface="+mn-lt"/>
          <a:ea typeface="+mn-ea"/>
          <a:cs typeface="+mn-cs"/>
        </a:defRPr>
      </a:lvl1pPr>
      <a:lvl2pPr marL="200528" indent="-200528"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lang="en-US" sz="1200" kern="1200" baseline="0" dirty="0" smtClean="0">
          <a:solidFill>
            <a:schemeClr val="tx1">
              <a:lumMod val="65000"/>
              <a:lumOff val="35000"/>
            </a:schemeClr>
          </a:solidFill>
          <a:latin typeface="+mn-lt"/>
          <a:ea typeface="+mn-ea"/>
          <a:cs typeface="+mn-cs"/>
        </a:defRPr>
      </a:lvl2pPr>
      <a:lvl3pPr marL="401056" indent="-200528"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sz="1200">
          <a:solidFill>
            <a:schemeClr val="tx1">
              <a:lumMod val="65000"/>
              <a:lumOff val="35000"/>
            </a:schemeClr>
          </a:solidFill>
          <a:latin typeface="+mn-lt"/>
        </a:defRPr>
      </a:lvl3pPr>
      <a:lvl4pPr marL="604369" indent="-199136"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sz="1200">
          <a:solidFill>
            <a:schemeClr val="tx1">
              <a:lumMod val="65000"/>
              <a:lumOff val="35000"/>
            </a:schemeClr>
          </a:solidFill>
          <a:latin typeface="+mn-lt"/>
        </a:defRPr>
      </a:lvl4pPr>
      <a:lvl5pPr marL="802112" indent="-197743"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sz="1200">
          <a:solidFill>
            <a:schemeClr val="tx1">
              <a:lumMod val="65000"/>
              <a:lumOff val="35000"/>
            </a:schemeClr>
          </a:solidFill>
          <a:latin typeface="+mn-lt"/>
        </a:defRPr>
      </a:lvl5pPr>
      <a:lvl6pPr marL="999854" indent="-197743"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sz="1200" baseline="0">
          <a:solidFill>
            <a:schemeClr val="tx1">
              <a:lumMod val="65000"/>
              <a:lumOff val="35000"/>
            </a:schemeClr>
          </a:solidFill>
          <a:latin typeface="+mn-lt"/>
        </a:defRPr>
      </a:lvl6pPr>
      <a:lvl7pPr marL="1485781" indent="-147627" algn="l" rtl="0" eaLnBrk="1" fontAlgn="base" hangingPunct="1">
        <a:spcBef>
          <a:spcPct val="50000"/>
        </a:spcBef>
        <a:spcAft>
          <a:spcPct val="0"/>
        </a:spcAft>
        <a:buChar char="»"/>
        <a:defRPr sz="1200">
          <a:solidFill>
            <a:schemeClr val="tx1"/>
          </a:solidFill>
          <a:latin typeface="+mn-lt"/>
        </a:defRPr>
      </a:lvl7pPr>
      <a:lvl8pPr marL="1942945" indent="-147627" algn="l" rtl="0" eaLnBrk="1" fontAlgn="base" hangingPunct="1">
        <a:spcBef>
          <a:spcPct val="50000"/>
        </a:spcBef>
        <a:spcAft>
          <a:spcPct val="0"/>
        </a:spcAft>
        <a:buChar char="»"/>
        <a:defRPr sz="1200">
          <a:solidFill>
            <a:schemeClr val="tx1"/>
          </a:solidFill>
          <a:latin typeface="+mn-lt"/>
        </a:defRPr>
      </a:lvl8pPr>
      <a:lvl9pPr marL="2400109" indent="-147627" algn="l" rtl="0" eaLnBrk="1" fontAlgn="base" hangingPunct="1">
        <a:spcBef>
          <a:spcPct val="50000"/>
        </a:spcBef>
        <a:spcAft>
          <a:spcPct val="0"/>
        </a:spcAft>
        <a:buChar char="»"/>
        <a:defRPr sz="1200">
          <a:solidFill>
            <a:schemeClr val="tx1"/>
          </a:solidFill>
          <a:latin typeface="+mn-lt"/>
        </a:defRPr>
      </a:lvl9pPr>
    </p:bodyStyle>
    <p:otherStyle>
      <a:defPPr>
        <a:defRPr lang="da-DK"/>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1" algn="l" defTabSz="914327" rtl="0" eaLnBrk="1" latinLnBrk="0" hangingPunct="1">
        <a:defRPr sz="1800" kern="1200">
          <a:solidFill>
            <a:schemeClr val="tx1"/>
          </a:solidFill>
          <a:latin typeface="+mn-lt"/>
          <a:ea typeface="+mn-ea"/>
          <a:cs typeface="+mn-cs"/>
        </a:defRPr>
      </a:lvl4pPr>
      <a:lvl5pPr marL="1828654" algn="l" defTabSz="914327" rtl="0" eaLnBrk="1" latinLnBrk="0" hangingPunct="1">
        <a:defRPr sz="1800" kern="1200">
          <a:solidFill>
            <a:schemeClr val="tx1"/>
          </a:solidFill>
          <a:latin typeface="+mn-lt"/>
          <a:ea typeface="+mn-ea"/>
          <a:cs typeface="+mn-cs"/>
        </a:defRPr>
      </a:lvl5pPr>
      <a:lvl6pPr marL="2285817" algn="l" defTabSz="914327" rtl="0" eaLnBrk="1" latinLnBrk="0" hangingPunct="1">
        <a:defRPr sz="1800" kern="1200">
          <a:solidFill>
            <a:schemeClr val="tx1"/>
          </a:solidFill>
          <a:latin typeface="+mn-lt"/>
          <a:ea typeface="+mn-ea"/>
          <a:cs typeface="+mn-cs"/>
        </a:defRPr>
      </a:lvl6pPr>
      <a:lvl7pPr marL="2742982" algn="l" defTabSz="914327" rtl="0" eaLnBrk="1" latinLnBrk="0" hangingPunct="1">
        <a:defRPr sz="1800" kern="1200">
          <a:solidFill>
            <a:schemeClr val="tx1"/>
          </a:solidFill>
          <a:latin typeface="+mn-lt"/>
          <a:ea typeface="+mn-ea"/>
          <a:cs typeface="+mn-cs"/>
        </a:defRPr>
      </a:lvl7pPr>
      <a:lvl8pPr marL="3200145" algn="l" defTabSz="914327" rtl="0" eaLnBrk="1" latinLnBrk="0" hangingPunct="1">
        <a:defRPr sz="1800" kern="1200">
          <a:solidFill>
            <a:schemeClr val="tx1"/>
          </a:solidFill>
          <a:latin typeface="+mn-lt"/>
          <a:ea typeface="+mn-ea"/>
          <a:cs typeface="+mn-cs"/>
        </a:defRPr>
      </a:lvl8pPr>
      <a:lvl9pPr marL="3657308" algn="l" defTabSz="91432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367">
          <p15:clr>
            <a:srgbClr val="F26B43"/>
          </p15:clr>
        </p15:guide>
        <p15:guide id="2" pos="395" userDrawn="1">
          <p15:clr>
            <a:srgbClr val="F26B43"/>
          </p15:clr>
        </p15:guide>
        <p15:guide id="3" pos="6345" userDrawn="1">
          <p15:clr>
            <a:srgbClr val="F26B43"/>
          </p15:clr>
        </p15:guide>
        <p15:guide id="4" orient="horz" pos="928" userDrawn="1">
          <p15:clr>
            <a:srgbClr val="F26B43"/>
          </p15:clr>
        </p15:guide>
        <p15:guide id="6" orient="horz" pos="765" userDrawn="1">
          <p15:clr>
            <a:srgbClr val="F26B43"/>
          </p15:clr>
        </p15:guide>
        <p15:guide id="7" orient="horz" pos="410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05" name="think-cell Slide" r:id="rId13" imgW="0" imgH="0" progId="TCLayout.ActiveDocument.1">
                  <p:embed/>
                </p:oleObj>
              </mc:Choice>
              <mc:Fallback>
                <p:oleObj name="think-cell Slide" r:id="rId1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539554" y="1353441"/>
            <a:ext cx="8072469" cy="4569117"/>
          </a:xfrm>
          <a:prstGeom prst="rect">
            <a:avLst/>
          </a:prstGeom>
        </p:spPr>
        <p:txBody>
          <a:bodyPr vert="horz" lIns="0" tIns="40103" rIns="0" bIns="40103"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539554" y="395346"/>
            <a:ext cx="8072469" cy="709521"/>
          </a:xfrm>
          <a:prstGeom prst="rect">
            <a:avLst/>
          </a:prstGeom>
        </p:spPr>
        <p:txBody>
          <a:bodyPr vert="horz" lIns="0" tIns="40103" rIns="0" bIns="40103" rtlCol="0" anchor="t">
            <a:noAutofit/>
          </a:bodyPr>
          <a:lstStyle/>
          <a:p>
            <a:r>
              <a:rPr lang="es-ES"/>
              <a:t>Haga clic para modificar el estilo de título del patrón</a:t>
            </a:r>
            <a:endParaRPr lang="en-IN" dirty="0"/>
          </a:p>
        </p:txBody>
      </p:sp>
      <p:cxnSp>
        <p:nvCxnSpPr>
          <p:cNvPr id="11" name="Straight Connector 10"/>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500857" y="6023409"/>
            <a:ext cx="440250" cy="485443"/>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048"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048"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048"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544881" y="6335821"/>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E20330FD-FE2A-483E-B0C7-29AD7FB3CAEB}" type="slidenum">
              <a:rPr lang="en-GB" smtClean="0"/>
              <a:pPr/>
              <a:t>‹Nº›</a:t>
            </a:fld>
            <a:r>
              <a:rPr lang="en-GB" dirty="0"/>
              <a:t> /  evalueserve.com</a:t>
            </a:r>
          </a:p>
        </p:txBody>
      </p:sp>
      <p:sp>
        <p:nvSpPr>
          <p:cNvPr id="28" name="Footer Placeholder 4"/>
          <p:cNvSpPr>
            <a:spLocks noGrp="1"/>
          </p:cNvSpPr>
          <p:nvPr>
            <p:ph type="ftr" sz="quarter" idx="3"/>
          </p:nvPr>
        </p:nvSpPr>
        <p:spPr>
          <a:xfrm>
            <a:off x="5536682"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endParaRPr lang="en-GB" dirty="0"/>
          </a:p>
        </p:txBody>
      </p:sp>
      <p:cxnSp>
        <p:nvCxnSpPr>
          <p:cNvPr id="23" name="Straight Connector 22"/>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14018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transition>
    <p:fade/>
  </p:transition>
  <p:hf hdr="0" dt="0"/>
  <p:txStyles>
    <p:titleStyle>
      <a:lvl1pPr algn="l" rtl="0" eaLnBrk="1" fontAlgn="base" hangingPunct="1">
        <a:spcBef>
          <a:spcPct val="0"/>
        </a:spcBef>
        <a:spcAft>
          <a:spcPct val="0"/>
        </a:spcAft>
        <a:defRPr lang="en-GB" sz="2100" b="0" dirty="0">
          <a:solidFill>
            <a:schemeClr val="tx2"/>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26" algn="l" rtl="0" eaLnBrk="1" fontAlgn="base" hangingPunct="1">
        <a:spcBef>
          <a:spcPct val="0"/>
        </a:spcBef>
        <a:spcAft>
          <a:spcPct val="0"/>
        </a:spcAft>
        <a:defRPr sz="1600" b="1">
          <a:solidFill>
            <a:schemeClr val="tx2"/>
          </a:solidFill>
          <a:latin typeface="Arial" charset="0"/>
        </a:defRPr>
      </a:lvl6pPr>
      <a:lvl7pPr marL="914254" algn="l" rtl="0" eaLnBrk="1" fontAlgn="base" hangingPunct="1">
        <a:spcBef>
          <a:spcPct val="0"/>
        </a:spcBef>
        <a:spcAft>
          <a:spcPct val="0"/>
        </a:spcAft>
        <a:defRPr sz="1600" b="1">
          <a:solidFill>
            <a:schemeClr val="tx2"/>
          </a:solidFill>
          <a:latin typeface="Arial" charset="0"/>
        </a:defRPr>
      </a:lvl7pPr>
      <a:lvl8pPr marL="1371382" algn="l" rtl="0" eaLnBrk="1" fontAlgn="base" hangingPunct="1">
        <a:spcBef>
          <a:spcPct val="0"/>
        </a:spcBef>
        <a:spcAft>
          <a:spcPct val="0"/>
        </a:spcAft>
        <a:defRPr sz="1600" b="1">
          <a:solidFill>
            <a:schemeClr val="tx2"/>
          </a:solidFill>
          <a:latin typeface="Arial" charset="0"/>
        </a:defRPr>
      </a:lvl8pPr>
      <a:lvl9pPr marL="1828508" algn="l" rtl="0" eaLnBrk="1" fontAlgn="base" hangingPunct="1">
        <a:spcBef>
          <a:spcPct val="0"/>
        </a:spcBef>
        <a:spcAft>
          <a:spcPct val="0"/>
        </a:spcAft>
        <a:defRPr sz="1600" b="1">
          <a:solidFill>
            <a:schemeClr val="tx2"/>
          </a:solidFill>
          <a:latin typeface="Arial" charset="0"/>
        </a:defRPr>
      </a:lvl9pPr>
    </p:titleStyle>
    <p:bodyStyle>
      <a:lvl1pPr algn="l" rtl="0" eaLnBrk="1" fontAlgn="base" hangingPunct="1">
        <a:spcBef>
          <a:spcPts val="526"/>
        </a:spcBef>
        <a:spcAft>
          <a:spcPts val="263"/>
        </a:spcAft>
        <a:buClr>
          <a:schemeClr val="tx1"/>
        </a:buClr>
        <a:defRPr sz="1200">
          <a:solidFill>
            <a:schemeClr val="tx1">
              <a:lumMod val="65000"/>
              <a:lumOff val="35000"/>
            </a:schemeClr>
          </a:solidFill>
          <a:latin typeface="+mn-lt"/>
          <a:ea typeface="+mn-ea"/>
          <a:cs typeface="+mn-cs"/>
        </a:defRPr>
      </a:lvl1pPr>
      <a:lvl2pPr marL="197727" indent="-200512" algn="l" rtl="0" eaLnBrk="1" fontAlgn="base" hangingPunct="1">
        <a:spcBef>
          <a:spcPts val="526"/>
        </a:spcBef>
        <a:spcAft>
          <a:spcPts val="263"/>
        </a:spcAft>
        <a:buClr>
          <a:schemeClr val="tx2"/>
        </a:buClr>
        <a:buSzPct val="100000"/>
        <a:buFont typeface="Arial" panose="020B0604020202020204" pitchFamily="34" charset="0"/>
        <a:buChar char="•"/>
        <a:defRPr sz="1200" baseline="0">
          <a:solidFill>
            <a:schemeClr val="tx1">
              <a:lumMod val="65000"/>
              <a:lumOff val="35000"/>
            </a:schemeClr>
          </a:solidFill>
          <a:latin typeface="+mn-lt"/>
        </a:defRPr>
      </a:lvl2pPr>
      <a:lvl3pPr marL="401024" indent="-200512" algn="l" rtl="0" eaLnBrk="1" fontAlgn="base" hangingPunct="1">
        <a:spcBef>
          <a:spcPts val="526"/>
        </a:spcBef>
        <a:spcAft>
          <a:spcPts val="263"/>
        </a:spcAft>
        <a:buClr>
          <a:schemeClr val="tx2"/>
        </a:buClr>
        <a:buSzPct val="100000"/>
        <a:buFont typeface="Arial" panose="020B0604020202020204" pitchFamily="34" charset="0"/>
        <a:buChar char="–"/>
        <a:defRPr sz="1200">
          <a:solidFill>
            <a:schemeClr val="tx1">
              <a:lumMod val="65000"/>
              <a:lumOff val="35000"/>
            </a:schemeClr>
          </a:solidFill>
          <a:latin typeface="+mn-lt"/>
        </a:defRPr>
      </a:lvl3pPr>
      <a:lvl4pPr marL="604321" indent="-199120" algn="l" rtl="0" eaLnBrk="1" fontAlgn="base" hangingPunct="1">
        <a:spcBef>
          <a:spcPts val="526"/>
        </a:spcBef>
        <a:spcAft>
          <a:spcPts val="263"/>
        </a:spcAft>
        <a:buClr>
          <a:schemeClr val="tx2"/>
        </a:buClr>
        <a:buSzPct val="100000"/>
        <a:buFont typeface="Arial" panose="020B0604020202020204" pitchFamily="34" charset="0"/>
        <a:buChar char="•"/>
        <a:defRPr sz="1200">
          <a:solidFill>
            <a:schemeClr val="tx1">
              <a:lumMod val="65000"/>
              <a:lumOff val="35000"/>
            </a:schemeClr>
          </a:solidFill>
          <a:latin typeface="+mn-lt"/>
        </a:defRPr>
      </a:lvl4pPr>
      <a:lvl5pPr marL="802048" indent="-197727" algn="l" rtl="0" eaLnBrk="1" fontAlgn="base" hangingPunct="1">
        <a:spcBef>
          <a:spcPts val="526"/>
        </a:spcBef>
        <a:spcAft>
          <a:spcPts val="263"/>
        </a:spcAft>
        <a:buClr>
          <a:schemeClr val="tx2"/>
        </a:buClr>
        <a:buSzPct val="100000"/>
        <a:buFont typeface="Arial" panose="020B0604020202020204" pitchFamily="34" charset="0"/>
        <a:buChar char="–"/>
        <a:defRPr sz="1200" baseline="0">
          <a:solidFill>
            <a:schemeClr val="tx1">
              <a:lumMod val="65000"/>
              <a:lumOff val="35000"/>
            </a:schemeClr>
          </a:solidFill>
          <a:latin typeface="+mn-lt"/>
        </a:defRPr>
      </a:lvl5pPr>
      <a:lvl6pPr marL="999775" indent="-197727" algn="l" rtl="0" eaLnBrk="1" fontAlgn="base" hangingPunct="1">
        <a:spcBef>
          <a:spcPts val="526"/>
        </a:spcBef>
        <a:spcAft>
          <a:spcPts val="263"/>
        </a:spcAft>
        <a:buClr>
          <a:schemeClr val="tx2"/>
        </a:buClr>
        <a:buSzPct val="100000"/>
        <a:buFont typeface="Arial" panose="020B0604020202020204" pitchFamily="34" charset="0"/>
        <a:buChar char="•"/>
        <a:defRPr sz="1200">
          <a:solidFill>
            <a:schemeClr val="tx1">
              <a:lumMod val="65000"/>
              <a:lumOff val="35000"/>
            </a:schemeClr>
          </a:solidFill>
          <a:latin typeface="+mn-lt"/>
        </a:defRPr>
      </a:lvl6pPr>
      <a:lvl7pPr marL="1485663" indent="-147615" algn="l" rtl="0" eaLnBrk="1" fontAlgn="base" hangingPunct="1">
        <a:spcBef>
          <a:spcPct val="50000"/>
        </a:spcBef>
        <a:spcAft>
          <a:spcPct val="0"/>
        </a:spcAft>
        <a:buChar char="»"/>
        <a:defRPr sz="1200">
          <a:solidFill>
            <a:schemeClr val="tx1"/>
          </a:solidFill>
          <a:latin typeface="+mn-lt"/>
        </a:defRPr>
      </a:lvl7pPr>
      <a:lvl8pPr marL="1942790" indent="-147615" algn="l" rtl="0" eaLnBrk="1" fontAlgn="base" hangingPunct="1">
        <a:spcBef>
          <a:spcPct val="50000"/>
        </a:spcBef>
        <a:spcAft>
          <a:spcPct val="0"/>
        </a:spcAft>
        <a:buChar char="»"/>
        <a:defRPr sz="1200">
          <a:solidFill>
            <a:schemeClr val="tx1"/>
          </a:solidFill>
          <a:latin typeface="+mn-lt"/>
        </a:defRPr>
      </a:lvl8pPr>
      <a:lvl9pPr marL="2399917" indent="-147615" algn="l" rtl="0" eaLnBrk="1" fontAlgn="base" hangingPunct="1">
        <a:spcBef>
          <a:spcPct val="50000"/>
        </a:spcBef>
        <a:spcAft>
          <a:spcPct val="0"/>
        </a:spcAft>
        <a:buChar char="»"/>
        <a:defRPr sz="1200">
          <a:solidFill>
            <a:schemeClr val="tx1"/>
          </a:solidFill>
          <a:latin typeface="+mn-lt"/>
        </a:defRPr>
      </a:lvl9pPr>
    </p:bodyStyle>
    <p:otherStyle>
      <a:defPPr>
        <a:defRPr lang="da-DK"/>
      </a:defPPr>
      <a:lvl1pPr marL="0" algn="l" defTabSz="914254" rtl="0" eaLnBrk="1" latinLnBrk="0" hangingPunct="1">
        <a:defRPr sz="1800" kern="1200">
          <a:solidFill>
            <a:schemeClr val="tx1"/>
          </a:solidFill>
          <a:latin typeface="+mn-lt"/>
          <a:ea typeface="+mn-ea"/>
          <a:cs typeface="+mn-cs"/>
        </a:defRPr>
      </a:lvl1pPr>
      <a:lvl2pPr marL="457126" algn="l" defTabSz="914254" rtl="0" eaLnBrk="1" latinLnBrk="0" hangingPunct="1">
        <a:defRPr sz="1800" kern="1200">
          <a:solidFill>
            <a:schemeClr val="tx1"/>
          </a:solidFill>
          <a:latin typeface="+mn-lt"/>
          <a:ea typeface="+mn-ea"/>
          <a:cs typeface="+mn-cs"/>
        </a:defRPr>
      </a:lvl2pPr>
      <a:lvl3pPr marL="914254" algn="l" defTabSz="914254" rtl="0" eaLnBrk="1" latinLnBrk="0" hangingPunct="1">
        <a:defRPr sz="1800" kern="1200">
          <a:solidFill>
            <a:schemeClr val="tx1"/>
          </a:solidFill>
          <a:latin typeface="+mn-lt"/>
          <a:ea typeface="+mn-ea"/>
          <a:cs typeface="+mn-cs"/>
        </a:defRPr>
      </a:lvl3pPr>
      <a:lvl4pPr marL="1371382" algn="l" defTabSz="914254" rtl="0" eaLnBrk="1" latinLnBrk="0" hangingPunct="1">
        <a:defRPr sz="1800" kern="1200">
          <a:solidFill>
            <a:schemeClr val="tx1"/>
          </a:solidFill>
          <a:latin typeface="+mn-lt"/>
          <a:ea typeface="+mn-ea"/>
          <a:cs typeface="+mn-cs"/>
        </a:defRPr>
      </a:lvl4pPr>
      <a:lvl5pPr marL="1828508" algn="l" defTabSz="914254" rtl="0" eaLnBrk="1" latinLnBrk="0" hangingPunct="1">
        <a:defRPr sz="1800" kern="1200">
          <a:solidFill>
            <a:schemeClr val="tx1"/>
          </a:solidFill>
          <a:latin typeface="+mn-lt"/>
          <a:ea typeface="+mn-ea"/>
          <a:cs typeface="+mn-cs"/>
        </a:defRPr>
      </a:lvl5pPr>
      <a:lvl6pPr marL="2285635" algn="l" defTabSz="914254" rtl="0" eaLnBrk="1" latinLnBrk="0" hangingPunct="1">
        <a:defRPr sz="1800" kern="1200">
          <a:solidFill>
            <a:schemeClr val="tx1"/>
          </a:solidFill>
          <a:latin typeface="+mn-lt"/>
          <a:ea typeface="+mn-ea"/>
          <a:cs typeface="+mn-cs"/>
        </a:defRPr>
      </a:lvl6pPr>
      <a:lvl7pPr marL="2742763" algn="l" defTabSz="914254" rtl="0" eaLnBrk="1" latinLnBrk="0" hangingPunct="1">
        <a:defRPr sz="1800" kern="1200">
          <a:solidFill>
            <a:schemeClr val="tx1"/>
          </a:solidFill>
          <a:latin typeface="+mn-lt"/>
          <a:ea typeface="+mn-ea"/>
          <a:cs typeface="+mn-cs"/>
        </a:defRPr>
      </a:lvl7pPr>
      <a:lvl8pPr marL="3199890" algn="l" defTabSz="914254" rtl="0" eaLnBrk="1" latinLnBrk="0" hangingPunct="1">
        <a:defRPr sz="1800" kern="1200">
          <a:solidFill>
            <a:schemeClr val="tx1"/>
          </a:solidFill>
          <a:latin typeface="+mn-lt"/>
          <a:ea typeface="+mn-ea"/>
          <a:cs typeface="+mn-cs"/>
        </a:defRPr>
      </a:lvl8pPr>
      <a:lvl9pPr marL="3657016" algn="l" defTabSz="9142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367">
          <p15:clr>
            <a:srgbClr val="F26B43"/>
          </p15:clr>
        </p15:guide>
        <p15:guide id="2" pos="394">
          <p15:clr>
            <a:srgbClr val="F26B43"/>
          </p15:clr>
        </p15:guide>
        <p15:guide id="3" orient="horz" pos="4109" userDrawn="1">
          <p15:clr>
            <a:srgbClr val="F26B43"/>
          </p15:clr>
        </p15:guide>
        <p15:guide id="4" pos="3426">
          <p15:clr>
            <a:srgbClr val="F26B43"/>
          </p15:clr>
        </p15:guide>
        <p15:guide id="5" pos="3306">
          <p15:clr>
            <a:srgbClr val="F26B43"/>
          </p15:clr>
        </p15:guide>
        <p15:guide id="6" pos="6341">
          <p15:clr>
            <a:srgbClr val="F26B43"/>
          </p15:clr>
        </p15:guide>
        <p15:guide id="7" orient="horz" pos="930">
          <p15:clr>
            <a:srgbClr val="F26B43"/>
          </p15:clr>
        </p15:guide>
        <p15:guide id="8" orient="horz" pos="76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29" name="think-cell Slide" r:id="rId13" imgW="0" imgH="0" progId="TCLayout.ActiveDocument.1">
                  <p:embed/>
                </p:oleObj>
              </mc:Choice>
              <mc:Fallback>
                <p:oleObj name="think-cell Slide" r:id="rId1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539554" y="1353442"/>
            <a:ext cx="8072469" cy="4569117"/>
          </a:xfrm>
          <a:prstGeom prst="rect">
            <a:avLst/>
          </a:prstGeom>
        </p:spPr>
        <p:txBody>
          <a:bodyPr vert="horz" lIns="0" tIns="40099" rIns="0" bIns="40099"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539554" y="395347"/>
            <a:ext cx="8072469" cy="709521"/>
          </a:xfrm>
          <a:prstGeom prst="rect">
            <a:avLst/>
          </a:prstGeom>
        </p:spPr>
        <p:txBody>
          <a:bodyPr vert="horz" lIns="0" tIns="40099" rIns="0" bIns="40099" rtlCol="0" anchor="t">
            <a:noAutofit/>
          </a:bodyPr>
          <a:lstStyle/>
          <a:p>
            <a:r>
              <a:rPr lang="es-ES"/>
              <a:t>Haga clic para modificar el estilo de título del patrón</a:t>
            </a:r>
            <a:endParaRPr lang="en-IN" dirty="0"/>
          </a:p>
        </p:txBody>
      </p:sp>
      <p:cxnSp>
        <p:nvCxnSpPr>
          <p:cNvPr id="11" name="Straight Connector 10"/>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500858" y="6023409"/>
            <a:ext cx="440250" cy="485443"/>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1984"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1984"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1984"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544882" y="6335822"/>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E20330FD-FE2A-483E-B0C7-29AD7FB3CAEB}" type="slidenum">
              <a:rPr lang="en-GB" smtClean="0"/>
              <a:pPr/>
              <a:t>‹Nº›</a:t>
            </a:fld>
            <a:r>
              <a:rPr lang="en-GB" dirty="0"/>
              <a:t> /  evalueserve.com</a:t>
            </a:r>
          </a:p>
        </p:txBody>
      </p:sp>
      <p:sp>
        <p:nvSpPr>
          <p:cNvPr id="28" name="Footer Placeholder 4"/>
          <p:cNvSpPr>
            <a:spLocks noGrp="1"/>
          </p:cNvSpPr>
          <p:nvPr>
            <p:ph type="ftr" sz="quarter" idx="3"/>
          </p:nvPr>
        </p:nvSpPr>
        <p:spPr>
          <a:xfrm>
            <a:off x="5536683"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endParaRPr lang="en-GB" dirty="0"/>
          </a:p>
        </p:txBody>
      </p:sp>
      <p:cxnSp>
        <p:nvCxnSpPr>
          <p:cNvPr id="23" name="Straight Connector 22"/>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0136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Lst>
  <p:transition>
    <p:fade/>
  </p:transition>
  <p:hf hdr="0" dt="0"/>
  <p:txStyles>
    <p:titleStyle>
      <a:lvl1pPr algn="l" rtl="0" eaLnBrk="1" fontAlgn="base" hangingPunct="1">
        <a:spcBef>
          <a:spcPct val="0"/>
        </a:spcBef>
        <a:spcAft>
          <a:spcPct val="0"/>
        </a:spcAft>
        <a:defRPr lang="en-GB" sz="2100" b="0" dirty="0">
          <a:solidFill>
            <a:schemeClr val="accent2"/>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090" algn="l" rtl="0" eaLnBrk="1" fontAlgn="base" hangingPunct="1">
        <a:spcBef>
          <a:spcPct val="0"/>
        </a:spcBef>
        <a:spcAft>
          <a:spcPct val="0"/>
        </a:spcAft>
        <a:defRPr sz="1600" b="1">
          <a:solidFill>
            <a:schemeClr val="tx2"/>
          </a:solidFill>
          <a:latin typeface="Arial" charset="0"/>
        </a:defRPr>
      </a:lvl6pPr>
      <a:lvl7pPr marL="914181" algn="l" rtl="0" eaLnBrk="1" fontAlgn="base" hangingPunct="1">
        <a:spcBef>
          <a:spcPct val="0"/>
        </a:spcBef>
        <a:spcAft>
          <a:spcPct val="0"/>
        </a:spcAft>
        <a:defRPr sz="1600" b="1">
          <a:solidFill>
            <a:schemeClr val="tx2"/>
          </a:solidFill>
          <a:latin typeface="Arial" charset="0"/>
        </a:defRPr>
      </a:lvl7pPr>
      <a:lvl8pPr marL="1371272" algn="l" rtl="0" eaLnBrk="1" fontAlgn="base" hangingPunct="1">
        <a:spcBef>
          <a:spcPct val="0"/>
        </a:spcBef>
        <a:spcAft>
          <a:spcPct val="0"/>
        </a:spcAft>
        <a:defRPr sz="1600" b="1">
          <a:solidFill>
            <a:schemeClr val="tx2"/>
          </a:solidFill>
          <a:latin typeface="Arial" charset="0"/>
        </a:defRPr>
      </a:lvl8pPr>
      <a:lvl9pPr marL="1828362" algn="l" rtl="0" eaLnBrk="1" fontAlgn="base" hangingPunct="1">
        <a:spcBef>
          <a:spcPct val="0"/>
        </a:spcBef>
        <a:spcAft>
          <a:spcPct val="0"/>
        </a:spcAft>
        <a:defRPr sz="1600" b="1">
          <a:solidFill>
            <a:schemeClr val="tx2"/>
          </a:solidFill>
          <a:latin typeface="Arial" charset="0"/>
        </a:defRPr>
      </a:lvl9pPr>
    </p:titleStyle>
    <p:bodyStyle>
      <a:lvl1pPr algn="l" rtl="0" eaLnBrk="1" fontAlgn="base" hangingPunct="1">
        <a:spcBef>
          <a:spcPts val="526"/>
        </a:spcBef>
        <a:spcAft>
          <a:spcPts val="263"/>
        </a:spcAft>
        <a:buClr>
          <a:schemeClr val="tx1"/>
        </a:buClr>
        <a:defRPr sz="1200">
          <a:solidFill>
            <a:schemeClr val="tx1">
              <a:lumMod val="65000"/>
              <a:lumOff val="35000"/>
            </a:schemeClr>
          </a:solidFill>
          <a:latin typeface="+mn-lt"/>
          <a:ea typeface="+mn-ea"/>
          <a:cs typeface="+mn-cs"/>
        </a:defRPr>
      </a:lvl1pPr>
      <a:lvl2pPr marL="197711" indent="-200496" algn="l" rtl="0" eaLnBrk="1" fontAlgn="base" hangingPunct="1">
        <a:spcBef>
          <a:spcPts val="526"/>
        </a:spcBef>
        <a:spcAft>
          <a:spcPts val="263"/>
        </a:spcAft>
        <a:buClr>
          <a:schemeClr val="accent2"/>
        </a:buClr>
        <a:buSzPct val="100000"/>
        <a:buFont typeface="Arial" panose="020B0604020202020204" pitchFamily="34" charset="0"/>
        <a:buChar char="•"/>
        <a:defRPr sz="1200" baseline="0">
          <a:solidFill>
            <a:schemeClr val="tx1">
              <a:lumMod val="65000"/>
              <a:lumOff val="35000"/>
            </a:schemeClr>
          </a:solidFill>
          <a:latin typeface="+mn-lt"/>
        </a:defRPr>
      </a:lvl2pPr>
      <a:lvl3pPr marL="400992" indent="-200496" algn="l" rtl="0" eaLnBrk="1" fontAlgn="base" hangingPunct="1">
        <a:spcBef>
          <a:spcPts val="526"/>
        </a:spcBef>
        <a:spcAft>
          <a:spcPts val="263"/>
        </a:spcAft>
        <a:buClr>
          <a:schemeClr val="accent2"/>
        </a:buClr>
        <a:buSzPct val="100000"/>
        <a:buFont typeface="Arial" panose="020B0604020202020204" pitchFamily="34" charset="0"/>
        <a:buChar char="–"/>
        <a:defRPr sz="1200">
          <a:solidFill>
            <a:schemeClr val="tx1">
              <a:lumMod val="65000"/>
              <a:lumOff val="35000"/>
            </a:schemeClr>
          </a:solidFill>
          <a:latin typeface="+mn-lt"/>
        </a:defRPr>
      </a:lvl3pPr>
      <a:lvl4pPr marL="604273" indent="-199104" algn="l" rtl="0" eaLnBrk="1" fontAlgn="base" hangingPunct="1">
        <a:spcBef>
          <a:spcPts val="526"/>
        </a:spcBef>
        <a:spcAft>
          <a:spcPts val="263"/>
        </a:spcAft>
        <a:buClr>
          <a:schemeClr val="accent2"/>
        </a:buClr>
        <a:buSzPct val="100000"/>
        <a:buFont typeface="Arial" panose="020B0604020202020204" pitchFamily="34" charset="0"/>
        <a:buChar char="•"/>
        <a:defRPr sz="1200">
          <a:solidFill>
            <a:schemeClr val="tx1">
              <a:lumMod val="65000"/>
              <a:lumOff val="35000"/>
            </a:schemeClr>
          </a:solidFill>
          <a:latin typeface="+mn-lt"/>
        </a:defRPr>
      </a:lvl4pPr>
      <a:lvl5pPr marL="801984" indent="-197711" algn="l" rtl="0" eaLnBrk="1" fontAlgn="base" hangingPunct="1">
        <a:spcBef>
          <a:spcPts val="526"/>
        </a:spcBef>
        <a:spcAft>
          <a:spcPts val="263"/>
        </a:spcAft>
        <a:buClr>
          <a:schemeClr val="accent2"/>
        </a:buClr>
        <a:buSzPct val="100000"/>
        <a:buFont typeface="Arial" panose="020B0604020202020204" pitchFamily="34" charset="0"/>
        <a:buChar char="–"/>
        <a:defRPr sz="1200" baseline="0">
          <a:solidFill>
            <a:schemeClr val="tx1">
              <a:lumMod val="65000"/>
              <a:lumOff val="35000"/>
            </a:schemeClr>
          </a:solidFill>
          <a:latin typeface="+mn-lt"/>
        </a:defRPr>
      </a:lvl5pPr>
      <a:lvl6pPr marL="999696" indent="-197711" algn="l" rtl="0" eaLnBrk="1" fontAlgn="base" hangingPunct="1">
        <a:spcBef>
          <a:spcPts val="526"/>
        </a:spcBef>
        <a:spcAft>
          <a:spcPts val="263"/>
        </a:spcAft>
        <a:buClr>
          <a:schemeClr val="accent2"/>
        </a:buClr>
        <a:buSzPct val="100000"/>
        <a:buFont typeface="Arial" panose="020B0604020202020204" pitchFamily="34" charset="0"/>
        <a:buChar char="•"/>
        <a:defRPr sz="1200">
          <a:solidFill>
            <a:schemeClr val="tx1">
              <a:lumMod val="65000"/>
              <a:lumOff val="35000"/>
            </a:schemeClr>
          </a:solidFill>
          <a:latin typeface="+mn-lt"/>
        </a:defRPr>
      </a:lvl6pPr>
      <a:lvl7pPr marL="1485544" indent="-147603" algn="l" rtl="0" eaLnBrk="1" fontAlgn="base" hangingPunct="1">
        <a:spcBef>
          <a:spcPct val="50000"/>
        </a:spcBef>
        <a:spcAft>
          <a:spcPct val="0"/>
        </a:spcAft>
        <a:buChar char="»"/>
        <a:defRPr sz="1200">
          <a:solidFill>
            <a:schemeClr val="tx1"/>
          </a:solidFill>
          <a:latin typeface="+mn-lt"/>
        </a:defRPr>
      </a:lvl7pPr>
      <a:lvl8pPr marL="1942635" indent="-147603" algn="l" rtl="0" eaLnBrk="1" fontAlgn="base" hangingPunct="1">
        <a:spcBef>
          <a:spcPct val="50000"/>
        </a:spcBef>
        <a:spcAft>
          <a:spcPct val="0"/>
        </a:spcAft>
        <a:buChar char="»"/>
        <a:defRPr sz="1200">
          <a:solidFill>
            <a:schemeClr val="tx1"/>
          </a:solidFill>
          <a:latin typeface="+mn-lt"/>
        </a:defRPr>
      </a:lvl8pPr>
      <a:lvl9pPr marL="2399725" indent="-147603" algn="l" rtl="0" eaLnBrk="1" fontAlgn="base" hangingPunct="1">
        <a:spcBef>
          <a:spcPct val="50000"/>
        </a:spcBef>
        <a:spcAft>
          <a:spcPct val="0"/>
        </a:spcAft>
        <a:buChar char="»"/>
        <a:defRPr sz="1200">
          <a:solidFill>
            <a:schemeClr val="tx1"/>
          </a:solidFill>
          <a:latin typeface="+mn-lt"/>
        </a:defRPr>
      </a:lvl9pPr>
    </p:bodyStyle>
    <p:otherStyle>
      <a:defPPr>
        <a:defRPr lang="da-DK"/>
      </a:defPPr>
      <a:lvl1pPr marL="0" algn="l" defTabSz="914181" rtl="0" eaLnBrk="1" latinLnBrk="0" hangingPunct="1">
        <a:defRPr sz="1800" kern="1200">
          <a:solidFill>
            <a:schemeClr val="tx1"/>
          </a:solidFill>
          <a:latin typeface="+mn-lt"/>
          <a:ea typeface="+mn-ea"/>
          <a:cs typeface="+mn-cs"/>
        </a:defRPr>
      </a:lvl1pPr>
      <a:lvl2pPr marL="457090" algn="l" defTabSz="914181" rtl="0" eaLnBrk="1" latinLnBrk="0" hangingPunct="1">
        <a:defRPr sz="1800" kern="1200">
          <a:solidFill>
            <a:schemeClr val="tx1"/>
          </a:solidFill>
          <a:latin typeface="+mn-lt"/>
          <a:ea typeface="+mn-ea"/>
          <a:cs typeface="+mn-cs"/>
        </a:defRPr>
      </a:lvl2pPr>
      <a:lvl3pPr marL="914181" algn="l" defTabSz="914181" rtl="0" eaLnBrk="1" latinLnBrk="0" hangingPunct="1">
        <a:defRPr sz="1800" kern="1200">
          <a:solidFill>
            <a:schemeClr val="tx1"/>
          </a:solidFill>
          <a:latin typeface="+mn-lt"/>
          <a:ea typeface="+mn-ea"/>
          <a:cs typeface="+mn-cs"/>
        </a:defRPr>
      </a:lvl3pPr>
      <a:lvl4pPr marL="1371272" algn="l" defTabSz="914181" rtl="0" eaLnBrk="1" latinLnBrk="0" hangingPunct="1">
        <a:defRPr sz="1800" kern="1200">
          <a:solidFill>
            <a:schemeClr val="tx1"/>
          </a:solidFill>
          <a:latin typeface="+mn-lt"/>
          <a:ea typeface="+mn-ea"/>
          <a:cs typeface="+mn-cs"/>
        </a:defRPr>
      </a:lvl4pPr>
      <a:lvl5pPr marL="1828362" algn="l" defTabSz="914181" rtl="0" eaLnBrk="1" latinLnBrk="0" hangingPunct="1">
        <a:defRPr sz="1800" kern="1200">
          <a:solidFill>
            <a:schemeClr val="tx1"/>
          </a:solidFill>
          <a:latin typeface="+mn-lt"/>
          <a:ea typeface="+mn-ea"/>
          <a:cs typeface="+mn-cs"/>
        </a:defRPr>
      </a:lvl5pPr>
      <a:lvl6pPr marL="2285452" algn="l" defTabSz="914181" rtl="0" eaLnBrk="1" latinLnBrk="0" hangingPunct="1">
        <a:defRPr sz="1800" kern="1200">
          <a:solidFill>
            <a:schemeClr val="tx1"/>
          </a:solidFill>
          <a:latin typeface="+mn-lt"/>
          <a:ea typeface="+mn-ea"/>
          <a:cs typeface="+mn-cs"/>
        </a:defRPr>
      </a:lvl6pPr>
      <a:lvl7pPr marL="2742545" algn="l" defTabSz="914181" rtl="0" eaLnBrk="1" latinLnBrk="0" hangingPunct="1">
        <a:defRPr sz="1800" kern="1200">
          <a:solidFill>
            <a:schemeClr val="tx1"/>
          </a:solidFill>
          <a:latin typeface="+mn-lt"/>
          <a:ea typeface="+mn-ea"/>
          <a:cs typeface="+mn-cs"/>
        </a:defRPr>
      </a:lvl7pPr>
      <a:lvl8pPr marL="3199635" algn="l" defTabSz="914181" rtl="0" eaLnBrk="1" latinLnBrk="0" hangingPunct="1">
        <a:defRPr sz="1800" kern="1200">
          <a:solidFill>
            <a:schemeClr val="tx1"/>
          </a:solidFill>
          <a:latin typeface="+mn-lt"/>
          <a:ea typeface="+mn-ea"/>
          <a:cs typeface="+mn-cs"/>
        </a:defRPr>
      </a:lvl8pPr>
      <a:lvl9pPr marL="3656725" algn="l" defTabSz="914181"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367">
          <p15:clr>
            <a:srgbClr val="F26B43"/>
          </p15:clr>
        </p15:guide>
        <p15:guide id="2" pos="394">
          <p15:clr>
            <a:srgbClr val="F26B43"/>
          </p15:clr>
        </p15:guide>
        <p15:guide id="4" pos="3426">
          <p15:clr>
            <a:srgbClr val="F26B43"/>
          </p15:clr>
        </p15:guide>
        <p15:guide id="5" pos="3306">
          <p15:clr>
            <a:srgbClr val="F26B43"/>
          </p15:clr>
        </p15:guide>
        <p15:guide id="6" pos="6341">
          <p15:clr>
            <a:srgbClr val="F26B43"/>
          </p15:clr>
        </p15:guide>
        <p15:guide id="7" orient="horz" pos="930">
          <p15:clr>
            <a:srgbClr val="F26B43"/>
          </p15:clr>
        </p15:guide>
        <p15:guide id="8" orient="horz" pos="768">
          <p15:clr>
            <a:srgbClr val="F26B43"/>
          </p15:clr>
        </p15:guide>
        <p15:guide id="9" orient="horz" pos="4109"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53" name="think-cell Slide" r:id="rId13" imgW="0" imgH="0" progId="TCLayout.ActiveDocument.1">
                  <p:embed/>
                </p:oleObj>
              </mc:Choice>
              <mc:Fallback>
                <p:oleObj name="think-cell Slide" r:id="rId1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539554" y="1353443"/>
            <a:ext cx="8072469" cy="4569117"/>
          </a:xfrm>
          <a:prstGeom prst="rect">
            <a:avLst/>
          </a:prstGeom>
        </p:spPr>
        <p:txBody>
          <a:bodyPr vert="horz" lIns="0" tIns="40096" rIns="0" bIns="40096"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539554" y="395348"/>
            <a:ext cx="8072469" cy="709521"/>
          </a:xfrm>
          <a:prstGeom prst="rect">
            <a:avLst/>
          </a:prstGeom>
        </p:spPr>
        <p:txBody>
          <a:bodyPr vert="horz" lIns="0" tIns="40096" rIns="0" bIns="40096" rtlCol="0" anchor="t">
            <a:noAutofit/>
          </a:bodyPr>
          <a:lstStyle/>
          <a:p>
            <a:r>
              <a:rPr lang="es-ES"/>
              <a:t>Haga clic para modificar el estilo de título del patrón</a:t>
            </a:r>
            <a:endParaRPr lang="en-IN" dirty="0"/>
          </a:p>
        </p:txBody>
      </p:sp>
      <p:cxnSp>
        <p:nvCxnSpPr>
          <p:cNvPr id="11" name="Straight Connector 10"/>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500858" y="6023409"/>
            <a:ext cx="440250" cy="485443"/>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192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192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192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544883" y="6335823"/>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E20330FD-FE2A-483E-B0C7-29AD7FB3CAEB}" type="slidenum">
              <a:rPr lang="en-GB" smtClean="0"/>
              <a:pPr/>
              <a:t>‹Nº›</a:t>
            </a:fld>
            <a:r>
              <a:rPr lang="en-GB" dirty="0"/>
              <a:t> /  evalueserve.com</a:t>
            </a:r>
          </a:p>
        </p:txBody>
      </p:sp>
      <p:sp>
        <p:nvSpPr>
          <p:cNvPr id="28" name="Footer Placeholder 4"/>
          <p:cNvSpPr>
            <a:spLocks noGrp="1"/>
          </p:cNvSpPr>
          <p:nvPr>
            <p:ph type="ftr" sz="quarter" idx="3"/>
          </p:nvPr>
        </p:nvSpPr>
        <p:spPr>
          <a:xfrm>
            <a:off x="5536683"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endParaRPr lang="en-GB" dirty="0"/>
          </a:p>
        </p:txBody>
      </p:sp>
      <p:cxnSp>
        <p:nvCxnSpPr>
          <p:cNvPr id="23" name="Straight Connector 22"/>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49009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Lst>
  <p:transition>
    <p:fade/>
  </p:transition>
  <p:hf hdr="0" dt="0"/>
  <p:txStyles>
    <p:titleStyle>
      <a:lvl1pPr algn="l" rtl="0" eaLnBrk="1" fontAlgn="base" hangingPunct="1">
        <a:spcBef>
          <a:spcPct val="0"/>
        </a:spcBef>
        <a:spcAft>
          <a:spcPct val="0"/>
        </a:spcAft>
        <a:defRPr lang="en-GB" sz="2100" b="0" dirty="0">
          <a:solidFill>
            <a:srgbClr val="47254B"/>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054" algn="l" rtl="0" eaLnBrk="1" fontAlgn="base" hangingPunct="1">
        <a:spcBef>
          <a:spcPct val="0"/>
        </a:spcBef>
        <a:spcAft>
          <a:spcPct val="0"/>
        </a:spcAft>
        <a:defRPr sz="1600" b="1">
          <a:solidFill>
            <a:schemeClr val="tx2"/>
          </a:solidFill>
          <a:latin typeface="Arial" charset="0"/>
        </a:defRPr>
      </a:lvl6pPr>
      <a:lvl7pPr marL="914108" algn="l" rtl="0" eaLnBrk="1" fontAlgn="base" hangingPunct="1">
        <a:spcBef>
          <a:spcPct val="0"/>
        </a:spcBef>
        <a:spcAft>
          <a:spcPct val="0"/>
        </a:spcAft>
        <a:defRPr sz="1600" b="1">
          <a:solidFill>
            <a:schemeClr val="tx2"/>
          </a:solidFill>
          <a:latin typeface="Arial" charset="0"/>
        </a:defRPr>
      </a:lvl7pPr>
      <a:lvl8pPr marL="1371163" algn="l" rtl="0" eaLnBrk="1" fontAlgn="base" hangingPunct="1">
        <a:spcBef>
          <a:spcPct val="0"/>
        </a:spcBef>
        <a:spcAft>
          <a:spcPct val="0"/>
        </a:spcAft>
        <a:defRPr sz="1600" b="1">
          <a:solidFill>
            <a:schemeClr val="tx2"/>
          </a:solidFill>
          <a:latin typeface="Arial" charset="0"/>
        </a:defRPr>
      </a:lvl8pPr>
      <a:lvl9pPr marL="1828216" algn="l" rtl="0" eaLnBrk="1" fontAlgn="base" hangingPunct="1">
        <a:spcBef>
          <a:spcPct val="0"/>
        </a:spcBef>
        <a:spcAft>
          <a:spcPct val="0"/>
        </a:spcAft>
        <a:defRPr sz="1600" b="1">
          <a:solidFill>
            <a:schemeClr val="tx2"/>
          </a:solidFill>
          <a:latin typeface="Arial" charset="0"/>
        </a:defRPr>
      </a:lvl9pPr>
    </p:titleStyle>
    <p:bodyStyle>
      <a:lvl1pPr algn="l" rtl="0" eaLnBrk="1" fontAlgn="base" hangingPunct="1">
        <a:spcBef>
          <a:spcPts val="526"/>
        </a:spcBef>
        <a:spcAft>
          <a:spcPts val="263"/>
        </a:spcAft>
        <a:buClr>
          <a:schemeClr val="tx1"/>
        </a:buClr>
        <a:defRPr sz="1200">
          <a:solidFill>
            <a:schemeClr val="tx1">
              <a:lumMod val="65000"/>
              <a:lumOff val="35000"/>
            </a:schemeClr>
          </a:solidFill>
          <a:latin typeface="+mn-lt"/>
          <a:ea typeface="+mn-ea"/>
          <a:cs typeface="+mn-cs"/>
        </a:defRPr>
      </a:lvl1pPr>
      <a:lvl2pPr marL="197695" indent="-200480" algn="l" rtl="0" eaLnBrk="1" fontAlgn="base" hangingPunct="1">
        <a:spcBef>
          <a:spcPts val="526"/>
        </a:spcBef>
        <a:spcAft>
          <a:spcPts val="263"/>
        </a:spcAft>
        <a:buClr>
          <a:srgbClr val="47254B"/>
        </a:buClr>
        <a:buSzPct val="100000"/>
        <a:buFont typeface="Arial" panose="020B0604020202020204" pitchFamily="34" charset="0"/>
        <a:buChar char="•"/>
        <a:defRPr sz="1200" baseline="0">
          <a:solidFill>
            <a:schemeClr val="tx1">
              <a:lumMod val="65000"/>
              <a:lumOff val="35000"/>
            </a:schemeClr>
          </a:solidFill>
          <a:latin typeface="+mn-lt"/>
        </a:defRPr>
      </a:lvl2pPr>
      <a:lvl3pPr marL="400960" indent="-200480" algn="l" rtl="0" eaLnBrk="1" fontAlgn="base" hangingPunct="1">
        <a:spcBef>
          <a:spcPts val="526"/>
        </a:spcBef>
        <a:spcAft>
          <a:spcPts val="263"/>
        </a:spcAft>
        <a:buClr>
          <a:srgbClr val="47254B"/>
        </a:buClr>
        <a:buSzPct val="100000"/>
        <a:buFont typeface="Arial" panose="020B0604020202020204" pitchFamily="34" charset="0"/>
        <a:buChar char="–"/>
        <a:defRPr sz="1200">
          <a:solidFill>
            <a:schemeClr val="tx1">
              <a:lumMod val="65000"/>
              <a:lumOff val="35000"/>
            </a:schemeClr>
          </a:solidFill>
          <a:latin typeface="+mn-lt"/>
        </a:defRPr>
      </a:lvl3pPr>
      <a:lvl4pPr marL="604225" indent="-199088" algn="l" rtl="0" eaLnBrk="1" fontAlgn="base" hangingPunct="1">
        <a:spcBef>
          <a:spcPts val="526"/>
        </a:spcBef>
        <a:spcAft>
          <a:spcPts val="263"/>
        </a:spcAft>
        <a:buClr>
          <a:srgbClr val="47254B"/>
        </a:buClr>
        <a:buSzPct val="100000"/>
        <a:buFont typeface="Arial" panose="020B0604020202020204" pitchFamily="34" charset="0"/>
        <a:buChar char="•"/>
        <a:defRPr sz="1200">
          <a:solidFill>
            <a:schemeClr val="tx1">
              <a:lumMod val="65000"/>
              <a:lumOff val="35000"/>
            </a:schemeClr>
          </a:solidFill>
          <a:latin typeface="+mn-lt"/>
        </a:defRPr>
      </a:lvl4pPr>
      <a:lvl5pPr marL="801920" indent="-197695" algn="l" rtl="0" eaLnBrk="1" fontAlgn="base" hangingPunct="1">
        <a:spcBef>
          <a:spcPts val="526"/>
        </a:spcBef>
        <a:spcAft>
          <a:spcPts val="263"/>
        </a:spcAft>
        <a:buClr>
          <a:srgbClr val="47254B"/>
        </a:buClr>
        <a:buSzPct val="100000"/>
        <a:buFont typeface="Arial" panose="020B0604020202020204" pitchFamily="34" charset="0"/>
        <a:buChar char="–"/>
        <a:defRPr sz="1200" baseline="0">
          <a:solidFill>
            <a:schemeClr val="tx1">
              <a:lumMod val="65000"/>
              <a:lumOff val="35000"/>
            </a:schemeClr>
          </a:solidFill>
          <a:latin typeface="+mn-lt"/>
        </a:defRPr>
      </a:lvl5pPr>
      <a:lvl6pPr marL="999616" indent="-197695" algn="l" rtl="0" eaLnBrk="1" fontAlgn="base" hangingPunct="1">
        <a:spcBef>
          <a:spcPts val="526"/>
        </a:spcBef>
        <a:spcAft>
          <a:spcPts val="263"/>
        </a:spcAft>
        <a:buClr>
          <a:srgbClr val="47254B"/>
        </a:buClr>
        <a:buSzPct val="100000"/>
        <a:buFont typeface="Arial" panose="020B0604020202020204" pitchFamily="34" charset="0"/>
        <a:buChar char="•"/>
        <a:defRPr sz="1200">
          <a:solidFill>
            <a:schemeClr val="tx1">
              <a:lumMod val="65000"/>
              <a:lumOff val="35000"/>
            </a:schemeClr>
          </a:solidFill>
          <a:latin typeface="+mn-lt"/>
        </a:defRPr>
      </a:lvl6pPr>
      <a:lvl7pPr marL="1485426" indent="-147592" algn="l" rtl="0" eaLnBrk="1" fontAlgn="base" hangingPunct="1">
        <a:spcBef>
          <a:spcPct val="50000"/>
        </a:spcBef>
        <a:spcAft>
          <a:spcPct val="0"/>
        </a:spcAft>
        <a:buChar char="»"/>
        <a:defRPr sz="1200">
          <a:solidFill>
            <a:schemeClr val="tx1"/>
          </a:solidFill>
          <a:latin typeface="+mn-lt"/>
        </a:defRPr>
      </a:lvl7pPr>
      <a:lvl8pPr marL="1942480" indent="-147592" algn="l" rtl="0" eaLnBrk="1" fontAlgn="base" hangingPunct="1">
        <a:spcBef>
          <a:spcPct val="50000"/>
        </a:spcBef>
        <a:spcAft>
          <a:spcPct val="0"/>
        </a:spcAft>
        <a:buChar char="»"/>
        <a:defRPr sz="1200">
          <a:solidFill>
            <a:schemeClr val="tx1"/>
          </a:solidFill>
          <a:latin typeface="+mn-lt"/>
        </a:defRPr>
      </a:lvl8pPr>
      <a:lvl9pPr marL="2399534" indent="-147592" algn="l" rtl="0" eaLnBrk="1" fontAlgn="base" hangingPunct="1">
        <a:spcBef>
          <a:spcPct val="50000"/>
        </a:spcBef>
        <a:spcAft>
          <a:spcPct val="0"/>
        </a:spcAft>
        <a:buChar char="»"/>
        <a:defRPr sz="1200">
          <a:solidFill>
            <a:schemeClr val="tx1"/>
          </a:solidFill>
          <a:latin typeface="+mn-lt"/>
        </a:defRPr>
      </a:lvl9pPr>
    </p:bodyStyle>
    <p:otherStyle>
      <a:defPPr>
        <a:defRPr lang="da-DK"/>
      </a:defPPr>
      <a:lvl1pPr marL="0" algn="l" defTabSz="914108" rtl="0" eaLnBrk="1" latinLnBrk="0" hangingPunct="1">
        <a:defRPr sz="1800" kern="1200">
          <a:solidFill>
            <a:schemeClr val="tx1"/>
          </a:solidFill>
          <a:latin typeface="+mn-lt"/>
          <a:ea typeface="+mn-ea"/>
          <a:cs typeface="+mn-cs"/>
        </a:defRPr>
      </a:lvl1pPr>
      <a:lvl2pPr marL="457054" algn="l" defTabSz="914108" rtl="0" eaLnBrk="1" latinLnBrk="0" hangingPunct="1">
        <a:defRPr sz="1800" kern="1200">
          <a:solidFill>
            <a:schemeClr val="tx1"/>
          </a:solidFill>
          <a:latin typeface="+mn-lt"/>
          <a:ea typeface="+mn-ea"/>
          <a:cs typeface="+mn-cs"/>
        </a:defRPr>
      </a:lvl2pPr>
      <a:lvl3pPr marL="914108" algn="l" defTabSz="914108" rtl="0" eaLnBrk="1" latinLnBrk="0" hangingPunct="1">
        <a:defRPr sz="1800" kern="1200">
          <a:solidFill>
            <a:schemeClr val="tx1"/>
          </a:solidFill>
          <a:latin typeface="+mn-lt"/>
          <a:ea typeface="+mn-ea"/>
          <a:cs typeface="+mn-cs"/>
        </a:defRPr>
      </a:lvl3pPr>
      <a:lvl4pPr marL="1371163" algn="l" defTabSz="914108" rtl="0" eaLnBrk="1" latinLnBrk="0" hangingPunct="1">
        <a:defRPr sz="1800" kern="1200">
          <a:solidFill>
            <a:schemeClr val="tx1"/>
          </a:solidFill>
          <a:latin typeface="+mn-lt"/>
          <a:ea typeface="+mn-ea"/>
          <a:cs typeface="+mn-cs"/>
        </a:defRPr>
      </a:lvl4pPr>
      <a:lvl5pPr marL="1828216" algn="l" defTabSz="914108" rtl="0" eaLnBrk="1" latinLnBrk="0" hangingPunct="1">
        <a:defRPr sz="1800" kern="1200">
          <a:solidFill>
            <a:schemeClr val="tx1"/>
          </a:solidFill>
          <a:latin typeface="+mn-lt"/>
          <a:ea typeface="+mn-ea"/>
          <a:cs typeface="+mn-cs"/>
        </a:defRPr>
      </a:lvl5pPr>
      <a:lvl6pPr marL="2285270" algn="l" defTabSz="914108" rtl="0" eaLnBrk="1" latinLnBrk="0" hangingPunct="1">
        <a:defRPr sz="1800" kern="1200">
          <a:solidFill>
            <a:schemeClr val="tx1"/>
          </a:solidFill>
          <a:latin typeface="+mn-lt"/>
          <a:ea typeface="+mn-ea"/>
          <a:cs typeface="+mn-cs"/>
        </a:defRPr>
      </a:lvl6pPr>
      <a:lvl7pPr marL="2742326" algn="l" defTabSz="914108" rtl="0" eaLnBrk="1" latinLnBrk="0" hangingPunct="1">
        <a:defRPr sz="1800" kern="1200">
          <a:solidFill>
            <a:schemeClr val="tx1"/>
          </a:solidFill>
          <a:latin typeface="+mn-lt"/>
          <a:ea typeface="+mn-ea"/>
          <a:cs typeface="+mn-cs"/>
        </a:defRPr>
      </a:lvl7pPr>
      <a:lvl8pPr marL="3199380" algn="l" defTabSz="914108" rtl="0" eaLnBrk="1" latinLnBrk="0" hangingPunct="1">
        <a:defRPr sz="1800" kern="1200">
          <a:solidFill>
            <a:schemeClr val="tx1"/>
          </a:solidFill>
          <a:latin typeface="+mn-lt"/>
          <a:ea typeface="+mn-ea"/>
          <a:cs typeface="+mn-cs"/>
        </a:defRPr>
      </a:lvl8pPr>
      <a:lvl9pPr marL="3656434" algn="l" defTabSz="91410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367">
          <p15:clr>
            <a:srgbClr val="F26B43"/>
          </p15:clr>
        </p15:guide>
        <p15:guide id="2" pos="394">
          <p15:clr>
            <a:srgbClr val="F26B43"/>
          </p15:clr>
        </p15:guide>
        <p15:guide id="3" orient="horz" pos="4109" userDrawn="1">
          <p15:clr>
            <a:srgbClr val="F26B43"/>
          </p15:clr>
        </p15:guide>
        <p15:guide id="4" pos="3426">
          <p15:clr>
            <a:srgbClr val="F26B43"/>
          </p15:clr>
        </p15:guide>
        <p15:guide id="5" pos="3306">
          <p15:clr>
            <a:srgbClr val="F26B43"/>
          </p15:clr>
        </p15:guide>
        <p15:guide id="6" pos="6341">
          <p15:clr>
            <a:srgbClr val="F26B43"/>
          </p15:clr>
        </p15:guide>
        <p15:guide id="7" orient="horz" pos="930">
          <p15:clr>
            <a:srgbClr val="F26B43"/>
          </p15:clr>
        </p15:guide>
        <p15:guide id="8" orient="horz" pos="7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1.xml"/><Relationship Id="rId1" Type="http://schemas.openxmlformats.org/officeDocument/2006/relationships/vmlDrawing" Target="../drawings/vmlDrawing11.v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www.udemy.com/machinelearning/learn/lecture/5765940#overview"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udemy.com/machinelearning/learn/lecture/5922118#overview"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udemy.com/machinelearning/learn/lecture/6052110#overview"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udemy.com/machinelearning/learn/lecture/6118430#overview"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www.rstudio.com/products/rstudio/download/" TargetMode="External"/><Relationship Id="rId7" Type="http://schemas.openxmlformats.org/officeDocument/2006/relationships/hyperlink" Target="https://www.linkedin.com/in/keremenko/?originalSubdomain=au" TargetMode="External"/><Relationship Id="rId2" Type="http://schemas.openxmlformats.org/officeDocument/2006/relationships/hyperlink" Target="https://www.udemy.com/machinelearning/" TargetMode="External"/><Relationship Id="rId1" Type="http://schemas.openxmlformats.org/officeDocument/2006/relationships/slideLayout" Target="../slideLayouts/slideLayout8.xml"/><Relationship Id="rId6" Type="http://schemas.openxmlformats.org/officeDocument/2006/relationships/hyperlink" Target="https://www.linkedin.com/in/hadelin-de-ponteves-1425ba5b/" TargetMode="External"/><Relationship Id="rId5" Type="http://schemas.openxmlformats.org/officeDocument/2006/relationships/hyperlink" Target="https://www.superdatascience.com/pages/machine-learning" TargetMode="External"/><Relationship Id="rId4" Type="http://schemas.openxmlformats.org/officeDocument/2006/relationships/hyperlink" Target="https://www.anaconda.com/distribution/" TargetMode="External"/><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microsoft.com/office/2007/relationships/hdphoto" Target="../media/hdphoto1.wdp"/><Relationship Id="rId18" Type="http://schemas.openxmlformats.org/officeDocument/2006/relationships/diagramColors" Target="../diagrams/colors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5.png"/><Relationship Id="rId17" Type="http://schemas.openxmlformats.org/officeDocument/2006/relationships/diagramQuickStyle" Target="../diagrams/quickStyle3.xml"/><Relationship Id="rId2" Type="http://schemas.openxmlformats.org/officeDocument/2006/relationships/diagramData" Target="../diagrams/data1.xml"/><Relationship Id="rId16" Type="http://schemas.openxmlformats.org/officeDocument/2006/relationships/diagramLayout" Target="../diagrams/layout3.xml"/><Relationship Id="rId20"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Data" Target="../diagrams/data3.xml"/><Relationship Id="rId10" Type="http://schemas.openxmlformats.org/officeDocument/2006/relationships/diagramColors" Target="../diagrams/colors2.xml"/><Relationship Id="rId19" Type="http://schemas.microsoft.com/office/2007/relationships/diagramDrawing" Target="../diagrams/drawing3.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Layout" Target="../diagrams/layout4.xml"/><Relationship Id="rId7" Type="http://schemas.openxmlformats.org/officeDocument/2006/relationships/image" Target="../media/image8.jpe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hyperlink" Target="https://www.udemy.com/machinelearning/learn/lecture/6087180#overview" TargetMode="External"/><Relationship Id="rId4" Type="http://schemas.openxmlformats.org/officeDocument/2006/relationships/diagramQuickStyle" Target="../diagrams/quickStyle4.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udemy.com/machinelearning/learn/lecture/5683408#overview"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udemy.com/machinelearning/learn/lecture/5765878#overview"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udemy.com/machinelearning/learn/lecture/6270024#overview"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udemy.com/machinelearning/learn/lecture/5714410#overview"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226544566"/>
              </p:ext>
            </p:extLst>
          </p:nvPr>
        </p:nvGraphicFramePr>
        <p:xfrm>
          <a:off x="1359" y="1442"/>
          <a:ext cx="1358" cy="1441"/>
        </p:xfrm>
        <a:graphic>
          <a:graphicData uri="http://schemas.openxmlformats.org/presentationml/2006/ole">
            <mc:AlternateContent xmlns:mc="http://schemas.openxmlformats.org/markup-compatibility/2006">
              <mc:Choice xmlns:v="urn:schemas-microsoft-com:vml" Requires="v">
                <p:oleObj spid="_x0000_s1332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9" y="1442"/>
                        <a:ext cx="1358" cy="1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dirty="0"/>
              <a:t>Machine Learning A-Z™: Hands-On Python &amp; R In Data Science</a:t>
            </a:r>
            <a:endParaRPr lang="en-GB" dirty="0"/>
          </a:p>
        </p:txBody>
      </p:sp>
      <p:sp>
        <p:nvSpPr>
          <p:cNvPr id="3" name="Subtitle 2"/>
          <p:cNvSpPr>
            <a:spLocks noGrp="1"/>
          </p:cNvSpPr>
          <p:nvPr>
            <p:ph type="body" sz="quarter" idx="10"/>
          </p:nvPr>
        </p:nvSpPr>
        <p:spPr/>
        <p:txBody>
          <a:bodyPr/>
          <a:lstStyle/>
          <a:p>
            <a:r>
              <a:rPr lang="en-GB" dirty="0"/>
              <a:t>Kick-off session</a:t>
            </a:r>
          </a:p>
        </p:txBody>
      </p:sp>
      <p:sp>
        <p:nvSpPr>
          <p:cNvPr id="14" name="Text Placeholder 13"/>
          <p:cNvSpPr>
            <a:spLocks noGrp="1"/>
          </p:cNvSpPr>
          <p:nvPr>
            <p:ph type="body" sz="quarter" idx="11"/>
          </p:nvPr>
        </p:nvSpPr>
        <p:spPr/>
        <p:txBody>
          <a:bodyPr/>
          <a:lstStyle/>
          <a:p>
            <a:r>
              <a:rPr lang="en-US" dirty="0"/>
              <a:t>May 24, 2019</a:t>
            </a:r>
          </a:p>
        </p:txBody>
      </p:sp>
      <p:sp>
        <p:nvSpPr>
          <p:cNvPr id="16" name="Text Placeholder 15"/>
          <p:cNvSpPr>
            <a:spLocks noGrp="1"/>
          </p:cNvSpPr>
          <p:nvPr>
            <p:ph type="body" sz="quarter" idx="13"/>
          </p:nvPr>
        </p:nvSpPr>
        <p:spPr>
          <a:xfrm>
            <a:off x="551969" y="4247441"/>
            <a:ext cx="4969073" cy="818814"/>
          </a:xfrm>
        </p:spPr>
        <p:txBody>
          <a:bodyPr/>
          <a:lstStyle/>
          <a:p>
            <a:r>
              <a:rPr lang="en-US" dirty="0"/>
              <a:t>Ariel Capetillo</a:t>
            </a:r>
          </a:p>
          <a:p>
            <a:r>
              <a:rPr lang="en-US" dirty="0"/>
              <a:t>Juan Carlos Urrutia</a:t>
            </a:r>
          </a:p>
        </p:txBody>
      </p:sp>
    </p:spTree>
    <p:extLst>
      <p:ext uri="{BB962C8B-B14F-4D97-AF65-F5344CB8AC3E}">
        <p14:creationId xmlns:p14="http://schemas.microsoft.com/office/powerpoint/2010/main" val="254482784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10</a:t>
            </a:fld>
            <a:r>
              <a:rPr lang="en-GB"/>
              <a:t> /  evalueserve.com</a:t>
            </a:r>
            <a:endParaRPr lang="en-GB" dirty="0"/>
          </a:p>
        </p:txBody>
      </p:sp>
      <p:sp>
        <p:nvSpPr>
          <p:cNvPr id="5" name="Rectángulo: esquinas redondeadas 4">
            <a:extLst>
              <a:ext uri="{FF2B5EF4-FFF2-40B4-BE49-F238E27FC236}">
                <a16:creationId xmlns:a16="http://schemas.microsoft.com/office/drawing/2014/main" id="{333098D8-A758-4FCC-9741-B14948CEEB34}"/>
              </a:ext>
            </a:extLst>
          </p:cNvPr>
          <p:cNvSpPr/>
          <p:nvPr/>
        </p:nvSpPr>
        <p:spPr bwMode="auto">
          <a:xfrm>
            <a:off x="4953000" y="1524000"/>
            <a:ext cx="4038600" cy="3319692"/>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sz="1400" dirty="0">
              <a:ea typeface="Verdana" pitchFamily="34" charset="0"/>
              <a:cs typeface="Verdana" pitchFamily="34" charset="0"/>
            </a:endParaRPr>
          </a:p>
          <a:p>
            <a:r>
              <a:rPr lang="en-US" sz="1400" dirty="0">
                <a:ea typeface="Verdana" pitchFamily="34" charset="0"/>
                <a:cs typeface="Verdana" pitchFamily="34" charset="0"/>
              </a:rPr>
              <a:t>Clusters essentially breaks a complex problem up into much smaller manageable pieces where a human can then easily identify the underlying pattern. </a:t>
            </a:r>
          </a:p>
          <a:p>
            <a:endParaRPr lang="en-US" sz="1400" dirty="0">
              <a:ea typeface="Verdana" pitchFamily="34" charset="0"/>
              <a:cs typeface="Verdana" pitchFamily="34" charset="0"/>
            </a:endParaRPr>
          </a:p>
          <a:p>
            <a:r>
              <a:rPr lang="en-US" sz="1400" dirty="0">
                <a:ea typeface="Verdana" pitchFamily="34" charset="0"/>
                <a:cs typeface="Verdana" pitchFamily="34" charset="0"/>
              </a:rPr>
              <a:t>In marketing, clusters are nearly always called segments, which is a popular application of the clustering technique.</a:t>
            </a:r>
          </a:p>
        </p:txBody>
      </p:sp>
      <p:sp>
        <p:nvSpPr>
          <p:cNvPr id="6" name="Rectángulo: una sola esquina cortada 5">
            <a:extLst>
              <a:ext uri="{FF2B5EF4-FFF2-40B4-BE49-F238E27FC236}">
                <a16:creationId xmlns:a16="http://schemas.microsoft.com/office/drawing/2014/main" id="{30AE1668-D5E2-4439-A2B5-1C2CF1168C30}"/>
              </a:ext>
            </a:extLst>
          </p:cNvPr>
          <p:cNvSpPr/>
          <p:nvPr/>
        </p:nvSpPr>
        <p:spPr bwMode="auto">
          <a:xfrm>
            <a:off x="539553" y="1284712"/>
            <a:ext cx="4267200" cy="4894960"/>
          </a:xfrm>
          <a:prstGeom prst="snip1Rec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Cluster detection is simply the automation of finding meaningful patterns within a data set. </a:t>
            </a:r>
          </a:p>
          <a:p>
            <a:endParaRPr lang="en-US" sz="1400" dirty="0"/>
          </a:p>
          <a:p>
            <a:r>
              <a:rPr lang="en-US" sz="1400" dirty="0"/>
              <a:t>Often the problem in data mining is not a lack of patterns but identifying which patterns are useful amongst the noise of possibly hundreds of competing patterns within the data. </a:t>
            </a:r>
          </a:p>
          <a:p>
            <a:endParaRPr lang="en-US" sz="1400" dirty="0"/>
          </a:p>
          <a:p>
            <a:r>
              <a:rPr lang="en-US" sz="1400" dirty="0"/>
              <a:t>These techniques penetrate this noise by finding clusters of data that form natural groupings within the data set. </a:t>
            </a:r>
          </a:p>
          <a:p>
            <a:endParaRPr lang="en-US" sz="1400" dirty="0"/>
          </a:p>
          <a:p>
            <a:r>
              <a:rPr lang="en-US" sz="1400" dirty="0">
                <a:ea typeface="Verdana" pitchFamily="34" charset="0"/>
                <a:cs typeface="Verdana" pitchFamily="34" charset="0"/>
              </a:rPr>
              <a:t>After clusters have been detected, they are often themselves the object of study.</a:t>
            </a:r>
          </a:p>
          <a:p>
            <a:endParaRPr lang="en-US" sz="1400" dirty="0"/>
          </a:p>
          <a:p>
            <a:pPr algn="l"/>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id="{9A5F93D7-786E-4604-888A-53E0A8D6B1DC}"/>
              </a:ext>
            </a:extLst>
          </p:cNvPr>
          <p:cNvSpPr/>
          <p:nvPr/>
        </p:nvSpPr>
        <p:spPr bwMode="auto">
          <a:xfrm>
            <a:off x="6896100" y="4942118"/>
            <a:ext cx="1539562" cy="995871"/>
          </a:xfrm>
          <a:prstGeom prst="verticalScroll">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r>
              <a:rPr lang="es-CL" sz="1600" dirty="0"/>
              <a:t>2hr 34min</a:t>
            </a:r>
          </a:p>
        </p:txBody>
      </p:sp>
      <p:sp>
        <p:nvSpPr>
          <p:cNvPr id="9" name="Botón de acción: ir hacia delante o siguiente 8">
            <a:hlinkClick r:id="rId2" highlightClick="1"/>
            <a:extLst>
              <a:ext uri="{FF2B5EF4-FFF2-40B4-BE49-F238E27FC236}">
                <a16:creationId xmlns:a16="http://schemas.microsoft.com/office/drawing/2014/main"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3" name="1 Título">
            <a:extLst>
              <a:ext uri="{FF2B5EF4-FFF2-40B4-BE49-F238E27FC236}">
                <a16:creationId xmlns:a16="http://schemas.microsoft.com/office/drawing/2014/main" id="{BC36D896-FDC5-4FE6-B611-C0CB1E3994F9}"/>
              </a:ext>
            </a:extLst>
          </p:cNvPr>
          <p:cNvSpPr>
            <a:spLocks noGrp="1"/>
          </p:cNvSpPr>
          <p:nvPr>
            <p:ph type="title"/>
          </p:nvPr>
        </p:nvSpPr>
        <p:spPr>
          <a:xfrm>
            <a:off x="539553" y="575191"/>
            <a:ext cx="8072469" cy="709521"/>
          </a:xfrm>
        </p:spPr>
        <p:txBody>
          <a:bodyPr/>
          <a:lstStyle/>
          <a:p>
            <a:r>
              <a:rPr lang="en-US" b="1" dirty="0"/>
              <a:t>5: Clustering</a:t>
            </a:r>
            <a:endParaRPr lang="en-US" dirty="0"/>
          </a:p>
        </p:txBody>
      </p:sp>
      <p:pic>
        <p:nvPicPr>
          <p:cNvPr id="20482" name="Picture 2" descr="Image result for Clustering">
            <a:extLst>
              <a:ext uri="{FF2B5EF4-FFF2-40B4-BE49-F238E27FC236}">
                <a16:creationId xmlns:a16="http://schemas.microsoft.com/office/drawing/2014/main" id="{40A381F6-A79D-48E7-9BA7-D6DEA24761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9071" y="1676400"/>
            <a:ext cx="1892393" cy="1300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5320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11</a:t>
            </a:fld>
            <a:r>
              <a:rPr lang="en-GB"/>
              <a:t> /  evalueserve.com</a:t>
            </a:r>
            <a:endParaRPr lang="en-GB" dirty="0"/>
          </a:p>
        </p:txBody>
      </p:sp>
      <p:sp>
        <p:nvSpPr>
          <p:cNvPr id="5" name="Rectángulo: esquinas redondeadas 4">
            <a:extLst>
              <a:ext uri="{FF2B5EF4-FFF2-40B4-BE49-F238E27FC236}">
                <a16:creationId xmlns:a16="http://schemas.microsoft.com/office/drawing/2014/main" id="{333098D8-A758-4FCC-9741-B14948CEEB34}"/>
              </a:ext>
            </a:extLst>
          </p:cNvPr>
          <p:cNvSpPr/>
          <p:nvPr/>
        </p:nvSpPr>
        <p:spPr bwMode="auto">
          <a:xfrm>
            <a:off x="4876800" y="1330510"/>
            <a:ext cx="4191000" cy="351318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Areas where association rules are applied has been particularly successful: </a:t>
            </a:r>
          </a:p>
          <a:p>
            <a:endParaRPr lang="en-US" sz="1400" dirty="0">
              <a:ea typeface="Verdana" pitchFamily="34" charset="0"/>
              <a:cs typeface="Verdana" pitchFamily="34" charset="0"/>
            </a:endParaRPr>
          </a:p>
          <a:p>
            <a:r>
              <a:rPr lang="en-US" sz="1400" dirty="0">
                <a:ea typeface="Verdana" pitchFamily="34" charset="0"/>
                <a:cs typeface="Verdana" pitchFamily="34" charset="0"/>
              </a:rPr>
              <a:t>This include identifying key sources of information on the web by analyzing links between pages, finding influential customers from call pattern data to recruit new subscribers from competing networks, </a:t>
            </a:r>
            <a:r>
              <a:rPr lang="en-US" sz="1400" dirty="0" err="1">
                <a:ea typeface="Verdana" pitchFamily="34" charset="0"/>
                <a:cs typeface="Verdana" pitchFamily="34" charset="0"/>
              </a:rPr>
              <a:t>etc</a:t>
            </a:r>
            <a:r>
              <a:rPr lang="en-US" sz="1400" dirty="0">
                <a:ea typeface="Verdana" pitchFamily="34" charset="0"/>
                <a:cs typeface="Verdana" pitchFamily="34" charset="0"/>
              </a:rPr>
              <a:t>…</a:t>
            </a:r>
          </a:p>
          <a:p>
            <a:endParaRPr lang="en-US" sz="1400" dirty="0">
              <a:ea typeface="Verdana" pitchFamily="34" charset="0"/>
              <a:cs typeface="Verdana" pitchFamily="34" charset="0"/>
            </a:endParaRPr>
          </a:p>
          <a:p>
            <a:r>
              <a:rPr lang="en-US" sz="1400" dirty="0">
                <a:ea typeface="Verdana" pitchFamily="34" charset="0"/>
                <a:cs typeface="Verdana" pitchFamily="34" charset="0"/>
              </a:rPr>
              <a:t>Other sources of information may only imply an implicit link between objects, in these cases the data scientists challenge is to identify the links.</a:t>
            </a:r>
          </a:p>
        </p:txBody>
      </p:sp>
      <p:sp>
        <p:nvSpPr>
          <p:cNvPr id="6" name="Rectángulo: una sola esquina cortada 5">
            <a:extLst>
              <a:ext uri="{FF2B5EF4-FFF2-40B4-BE49-F238E27FC236}">
                <a16:creationId xmlns:a16="http://schemas.microsoft.com/office/drawing/2014/main" id="{30AE1668-D5E2-4439-A2B5-1C2CF1168C30}"/>
              </a:ext>
            </a:extLst>
          </p:cNvPr>
          <p:cNvSpPr/>
          <p:nvPr/>
        </p:nvSpPr>
        <p:spPr bwMode="auto">
          <a:xfrm>
            <a:off x="539553" y="1319503"/>
            <a:ext cx="4267200" cy="4894961"/>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Link analysis is part of a subset of mathematics called graph theory,  which represents the relationship between objects as edges and the objects themselves as nodes.</a:t>
            </a:r>
          </a:p>
          <a:p>
            <a:endParaRPr lang="en-US" sz="1400" dirty="0"/>
          </a:p>
          <a:p>
            <a:r>
              <a:rPr lang="en-US" sz="1400" dirty="0"/>
              <a:t>This analysis falls under the category of both direct and undirected data mining. </a:t>
            </a:r>
          </a:p>
          <a:p>
            <a:endParaRPr lang="en-US" sz="1400" dirty="0"/>
          </a:p>
          <a:p>
            <a:r>
              <a:rPr lang="en-US" sz="1400" dirty="0"/>
              <a:t>A popular use of link analysis is to create new variables to be used by other modelling techniques, but link analysis can also be used in an undirected way by exploring the properties of the data itself.</a:t>
            </a:r>
            <a:endParaRPr lang="es-CL" dirty="0">
              <a:latin typeface="Verdana" pitchFamily="34" charset="0"/>
              <a:ea typeface="Verdana" pitchFamily="34" charset="0"/>
              <a:cs typeface="Verdana" pitchFamily="34" charset="0"/>
            </a:endParaRPr>
          </a:p>
          <a:p>
            <a:pPr algn="l"/>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id="{9A5F93D7-786E-4604-888A-53E0A8D6B1DC}"/>
              </a:ext>
            </a:extLst>
          </p:cNvPr>
          <p:cNvSpPr/>
          <p:nvPr/>
        </p:nvSpPr>
        <p:spPr bwMode="auto">
          <a:xfrm>
            <a:off x="6896100" y="4942118"/>
            <a:ext cx="1539562" cy="995871"/>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r>
              <a:rPr lang="es-CL" sz="1600" dirty="0"/>
              <a:t>2hr 21min</a:t>
            </a:r>
          </a:p>
        </p:txBody>
      </p:sp>
      <p:sp>
        <p:nvSpPr>
          <p:cNvPr id="9" name="Botón de acción: ir hacia delante o siguiente 8">
            <a:hlinkClick r:id="rId2" highlightClick="1"/>
            <a:extLst>
              <a:ext uri="{FF2B5EF4-FFF2-40B4-BE49-F238E27FC236}">
                <a16:creationId xmlns:a16="http://schemas.microsoft.com/office/drawing/2014/main"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2" name="1 Título">
            <a:extLst>
              <a:ext uri="{FF2B5EF4-FFF2-40B4-BE49-F238E27FC236}">
                <a16:creationId xmlns:a16="http://schemas.microsoft.com/office/drawing/2014/main" id="{F0F87B5F-F8AC-4CC7-BE00-AA98730BFFBE}"/>
              </a:ext>
            </a:extLst>
          </p:cNvPr>
          <p:cNvSpPr txBox="1">
            <a:spLocks/>
          </p:cNvSpPr>
          <p:nvPr/>
        </p:nvSpPr>
        <p:spPr>
          <a:xfrm>
            <a:off x="539553" y="522563"/>
            <a:ext cx="8072469" cy="709521"/>
          </a:xfrm>
          <a:prstGeom prst="rect">
            <a:avLst/>
          </a:prstGeom>
        </p:spPr>
        <p:txBody>
          <a:bodyPr vert="horz" lIns="0" tIns="40106" rIns="0" bIns="40106" rtlCol="0" anchor="t">
            <a:noAutofit/>
          </a:bodyPr>
          <a:lstStyle>
            <a:lvl1pPr algn="l" rtl="0" eaLnBrk="1" fontAlgn="base" hangingPunct="1">
              <a:spcBef>
                <a:spcPct val="0"/>
              </a:spcBef>
              <a:spcAft>
                <a:spcPct val="0"/>
              </a:spcAft>
              <a:defRPr lang="en-GB" sz="21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63" algn="l" rtl="0" eaLnBrk="1" fontAlgn="base" hangingPunct="1">
              <a:spcBef>
                <a:spcPct val="0"/>
              </a:spcBef>
              <a:spcAft>
                <a:spcPct val="0"/>
              </a:spcAft>
              <a:defRPr sz="1600" b="1">
                <a:solidFill>
                  <a:schemeClr val="tx2"/>
                </a:solidFill>
                <a:latin typeface="Arial" charset="0"/>
              </a:defRPr>
            </a:lvl6pPr>
            <a:lvl7pPr marL="914327" algn="l" rtl="0" eaLnBrk="1" fontAlgn="base" hangingPunct="1">
              <a:spcBef>
                <a:spcPct val="0"/>
              </a:spcBef>
              <a:spcAft>
                <a:spcPct val="0"/>
              </a:spcAft>
              <a:defRPr sz="1600" b="1">
                <a:solidFill>
                  <a:schemeClr val="tx2"/>
                </a:solidFill>
                <a:latin typeface="Arial" charset="0"/>
              </a:defRPr>
            </a:lvl7pPr>
            <a:lvl8pPr marL="1371491" algn="l" rtl="0" eaLnBrk="1" fontAlgn="base" hangingPunct="1">
              <a:spcBef>
                <a:spcPct val="0"/>
              </a:spcBef>
              <a:spcAft>
                <a:spcPct val="0"/>
              </a:spcAft>
              <a:defRPr sz="1600" b="1">
                <a:solidFill>
                  <a:schemeClr val="tx2"/>
                </a:solidFill>
                <a:latin typeface="Arial" charset="0"/>
              </a:defRPr>
            </a:lvl8pPr>
            <a:lvl9pPr marL="1828654" algn="l" rtl="0" eaLnBrk="1" fontAlgn="base" hangingPunct="1">
              <a:spcBef>
                <a:spcPct val="0"/>
              </a:spcBef>
              <a:spcAft>
                <a:spcPct val="0"/>
              </a:spcAft>
              <a:defRPr sz="1600" b="1">
                <a:solidFill>
                  <a:schemeClr val="tx2"/>
                </a:solidFill>
                <a:latin typeface="Arial" charset="0"/>
              </a:defRPr>
            </a:lvl9pPr>
          </a:lstStyle>
          <a:p>
            <a:r>
              <a:rPr lang="en-US" b="1" dirty="0"/>
              <a:t>6: Association Rules</a:t>
            </a:r>
            <a:br>
              <a:rPr lang="en-US" b="1" kern="0" dirty="0"/>
            </a:br>
            <a:endParaRPr lang="en-US" kern="0" dirty="0"/>
          </a:p>
        </p:txBody>
      </p:sp>
      <p:pic>
        <p:nvPicPr>
          <p:cNvPr id="21508" name="Picture 4" descr="https://www.saedsayad.com/images/AR_2.png">
            <a:extLst>
              <a:ext uri="{FF2B5EF4-FFF2-40B4-BE49-F238E27FC236}">
                <a16:creationId xmlns:a16="http://schemas.microsoft.com/office/drawing/2014/main" id="{00D8FC47-032A-412D-A4E6-52CB44E37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586" y="1600200"/>
            <a:ext cx="2160814"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514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3" y="496283"/>
            <a:ext cx="8072469" cy="709521"/>
          </a:xfrm>
        </p:spPr>
        <p:txBody>
          <a:bodyPr/>
          <a:lstStyle/>
          <a:p>
            <a:r>
              <a:rPr lang="en-US" b="1" dirty="0"/>
              <a:t>7: Natural Language Processing</a:t>
            </a:r>
            <a:br>
              <a:rPr lang="en-US" b="1" dirty="0"/>
            </a:b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12</a:t>
            </a:fld>
            <a:r>
              <a:rPr lang="en-GB"/>
              <a:t> /  evalueserve.com</a:t>
            </a:r>
            <a:endParaRPr lang="en-GB" dirty="0"/>
          </a:p>
        </p:txBody>
      </p:sp>
      <p:sp>
        <p:nvSpPr>
          <p:cNvPr id="5" name="Rectángulo: esquinas redondeadas 4">
            <a:extLst>
              <a:ext uri="{FF2B5EF4-FFF2-40B4-BE49-F238E27FC236}">
                <a16:creationId xmlns:a16="http://schemas.microsoft.com/office/drawing/2014/main" id="{333098D8-A758-4FCC-9741-B14948CEEB34}"/>
              </a:ext>
            </a:extLst>
          </p:cNvPr>
          <p:cNvSpPr/>
          <p:nvPr/>
        </p:nvSpPr>
        <p:spPr bwMode="auto">
          <a:xfrm>
            <a:off x="4876800" y="1304229"/>
            <a:ext cx="4114800" cy="3860169"/>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In sentiment analysis, typical target fields would be negative, neutral and positive sentiment. </a:t>
            </a:r>
          </a:p>
          <a:p>
            <a:endParaRPr lang="en-US" sz="1400" dirty="0">
              <a:ea typeface="Verdana" pitchFamily="34" charset="0"/>
              <a:cs typeface="Verdana" pitchFamily="34" charset="0"/>
            </a:endParaRPr>
          </a:p>
          <a:p>
            <a:r>
              <a:rPr lang="en-US" sz="1400" dirty="0">
                <a:ea typeface="Verdana" pitchFamily="34" charset="0"/>
                <a:cs typeface="Verdana" pitchFamily="34" charset="0"/>
              </a:rPr>
              <a:t>Another example of target fields would be to classify news articles on whether you expect them to have or not to have an influence on the stock market. </a:t>
            </a:r>
          </a:p>
          <a:p>
            <a:endParaRPr lang="en-US" sz="1400" dirty="0">
              <a:ea typeface="Verdana" pitchFamily="34" charset="0"/>
              <a:cs typeface="Verdana" pitchFamily="34" charset="0"/>
            </a:endParaRPr>
          </a:p>
          <a:p>
            <a:r>
              <a:rPr lang="en-US" sz="1400" dirty="0">
                <a:ea typeface="Verdana" pitchFamily="34" charset="0"/>
                <a:cs typeface="Verdana" pitchFamily="34" charset="0"/>
              </a:rPr>
              <a:t>Naïve Bayes is perhaps the popular algorithm for text analytics. Bayes formula was made famous for its use in determining the probability of medical tests false positive and false negatives rates</a:t>
            </a:r>
          </a:p>
        </p:txBody>
      </p:sp>
      <p:sp>
        <p:nvSpPr>
          <p:cNvPr id="6" name="Rectángulo: una sola esquina cortada 5">
            <a:extLst>
              <a:ext uri="{FF2B5EF4-FFF2-40B4-BE49-F238E27FC236}">
                <a16:creationId xmlns:a16="http://schemas.microsoft.com/office/drawing/2014/main" id="{30AE1668-D5E2-4439-A2B5-1C2CF1168C30}"/>
              </a:ext>
            </a:extLst>
          </p:cNvPr>
          <p:cNvSpPr/>
          <p:nvPr/>
        </p:nvSpPr>
        <p:spPr bwMode="auto">
          <a:xfrm>
            <a:off x="539553" y="1304229"/>
            <a:ext cx="4267200" cy="4894961"/>
          </a:xfrm>
          <a:prstGeom prst="snip1Rec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With the amount of text being generated in organizations, both internally on reports or CV’s and online in the social media sphere and news reports it has become humanly impossible to read all these documents. </a:t>
            </a:r>
          </a:p>
          <a:p>
            <a:endParaRPr lang="en-US" sz="1400" dirty="0"/>
          </a:p>
          <a:p>
            <a:r>
              <a:rPr lang="en-US" sz="1400" dirty="0"/>
              <a:t>Text analytics algorithms heavily</a:t>
            </a:r>
          </a:p>
          <a:p>
            <a:r>
              <a:rPr lang="en-US" sz="1400" dirty="0"/>
              <a:t>rely on probability theory and the rarity and occurrence of certain words, which can be used to predict the meanings and themes of the text.</a:t>
            </a:r>
          </a:p>
          <a:p>
            <a:endParaRPr lang="en-US" sz="1400" dirty="0"/>
          </a:p>
          <a:p>
            <a:r>
              <a:rPr lang="en-US" sz="1400" dirty="0"/>
              <a:t>Text analytic techniques are a form of classification algorithm so a target field for the algorithm is clearly defined. </a:t>
            </a:r>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id="{9A5F93D7-786E-4604-888A-53E0A8D6B1DC}"/>
              </a:ext>
            </a:extLst>
          </p:cNvPr>
          <p:cNvSpPr/>
          <p:nvPr/>
        </p:nvSpPr>
        <p:spPr bwMode="auto">
          <a:xfrm>
            <a:off x="6911266" y="5251819"/>
            <a:ext cx="1539562" cy="995871"/>
          </a:xfrm>
          <a:prstGeom prst="verticalScroll">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r>
              <a:rPr lang="es-CL" sz="1600" dirty="0"/>
              <a:t>3hr 1min</a:t>
            </a:r>
          </a:p>
        </p:txBody>
      </p:sp>
      <p:sp>
        <p:nvSpPr>
          <p:cNvPr id="9" name="Botón de acción: ir hacia delante o siguiente 8">
            <a:hlinkClick r:id="rId2" highlightClick="1"/>
            <a:extLst>
              <a:ext uri="{FF2B5EF4-FFF2-40B4-BE49-F238E27FC236}">
                <a16:creationId xmlns:a16="http://schemas.microsoft.com/office/drawing/2014/main" id="{08F4A685-2171-4B3A-A6EE-95442F9E126C}"/>
              </a:ext>
            </a:extLst>
          </p:cNvPr>
          <p:cNvSpPr/>
          <p:nvPr/>
        </p:nvSpPr>
        <p:spPr bwMode="auto">
          <a:xfrm>
            <a:off x="5536681" y="5251819"/>
            <a:ext cx="1066800" cy="995101"/>
          </a:xfrm>
          <a:prstGeom prst="actionButtonForwardNex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pic>
        <p:nvPicPr>
          <p:cNvPr id="22532" name="Picture 4" descr="Image result for natural language processing">
            <a:extLst>
              <a:ext uri="{FF2B5EF4-FFF2-40B4-BE49-F238E27FC236}">
                <a16:creationId xmlns:a16="http://schemas.microsoft.com/office/drawing/2014/main" id="{1B32F421-01C8-40A0-B57C-F5A9F6F0014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4519" y="1600200"/>
            <a:ext cx="2273270" cy="120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0174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13</a:t>
            </a:fld>
            <a:r>
              <a:rPr lang="en-GB"/>
              <a:t> /  evalueserve.com</a:t>
            </a:r>
            <a:endParaRPr lang="en-GB" dirty="0"/>
          </a:p>
        </p:txBody>
      </p:sp>
      <p:sp>
        <p:nvSpPr>
          <p:cNvPr id="5" name="Rectángulo: esquinas redondeadas 4">
            <a:extLst>
              <a:ext uri="{FF2B5EF4-FFF2-40B4-BE49-F238E27FC236}">
                <a16:creationId xmlns:a16="http://schemas.microsoft.com/office/drawing/2014/main" id="{333098D8-A758-4FCC-9741-B14948CEEB34}"/>
              </a:ext>
            </a:extLst>
          </p:cNvPr>
          <p:cNvSpPr/>
          <p:nvPr/>
        </p:nvSpPr>
        <p:spPr bwMode="auto">
          <a:xfrm>
            <a:off x="4953000" y="1329740"/>
            <a:ext cx="4038600" cy="3802204"/>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Neural networks are a classification type algorithm. The target field would typically be a scoring function, such as the customer’s propensity towards a particular product, or an estimated value for a house. </a:t>
            </a:r>
          </a:p>
          <a:p>
            <a:endParaRPr lang="en-US" sz="1400" dirty="0">
              <a:ea typeface="Verdana" pitchFamily="34" charset="0"/>
              <a:cs typeface="Verdana" pitchFamily="34" charset="0"/>
            </a:endParaRPr>
          </a:p>
          <a:p>
            <a:r>
              <a:rPr lang="en-US" sz="1400" dirty="0">
                <a:ea typeface="Verdana" pitchFamily="34" charset="0"/>
                <a:cs typeface="Verdana" pitchFamily="34" charset="0"/>
              </a:rPr>
              <a:t>The algorithms are, however, considered a black box, as they cannot tell you why a certain result was produced. This can restrict the use of neural networks when the question is why does person/ event A lead to action B, but they are exceptionally powerful in answering what is the most likely action B given person/event A.</a:t>
            </a:r>
          </a:p>
        </p:txBody>
      </p:sp>
      <p:sp>
        <p:nvSpPr>
          <p:cNvPr id="6" name="Rectángulo: una sola esquina cortada 5">
            <a:extLst>
              <a:ext uri="{FF2B5EF4-FFF2-40B4-BE49-F238E27FC236}">
                <a16:creationId xmlns:a16="http://schemas.microsoft.com/office/drawing/2014/main" id="{30AE1668-D5E2-4439-A2B5-1C2CF1168C30}"/>
              </a:ext>
            </a:extLst>
          </p:cNvPr>
          <p:cNvSpPr/>
          <p:nvPr/>
        </p:nvSpPr>
        <p:spPr bwMode="auto">
          <a:xfrm>
            <a:off x="539553" y="1329740"/>
            <a:ext cx="4267200" cy="4894960"/>
          </a:xfrm>
          <a:prstGeom prst="snip1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They are based on the neural networks found in biology and the human brain, where nodes are activated by a signal that in turn transmits a response signal to activate other nodes. </a:t>
            </a:r>
          </a:p>
          <a:p>
            <a:endParaRPr lang="en-US" sz="1400" dirty="0"/>
          </a:p>
          <a:p>
            <a:r>
              <a:rPr lang="en-US" sz="1400" dirty="0"/>
              <a:t>In artificial neural networks, each node is comprised of a combination function that receives various incoming signals and calculates the total received signal based on a set of weights.</a:t>
            </a:r>
          </a:p>
          <a:p>
            <a:endParaRPr lang="en-US" sz="1400" dirty="0"/>
          </a:p>
          <a:p>
            <a:r>
              <a:rPr lang="en-US" sz="1400" dirty="0"/>
              <a:t>A transfer function then outputs a signal based on the total revived signal from the combination function. </a:t>
            </a:r>
          </a:p>
          <a:p>
            <a:pPr algn="l"/>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id="{9A5F93D7-786E-4604-888A-53E0A8D6B1DC}"/>
              </a:ext>
            </a:extLst>
          </p:cNvPr>
          <p:cNvSpPr/>
          <p:nvPr/>
        </p:nvSpPr>
        <p:spPr bwMode="auto">
          <a:xfrm>
            <a:off x="6892719" y="5253299"/>
            <a:ext cx="1539562" cy="995871"/>
          </a:xfrm>
          <a:prstGeom prst="verticalScroll">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r>
              <a:rPr lang="es-CL" sz="1600" dirty="0"/>
              <a:t>3hr 47min</a:t>
            </a:r>
          </a:p>
        </p:txBody>
      </p:sp>
      <p:sp>
        <p:nvSpPr>
          <p:cNvPr id="9" name="Botón de acción: ir hacia delante o siguiente 8">
            <a:hlinkClick r:id="rId2" highlightClick="1"/>
            <a:extLst>
              <a:ext uri="{FF2B5EF4-FFF2-40B4-BE49-F238E27FC236}">
                <a16:creationId xmlns:a16="http://schemas.microsoft.com/office/drawing/2014/main" id="{08F4A685-2171-4B3A-A6EE-95442F9E126C}"/>
              </a:ext>
            </a:extLst>
          </p:cNvPr>
          <p:cNvSpPr/>
          <p:nvPr/>
        </p:nvSpPr>
        <p:spPr bwMode="auto">
          <a:xfrm>
            <a:off x="5536681" y="5253299"/>
            <a:ext cx="1066800" cy="995101"/>
          </a:xfrm>
          <a:prstGeom prst="actionButtonForwardNex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2" name="1 Título">
            <a:extLst>
              <a:ext uri="{FF2B5EF4-FFF2-40B4-BE49-F238E27FC236}">
                <a16:creationId xmlns:a16="http://schemas.microsoft.com/office/drawing/2014/main" id="{F0F87B5F-F8AC-4CC7-BE00-AA98730BFFBE}"/>
              </a:ext>
            </a:extLst>
          </p:cNvPr>
          <p:cNvSpPr txBox="1">
            <a:spLocks/>
          </p:cNvSpPr>
          <p:nvPr/>
        </p:nvSpPr>
        <p:spPr>
          <a:xfrm>
            <a:off x="539553" y="522563"/>
            <a:ext cx="8072469" cy="709521"/>
          </a:xfrm>
          <a:prstGeom prst="rect">
            <a:avLst/>
          </a:prstGeom>
        </p:spPr>
        <p:txBody>
          <a:bodyPr vert="horz" lIns="0" tIns="40106" rIns="0" bIns="40106" rtlCol="0" anchor="t">
            <a:noAutofit/>
          </a:bodyPr>
          <a:lstStyle>
            <a:lvl1pPr algn="l" rtl="0" eaLnBrk="1" fontAlgn="base" hangingPunct="1">
              <a:spcBef>
                <a:spcPct val="0"/>
              </a:spcBef>
              <a:spcAft>
                <a:spcPct val="0"/>
              </a:spcAft>
              <a:defRPr lang="en-GB" sz="21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63" algn="l" rtl="0" eaLnBrk="1" fontAlgn="base" hangingPunct="1">
              <a:spcBef>
                <a:spcPct val="0"/>
              </a:spcBef>
              <a:spcAft>
                <a:spcPct val="0"/>
              </a:spcAft>
              <a:defRPr sz="1600" b="1">
                <a:solidFill>
                  <a:schemeClr val="tx2"/>
                </a:solidFill>
                <a:latin typeface="Arial" charset="0"/>
              </a:defRPr>
            </a:lvl6pPr>
            <a:lvl7pPr marL="914327" algn="l" rtl="0" eaLnBrk="1" fontAlgn="base" hangingPunct="1">
              <a:spcBef>
                <a:spcPct val="0"/>
              </a:spcBef>
              <a:spcAft>
                <a:spcPct val="0"/>
              </a:spcAft>
              <a:defRPr sz="1600" b="1">
                <a:solidFill>
                  <a:schemeClr val="tx2"/>
                </a:solidFill>
                <a:latin typeface="Arial" charset="0"/>
              </a:defRPr>
            </a:lvl7pPr>
            <a:lvl8pPr marL="1371491" algn="l" rtl="0" eaLnBrk="1" fontAlgn="base" hangingPunct="1">
              <a:spcBef>
                <a:spcPct val="0"/>
              </a:spcBef>
              <a:spcAft>
                <a:spcPct val="0"/>
              </a:spcAft>
              <a:defRPr sz="1600" b="1">
                <a:solidFill>
                  <a:schemeClr val="tx2"/>
                </a:solidFill>
                <a:latin typeface="Arial" charset="0"/>
              </a:defRPr>
            </a:lvl8pPr>
            <a:lvl9pPr marL="1828654" algn="l" rtl="0" eaLnBrk="1" fontAlgn="base" hangingPunct="1">
              <a:spcBef>
                <a:spcPct val="0"/>
              </a:spcBef>
              <a:spcAft>
                <a:spcPct val="0"/>
              </a:spcAft>
              <a:defRPr sz="1600" b="1">
                <a:solidFill>
                  <a:schemeClr val="tx2"/>
                </a:solidFill>
                <a:latin typeface="Arial" charset="0"/>
              </a:defRPr>
            </a:lvl9pPr>
          </a:lstStyle>
          <a:p>
            <a:r>
              <a:rPr lang="en-US" b="1" dirty="0"/>
              <a:t>8: Artificial Neural Networks</a:t>
            </a:r>
            <a:br>
              <a:rPr lang="en-US" b="1" kern="0" dirty="0"/>
            </a:br>
            <a:endParaRPr lang="en-US" kern="0" dirty="0"/>
          </a:p>
        </p:txBody>
      </p:sp>
      <p:pic>
        <p:nvPicPr>
          <p:cNvPr id="23558" name="Picture 6" descr="Image result for artificial neural network">
            <a:extLst>
              <a:ext uri="{FF2B5EF4-FFF2-40B4-BE49-F238E27FC236}">
                <a16:creationId xmlns:a16="http://schemas.microsoft.com/office/drawing/2014/main" id="{F7B2C2A8-29E1-45F4-AEF5-E76AF8C498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3417" y="1676400"/>
            <a:ext cx="2471737" cy="1212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4947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F4AB11E1-93EA-42B1-9A68-9B0FF2D2DF95}" type="slidenum">
              <a:rPr lang="en-US" smtClean="0"/>
              <a:t>14</a:t>
            </a:fld>
            <a:endParaRPr lang="en-US"/>
          </a:p>
        </p:txBody>
      </p:sp>
      <p:sp>
        <p:nvSpPr>
          <p:cNvPr id="3" name="Footer Placeholder 2"/>
          <p:cNvSpPr>
            <a:spLocks noGrp="1"/>
          </p:cNvSpPr>
          <p:nvPr>
            <p:ph type="ftr" sz="quarter" idx="3"/>
          </p:nvPr>
        </p:nvSpPr>
        <p:spPr/>
        <p:txBody>
          <a:bodyPr/>
          <a:lstStyle/>
          <a:p>
            <a:r>
              <a:rPr lang="en-US"/>
              <a:t>©2017 Evalueserve. All rights reserved.</a:t>
            </a:r>
          </a:p>
        </p:txBody>
      </p:sp>
      <p:sp>
        <p:nvSpPr>
          <p:cNvPr id="4" name="TextBox 3"/>
          <p:cNvSpPr txBox="1"/>
          <p:nvPr/>
        </p:nvSpPr>
        <p:spPr>
          <a:xfrm>
            <a:off x="457200" y="2514600"/>
            <a:ext cx="6172200" cy="923330"/>
          </a:xfrm>
          <a:prstGeom prst="rect">
            <a:avLst/>
          </a:prstGeom>
          <a:noFill/>
        </p:spPr>
        <p:txBody>
          <a:bodyPr wrap="square" rtlCol="0">
            <a:spAutoFit/>
          </a:bodyPr>
          <a:lstStyle/>
          <a:p>
            <a:pPr algn="l"/>
            <a:r>
              <a:rPr lang="en-US" sz="5400" dirty="0">
                <a:solidFill>
                  <a:srgbClr val="EE2653"/>
                </a:solidFill>
                <a:latin typeface="+mj-lt"/>
              </a:rPr>
              <a:t>Appendix</a:t>
            </a:r>
          </a:p>
        </p:txBody>
      </p:sp>
    </p:spTree>
    <p:extLst>
      <p:ext uri="{BB962C8B-B14F-4D97-AF65-F5344CB8AC3E}">
        <p14:creationId xmlns:p14="http://schemas.microsoft.com/office/powerpoint/2010/main" val="8832735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Download links</a:t>
            </a:r>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4" name="Slide Number Placeholder 3">
            <a:extLst>
              <a:ext uri="{FF2B5EF4-FFF2-40B4-BE49-F238E27FC236}">
                <a16:creationId xmlns:a16="http://schemas.microsoft.com/office/drawing/2014/main" id="{7CFE7E92-5228-46A7-BC94-3A88926FB018}"/>
              </a:ext>
            </a:extLst>
          </p:cNvPr>
          <p:cNvSpPr>
            <a:spLocks noGrp="1"/>
          </p:cNvSpPr>
          <p:nvPr>
            <p:ph type="sldNum" sz="quarter" idx="10"/>
          </p:nvPr>
        </p:nvSpPr>
        <p:spPr/>
        <p:txBody>
          <a:bodyPr/>
          <a:lstStyle/>
          <a:p>
            <a:fld id="{E20330FD-FE2A-483E-B0C7-29AD7FB3CAEB}" type="slidenum">
              <a:rPr lang="en-GB" smtClean="0"/>
              <a:pPr/>
              <a:t>15</a:t>
            </a:fld>
            <a:r>
              <a:rPr lang="en-GB"/>
              <a:t> /  evalueserve.com</a:t>
            </a:r>
            <a:endParaRPr lang="en-GB" dirty="0"/>
          </a:p>
        </p:txBody>
      </p:sp>
      <p:sp>
        <p:nvSpPr>
          <p:cNvPr id="5" name="TextBox 4"/>
          <p:cNvSpPr txBox="1"/>
          <p:nvPr/>
        </p:nvSpPr>
        <p:spPr>
          <a:xfrm>
            <a:off x="533400" y="1524000"/>
            <a:ext cx="6934200" cy="2308324"/>
          </a:xfrm>
          <a:prstGeom prst="rect">
            <a:avLst/>
          </a:prstGeom>
          <a:noFill/>
        </p:spPr>
        <p:txBody>
          <a:bodyPr wrap="square" rtlCol="0">
            <a:spAutoFit/>
          </a:bodyPr>
          <a:lstStyle/>
          <a:p>
            <a:r>
              <a:rPr lang="en-US" sz="1200" dirty="0" err="1">
                <a:latin typeface="+mj-lt"/>
              </a:rPr>
              <a:t>Udemy</a:t>
            </a:r>
            <a:r>
              <a:rPr lang="en-US" sz="1200" dirty="0">
                <a:latin typeface="+mj-lt"/>
              </a:rPr>
              <a:t> Course: </a:t>
            </a:r>
            <a:r>
              <a:rPr lang="en-US" sz="1200" dirty="0">
                <a:latin typeface="+mj-lt"/>
                <a:hlinkClick r:id="rId2"/>
              </a:rPr>
              <a:t>https://www.udemy.com/machinelearning/</a:t>
            </a:r>
            <a:endParaRPr lang="en-US" sz="1200" dirty="0">
              <a:latin typeface="+mj-lt"/>
            </a:endParaRPr>
          </a:p>
          <a:p>
            <a:r>
              <a:rPr lang="en-US" sz="1200" dirty="0">
                <a:latin typeface="+mj-lt"/>
              </a:rPr>
              <a:t>Download </a:t>
            </a:r>
            <a:r>
              <a:rPr lang="en-US" sz="1200" dirty="0" err="1">
                <a:latin typeface="+mj-lt"/>
              </a:rPr>
              <a:t>Rstudio</a:t>
            </a:r>
            <a:r>
              <a:rPr lang="en-US" sz="1200" dirty="0">
                <a:latin typeface="+mj-lt"/>
              </a:rPr>
              <a:t>: </a:t>
            </a:r>
            <a:r>
              <a:rPr lang="en-US" sz="1200" dirty="0">
                <a:latin typeface="+mj-lt"/>
                <a:hlinkClick r:id="rId3"/>
              </a:rPr>
              <a:t>https://www.rstudio.com/products/rstudio/download/</a:t>
            </a:r>
            <a:endParaRPr lang="en-US" sz="1200" dirty="0">
              <a:latin typeface="+mj-lt"/>
            </a:endParaRPr>
          </a:p>
          <a:p>
            <a:r>
              <a:rPr lang="en-US" sz="1200" dirty="0">
                <a:latin typeface="+mj-lt"/>
              </a:rPr>
              <a:t>Download Anaconda: </a:t>
            </a:r>
            <a:r>
              <a:rPr lang="en-US" sz="1200" dirty="0">
                <a:latin typeface="+mj-lt"/>
                <a:hlinkClick r:id="rId4"/>
              </a:rPr>
              <a:t>https://www.anaconda.com/distribution/</a:t>
            </a:r>
            <a:r>
              <a:rPr lang="en-US" sz="1200" dirty="0">
                <a:latin typeface="+mj-lt"/>
              </a:rPr>
              <a:t> </a:t>
            </a:r>
          </a:p>
          <a:p>
            <a:r>
              <a:rPr lang="en-US" sz="1200" dirty="0"/>
              <a:t>Extra material (pass inside ml course): </a:t>
            </a:r>
            <a:r>
              <a:rPr lang="en-US" sz="1200" dirty="0">
                <a:hlinkClick r:id="rId5"/>
              </a:rPr>
              <a:t>https://www.superdatascience.com/pages/machine-learning</a:t>
            </a:r>
            <a:endParaRPr lang="en-US" sz="1200" dirty="0"/>
          </a:p>
          <a:p>
            <a:endParaRPr lang="en-US" sz="1200" dirty="0"/>
          </a:p>
          <a:p>
            <a:r>
              <a:rPr lang="en-US" sz="1200" dirty="0"/>
              <a:t>Teachers profiles in </a:t>
            </a:r>
            <a:r>
              <a:rPr lang="en-US" sz="1200" dirty="0" err="1"/>
              <a:t>Linkedin</a:t>
            </a:r>
            <a:r>
              <a:rPr lang="en-US" sz="1200" dirty="0"/>
              <a:t>:</a:t>
            </a:r>
          </a:p>
          <a:p>
            <a:endParaRPr lang="en-US" sz="1200" dirty="0"/>
          </a:p>
          <a:p>
            <a:r>
              <a:rPr lang="en-US" sz="1200" dirty="0" err="1"/>
              <a:t>Hadelin</a:t>
            </a:r>
            <a:endParaRPr lang="en-US" sz="1200" dirty="0"/>
          </a:p>
          <a:p>
            <a:r>
              <a:rPr lang="en-US" sz="1200" dirty="0">
                <a:hlinkClick r:id="rId6"/>
              </a:rPr>
              <a:t>https://www.linkedin.com/in/hadelin-de-ponteves-1425ba5b/</a:t>
            </a:r>
            <a:endParaRPr lang="en-US" sz="1200" dirty="0"/>
          </a:p>
          <a:p>
            <a:endParaRPr lang="en-US" sz="1200" dirty="0"/>
          </a:p>
          <a:p>
            <a:r>
              <a:rPr lang="en-US" sz="1200" dirty="0"/>
              <a:t>Kirill</a:t>
            </a:r>
          </a:p>
          <a:p>
            <a:r>
              <a:rPr lang="en-US" sz="1200" dirty="0">
                <a:hlinkClick r:id="rId7"/>
              </a:rPr>
              <a:t>https://www.linkedin.com/in/keremenko/?originalSubdomain=au</a:t>
            </a:r>
            <a:endParaRPr lang="en-US" sz="1200" dirty="0"/>
          </a:p>
        </p:txBody>
      </p:sp>
      <p:sp>
        <p:nvSpPr>
          <p:cNvPr id="6" name="Oval 3">
            <a:extLst>
              <a:ext uri="{FF2B5EF4-FFF2-40B4-BE49-F238E27FC236}">
                <a16:creationId xmlns:a16="http://schemas.microsoft.com/office/drawing/2014/main" id="{9A80EAD1-A30C-42CF-8FDD-41FE0A037BC2}"/>
              </a:ext>
            </a:extLst>
          </p:cNvPr>
          <p:cNvSpPr/>
          <p:nvPr/>
        </p:nvSpPr>
        <p:spPr bwMode="auto">
          <a:xfrm>
            <a:off x="4876800" y="4192565"/>
            <a:ext cx="1828800" cy="1828800"/>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7" name="Oval 12">
            <a:extLst>
              <a:ext uri="{FF2B5EF4-FFF2-40B4-BE49-F238E27FC236}">
                <a16:creationId xmlns:a16="http://schemas.microsoft.com/office/drawing/2014/main" id="{6192A3A0-B233-4E0B-A882-92195E331121}"/>
              </a:ext>
            </a:extLst>
          </p:cNvPr>
          <p:cNvSpPr/>
          <p:nvPr/>
        </p:nvSpPr>
        <p:spPr bwMode="auto">
          <a:xfrm>
            <a:off x="2023682" y="4160095"/>
            <a:ext cx="1828800" cy="1828800"/>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cxnSp>
        <p:nvCxnSpPr>
          <p:cNvPr id="8" name="Straight Arrow Connector 6">
            <a:extLst>
              <a:ext uri="{FF2B5EF4-FFF2-40B4-BE49-F238E27FC236}">
                <a16:creationId xmlns:a16="http://schemas.microsoft.com/office/drawing/2014/main" id="{27725B98-885C-4665-950E-B6D70A92EC58}"/>
              </a:ext>
            </a:extLst>
          </p:cNvPr>
          <p:cNvCxnSpPr>
            <a:stCxn id="7" idx="6"/>
          </p:cNvCxnSpPr>
          <p:nvPr/>
        </p:nvCxnSpPr>
        <p:spPr bwMode="auto">
          <a:xfrm>
            <a:off x="3852482" y="5074495"/>
            <a:ext cx="1024318"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pic>
        <p:nvPicPr>
          <p:cNvPr id="9" name="Picture 2" descr="Image result for MACHINE LEARNING PREDICTING ICON">
            <a:extLst>
              <a:ext uri="{FF2B5EF4-FFF2-40B4-BE49-F238E27FC236}">
                <a16:creationId xmlns:a16="http://schemas.microsoft.com/office/drawing/2014/main" id="{847059B4-7326-40B0-9DBC-10FDE2710D0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385" t="12668" r="13237" b="11714"/>
          <a:stretch/>
        </p:blipFill>
        <p:spPr bwMode="auto">
          <a:xfrm>
            <a:off x="5174205" y="4494478"/>
            <a:ext cx="1233990" cy="12545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s9783.pcdn.co/wp-content/uploads/2017/02/Machine-learning-icon-2x.png">
            <a:extLst>
              <a:ext uri="{FF2B5EF4-FFF2-40B4-BE49-F238E27FC236}">
                <a16:creationId xmlns:a16="http://schemas.microsoft.com/office/drawing/2014/main" id="{06989A5D-0312-42BA-A4F1-A164A50609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9882" y="4268765"/>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099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F4AB11E1-93EA-42B1-9A68-9B0FF2D2DF95}" type="slidenum">
              <a:rPr lang="en-US" smtClean="0"/>
              <a:t>16</a:t>
            </a:fld>
            <a:endParaRPr lang="en-US"/>
          </a:p>
        </p:txBody>
      </p:sp>
      <p:sp>
        <p:nvSpPr>
          <p:cNvPr id="3" name="Footer Placeholder 2"/>
          <p:cNvSpPr>
            <a:spLocks noGrp="1"/>
          </p:cNvSpPr>
          <p:nvPr>
            <p:ph type="ftr" sz="quarter" idx="3"/>
          </p:nvPr>
        </p:nvSpPr>
        <p:spPr/>
        <p:txBody>
          <a:bodyPr/>
          <a:lstStyle/>
          <a:p>
            <a:r>
              <a:rPr lang="en-US"/>
              <a:t>©2017 Evalueserve. All rights reserved.</a:t>
            </a:r>
          </a:p>
        </p:txBody>
      </p:sp>
      <p:sp>
        <p:nvSpPr>
          <p:cNvPr id="4" name="TextBox 3"/>
          <p:cNvSpPr txBox="1"/>
          <p:nvPr/>
        </p:nvSpPr>
        <p:spPr>
          <a:xfrm>
            <a:off x="544880" y="762000"/>
            <a:ext cx="8599120" cy="1754326"/>
          </a:xfrm>
          <a:prstGeom prst="rect">
            <a:avLst/>
          </a:prstGeom>
          <a:noFill/>
        </p:spPr>
        <p:txBody>
          <a:bodyPr wrap="square" rtlCol="0">
            <a:spAutoFit/>
          </a:bodyPr>
          <a:lstStyle/>
          <a:p>
            <a:pPr algn="l"/>
            <a:r>
              <a:rPr lang="en-US" sz="5400" dirty="0">
                <a:solidFill>
                  <a:srgbClr val="EE2653"/>
                </a:solidFill>
                <a:latin typeface="+mj-lt"/>
              </a:rPr>
              <a:t>Enjoy Machine Learning </a:t>
            </a:r>
          </a:p>
          <a:p>
            <a:pPr algn="l"/>
            <a:r>
              <a:rPr lang="en-US" sz="5400" dirty="0">
                <a:solidFill>
                  <a:srgbClr val="EE2653"/>
                </a:solidFill>
                <a:latin typeface="+mj-lt"/>
              </a:rPr>
              <a:t>				;)</a:t>
            </a:r>
          </a:p>
        </p:txBody>
      </p:sp>
      <p:pic>
        <p:nvPicPr>
          <p:cNvPr id="24578" name="Picture 2" descr="Related image">
            <a:extLst>
              <a:ext uri="{FF2B5EF4-FFF2-40B4-BE49-F238E27FC236}">
                <a16:creationId xmlns:a16="http://schemas.microsoft.com/office/drawing/2014/main" id="{77DD4E2E-978D-4034-AA8C-08B2FC92A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479076"/>
            <a:ext cx="6096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4709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Contents</a:t>
            </a:r>
            <a:endParaRPr lang="en-US" dirty="0"/>
          </a:p>
        </p:txBody>
      </p:sp>
      <p:sp>
        <p:nvSpPr>
          <p:cNvPr id="7" name="Footer Placeholder 6"/>
          <p:cNvSpPr>
            <a:spLocks noGrp="1"/>
          </p:cNvSpPr>
          <p:nvPr>
            <p:ph type="ftr" sz="quarter" idx="12"/>
          </p:nvPr>
        </p:nvSpPr>
        <p:spPr/>
        <p:txBody>
          <a:bodyPr/>
          <a:lstStyle/>
          <a:p>
            <a:r>
              <a:rPr lang="en-US" dirty="0"/>
              <a:t>©2017 </a:t>
            </a:r>
            <a:r>
              <a:rPr lang="en-US" dirty="0" err="1"/>
              <a:t>Evalueserve</a:t>
            </a:r>
            <a:r>
              <a:rPr lang="en-US" dirty="0"/>
              <a:t>. All rights reserved.</a:t>
            </a:r>
            <a:endParaRPr lang="en-GB" dirty="0"/>
          </a:p>
        </p:txBody>
      </p:sp>
      <p:sp>
        <p:nvSpPr>
          <p:cNvPr id="8" name="Slide Number Placeholder 7"/>
          <p:cNvSpPr>
            <a:spLocks noGrp="1"/>
          </p:cNvSpPr>
          <p:nvPr>
            <p:ph type="sldNum" sz="quarter" idx="13"/>
          </p:nvPr>
        </p:nvSpPr>
        <p:spPr/>
        <p:txBody>
          <a:bodyPr/>
          <a:lstStyle/>
          <a:p>
            <a:fld id="{E20330FD-FE2A-483E-B0C7-29AD7FB3CAEB}" type="slidenum">
              <a:rPr lang="en-GB" smtClean="0"/>
              <a:pPr/>
              <a:t>2</a:t>
            </a:fld>
            <a:r>
              <a:rPr lang="en-GB"/>
              <a:t> /  evalueserve.com</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035341359"/>
              </p:ext>
            </p:extLst>
          </p:nvPr>
        </p:nvGraphicFramePr>
        <p:xfrm>
          <a:off x="525545" y="1600200"/>
          <a:ext cx="3861372" cy="2669270"/>
        </p:xfrm>
        <a:graphic>
          <a:graphicData uri="http://schemas.openxmlformats.org/drawingml/2006/table">
            <a:tbl>
              <a:tblPr firstRow="1" bandRow="1"/>
              <a:tblGrid>
                <a:gridCol w="549045">
                  <a:extLst>
                    <a:ext uri="{9D8B030D-6E8A-4147-A177-3AD203B41FA5}">
                      <a16:colId xmlns:a16="http://schemas.microsoft.com/office/drawing/2014/main" val="20000"/>
                    </a:ext>
                  </a:extLst>
                </a:gridCol>
                <a:gridCol w="116857">
                  <a:extLst>
                    <a:ext uri="{9D8B030D-6E8A-4147-A177-3AD203B41FA5}">
                      <a16:colId xmlns:a16="http://schemas.microsoft.com/office/drawing/2014/main" val="20001"/>
                    </a:ext>
                  </a:extLst>
                </a:gridCol>
                <a:gridCol w="3195470">
                  <a:extLst>
                    <a:ext uri="{9D8B030D-6E8A-4147-A177-3AD203B41FA5}">
                      <a16:colId xmlns:a16="http://schemas.microsoft.com/office/drawing/2014/main" val="20002"/>
                    </a:ext>
                  </a:extLst>
                </a:gridCol>
              </a:tblGrid>
              <a:tr h="533854">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dirty="0">
                          <a:solidFill>
                            <a:srgbClr val="EE2653"/>
                          </a:solidFill>
                          <a:latin typeface="+mj-lt"/>
                        </a:rPr>
                        <a:t>01</a:t>
                      </a:r>
                    </a:p>
                  </a:txBody>
                  <a:tcPr marL="45727" marR="45727" marT="18288" marB="18288" anchor="ctr">
                    <a:lnL w="3175" cap="flat" cmpd="sng" algn="ctr">
                      <a:noFill/>
                      <a:prstDash val="solid"/>
                      <a:round/>
                      <a:headEnd type="none" w="med" len="med"/>
                      <a:tailEnd type="none" w="med" len="med"/>
                    </a:lnL>
                    <a:lnR w="38100" cap="flat" cmpd="sng" algn="ctr">
                      <a:solidFill>
                        <a:srgbClr val="EE2653"/>
                      </a:solid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EE2653"/>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Introduction</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a:solidFill>
                            <a:schemeClr val="accent2"/>
                          </a:solidFill>
                          <a:latin typeface="+mj-lt"/>
                        </a:rPr>
                        <a:t>02</a:t>
                      </a:r>
                    </a:p>
                  </a:txBody>
                  <a:tcPr marL="45727" marR="45727" marT="18288" marB="18288" anchor="ctr">
                    <a:lnL w="3175" cap="flat" cmpd="sng" algn="ctr">
                      <a:noFill/>
                      <a:prstDash val="solid"/>
                      <a:round/>
                      <a:headEnd type="none" w="med" len="med"/>
                      <a:tailEnd type="none" w="med" len="med"/>
                    </a:lnL>
                    <a:lnR w="38100" cap="flat" cmpd="sng" algn="ctr">
                      <a:solidFill>
                        <a:srgbClr val="7C6CAA"/>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7C6CAA"/>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Course Content</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a:solidFill>
                            <a:srgbClr val="47254B"/>
                          </a:solidFill>
                          <a:latin typeface="+mj-lt"/>
                        </a:rPr>
                        <a:t>03</a:t>
                      </a:r>
                    </a:p>
                  </a:txBody>
                  <a:tcPr marL="45727" marR="45727" marT="18288" marB="18288" anchor="ctr">
                    <a:lnL w="3175" cap="flat" cmpd="sng" algn="ctr">
                      <a:noFill/>
                      <a:prstDash val="solid"/>
                      <a:round/>
                      <a:headEnd type="none" w="med" len="med"/>
                      <a:tailEnd type="none" w="med" len="med"/>
                    </a:lnL>
                    <a:lnR w="38100" cap="flat" cmpd="sng" algn="ctr">
                      <a:solidFill>
                        <a:srgbClr val="47254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47254B"/>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Data Preprocessing</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a:solidFill>
                            <a:srgbClr val="EE2653"/>
                          </a:solidFill>
                          <a:latin typeface="+mj-lt"/>
                        </a:rPr>
                        <a:t>04</a:t>
                      </a:r>
                    </a:p>
                  </a:txBody>
                  <a:tcPr marL="45727" marR="45727" marT="18288" marB="18288" anchor="ctr">
                    <a:lnL w="3175" cap="flat" cmpd="sng" algn="ctr">
                      <a:noFill/>
                      <a:prstDash val="solid"/>
                      <a:round/>
                      <a:headEnd type="none" w="med" len="med"/>
                      <a:tailEnd type="none" w="med" len="med"/>
                    </a:lnL>
                    <a:lnR w="38100" cap="flat" cmpd="sng" algn="ctr">
                      <a:solidFill>
                        <a:srgbClr val="EE265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EE2653"/>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Linear and Multiple Regression</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dirty="0">
                          <a:solidFill>
                            <a:schemeClr val="accent2"/>
                          </a:solidFill>
                          <a:latin typeface="+mj-lt"/>
                        </a:rPr>
                        <a:t>05</a:t>
                      </a:r>
                    </a:p>
                  </a:txBody>
                  <a:tcPr marL="45727" marR="45727" marT="18288" marB="18288" anchor="ctr">
                    <a:lnL w="3175" cap="flat" cmpd="sng" algn="ctr">
                      <a:noFill/>
                      <a:prstDash val="solid"/>
                      <a:round/>
                      <a:headEnd type="none" w="med" len="med"/>
                      <a:tailEnd type="none" w="med" len="med"/>
                    </a:lnL>
                    <a:lnR w="38100" cap="flat" cmpd="sng" algn="ctr">
                      <a:solidFill>
                        <a:srgbClr val="7C6CAA"/>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7C6CAA"/>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Logistic Regression</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2" name="Tabla 1">
            <a:extLst>
              <a:ext uri="{FF2B5EF4-FFF2-40B4-BE49-F238E27FC236}">
                <a16:creationId xmlns:a16="http://schemas.microsoft.com/office/drawing/2014/main" id="{E6992CE9-7A9A-479E-9FD7-3F5D46C8424B}"/>
              </a:ext>
            </a:extLst>
          </p:cNvPr>
          <p:cNvGraphicFramePr>
            <a:graphicFrameLocks noGrp="1"/>
          </p:cNvGraphicFramePr>
          <p:nvPr>
            <p:extLst>
              <p:ext uri="{D42A27DB-BD31-4B8C-83A1-F6EECF244321}">
                <p14:modId xmlns:p14="http://schemas.microsoft.com/office/powerpoint/2010/main" val="1165922566"/>
              </p:ext>
            </p:extLst>
          </p:nvPr>
        </p:nvGraphicFramePr>
        <p:xfrm>
          <a:off x="4558332" y="2662466"/>
          <a:ext cx="3861372" cy="1601562"/>
        </p:xfrm>
        <a:graphic>
          <a:graphicData uri="http://schemas.openxmlformats.org/drawingml/2006/table">
            <a:tbl>
              <a:tblPr firstRow="1" bandRow="1"/>
              <a:tblGrid>
                <a:gridCol w="549045">
                  <a:extLst>
                    <a:ext uri="{9D8B030D-6E8A-4147-A177-3AD203B41FA5}">
                      <a16:colId xmlns:a16="http://schemas.microsoft.com/office/drawing/2014/main" val="2530755116"/>
                    </a:ext>
                  </a:extLst>
                </a:gridCol>
                <a:gridCol w="116857">
                  <a:extLst>
                    <a:ext uri="{9D8B030D-6E8A-4147-A177-3AD203B41FA5}">
                      <a16:colId xmlns:a16="http://schemas.microsoft.com/office/drawing/2014/main" val="1200891826"/>
                    </a:ext>
                  </a:extLst>
                </a:gridCol>
                <a:gridCol w="3195470">
                  <a:extLst>
                    <a:ext uri="{9D8B030D-6E8A-4147-A177-3AD203B41FA5}">
                      <a16:colId xmlns:a16="http://schemas.microsoft.com/office/drawing/2014/main" val="2619862757"/>
                    </a:ext>
                  </a:extLst>
                </a:gridCol>
              </a:tblGrid>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dirty="0">
                          <a:solidFill>
                            <a:schemeClr val="accent2"/>
                          </a:solidFill>
                          <a:latin typeface="+mj-lt"/>
                        </a:rPr>
                        <a:t>08</a:t>
                      </a:r>
                    </a:p>
                  </a:txBody>
                  <a:tcPr marL="45727" marR="45727" marT="18288" marB="18288" anchor="ctr">
                    <a:lnL w="3175" cap="flat" cmpd="sng" algn="ctr">
                      <a:noFill/>
                      <a:prstDash val="solid"/>
                      <a:round/>
                      <a:headEnd type="none" w="med" len="med"/>
                      <a:tailEnd type="none" w="med" len="med"/>
                    </a:lnL>
                    <a:lnR w="38100" cap="flat" cmpd="sng" algn="ctr">
                      <a:solidFill>
                        <a:srgbClr val="7C6CAA"/>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7C6CAA"/>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Association Rules</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9431562"/>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dirty="0">
                          <a:solidFill>
                            <a:srgbClr val="47254B"/>
                          </a:solidFill>
                          <a:latin typeface="+mj-lt"/>
                        </a:rPr>
                        <a:t>09</a:t>
                      </a:r>
                    </a:p>
                  </a:txBody>
                  <a:tcPr marL="45727" marR="45727" marT="18288" marB="18288" anchor="ctr">
                    <a:lnL w="3175" cap="flat" cmpd="sng" algn="ctr">
                      <a:noFill/>
                      <a:prstDash val="solid"/>
                      <a:round/>
                      <a:headEnd type="none" w="med" len="med"/>
                      <a:tailEnd type="none" w="med" len="med"/>
                    </a:lnL>
                    <a:lnR w="38100" cap="flat" cmpd="sng" algn="ctr">
                      <a:solidFill>
                        <a:srgbClr val="47254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47254B"/>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Natural Language Processing</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1485553"/>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s-CL" sz="2200" b="1" noProof="0" dirty="0">
                          <a:solidFill>
                            <a:srgbClr val="EE2653"/>
                          </a:solidFill>
                          <a:latin typeface="+mj-lt"/>
                        </a:rPr>
                        <a:t>1</a:t>
                      </a:r>
                      <a:r>
                        <a:rPr lang="en-US" sz="2200" b="1" noProof="0" dirty="0">
                          <a:solidFill>
                            <a:srgbClr val="EE2653"/>
                          </a:solidFill>
                          <a:latin typeface="+mj-lt"/>
                        </a:rPr>
                        <a:t>0</a:t>
                      </a:r>
                    </a:p>
                  </a:txBody>
                  <a:tcPr marL="45727" marR="45727" marT="18288" marB="18288" anchor="ctr">
                    <a:lnL w="3175" cap="flat" cmpd="sng" algn="ctr">
                      <a:noFill/>
                      <a:prstDash val="solid"/>
                      <a:round/>
                      <a:headEnd type="none" w="med" len="med"/>
                      <a:tailEnd type="none" w="med" len="med"/>
                    </a:lnL>
                    <a:lnR w="38100" cap="flat" cmpd="sng" algn="ctr">
                      <a:solidFill>
                        <a:srgbClr val="EE2653"/>
                      </a:solid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kern="1200" noProof="0">
                        <a:solidFill>
                          <a:schemeClr val="tx1">
                            <a:lumMod val="65000"/>
                            <a:lumOff val="35000"/>
                          </a:schemeClr>
                        </a:solidFill>
                        <a:latin typeface="+mn-lt"/>
                        <a:ea typeface="+mn-ea"/>
                        <a:cs typeface="+mn-cs"/>
                      </a:endParaRPr>
                    </a:p>
                  </a:txBody>
                  <a:tcPr marL="45727" marR="45727" marT="18288" marB="18288" anchor="ctr">
                    <a:lnL w="38100" cap="flat" cmpd="sng" algn="ctr">
                      <a:solidFill>
                        <a:srgbClr val="EE2653"/>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kern="1200" noProof="0" dirty="0">
                          <a:solidFill>
                            <a:schemeClr val="tx1">
                              <a:lumMod val="65000"/>
                              <a:lumOff val="35000"/>
                            </a:schemeClr>
                          </a:solidFill>
                          <a:latin typeface="+mn-lt"/>
                          <a:ea typeface="+mn-ea"/>
                          <a:cs typeface="+mn-cs"/>
                        </a:rPr>
                        <a:t>Artificial Neural Networks</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570910"/>
                  </a:ext>
                </a:extLst>
              </a:tr>
            </a:tbl>
          </a:graphicData>
        </a:graphic>
      </p:graphicFrame>
      <p:graphicFrame>
        <p:nvGraphicFramePr>
          <p:cNvPr id="4" name="Tabla 3">
            <a:extLst>
              <a:ext uri="{FF2B5EF4-FFF2-40B4-BE49-F238E27FC236}">
                <a16:creationId xmlns:a16="http://schemas.microsoft.com/office/drawing/2014/main" id="{BFA293D0-210C-4354-BB5D-E6F1D669A551}"/>
              </a:ext>
            </a:extLst>
          </p:cNvPr>
          <p:cNvGraphicFramePr>
            <a:graphicFrameLocks noGrp="1"/>
          </p:cNvGraphicFramePr>
          <p:nvPr>
            <p:extLst>
              <p:ext uri="{D42A27DB-BD31-4B8C-83A1-F6EECF244321}">
                <p14:modId xmlns:p14="http://schemas.microsoft.com/office/powerpoint/2010/main" val="3007461501"/>
              </p:ext>
            </p:extLst>
          </p:nvPr>
        </p:nvGraphicFramePr>
        <p:xfrm>
          <a:off x="4558332" y="1594758"/>
          <a:ext cx="3861372" cy="1067708"/>
        </p:xfrm>
        <a:graphic>
          <a:graphicData uri="http://schemas.openxmlformats.org/drawingml/2006/table">
            <a:tbl>
              <a:tblPr firstRow="1" bandRow="1"/>
              <a:tblGrid>
                <a:gridCol w="549045">
                  <a:extLst>
                    <a:ext uri="{9D8B030D-6E8A-4147-A177-3AD203B41FA5}">
                      <a16:colId xmlns:a16="http://schemas.microsoft.com/office/drawing/2014/main" val="2331290239"/>
                    </a:ext>
                  </a:extLst>
                </a:gridCol>
                <a:gridCol w="116857">
                  <a:extLst>
                    <a:ext uri="{9D8B030D-6E8A-4147-A177-3AD203B41FA5}">
                      <a16:colId xmlns:a16="http://schemas.microsoft.com/office/drawing/2014/main" val="2966098500"/>
                    </a:ext>
                  </a:extLst>
                </a:gridCol>
                <a:gridCol w="3195470">
                  <a:extLst>
                    <a:ext uri="{9D8B030D-6E8A-4147-A177-3AD203B41FA5}">
                      <a16:colId xmlns:a16="http://schemas.microsoft.com/office/drawing/2014/main" val="154611114"/>
                    </a:ext>
                  </a:extLst>
                </a:gridCol>
              </a:tblGrid>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dirty="0">
                          <a:solidFill>
                            <a:srgbClr val="47254B"/>
                          </a:solidFill>
                          <a:latin typeface="+mj-lt"/>
                        </a:rPr>
                        <a:t>06</a:t>
                      </a:r>
                    </a:p>
                  </a:txBody>
                  <a:tcPr marL="45727" marR="45727" marT="18288" marB="18288" anchor="ctr">
                    <a:lnL w="3175" cap="flat" cmpd="sng" algn="ctr">
                      <a:noFill/>
                      <a:prstDash val="solid"/>
                      <a:round/>
                      <a:headEnd type="none" w="med" len="med"/>
                      <a:tailEnd type="none" w="med" len="med"/>
                    </a:lnL>
                    <a:lnR w="38100" cap="flat" cmpd="sng" algn="ctr">
                      <a:solidFill>
                        <a:srgbClr val="47254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47254B"/>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Decision Trees and Random Forests </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2232170"/>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a:solidFill>
                            <a:srgbClr val="EE2653"/>
                          </a:solidFill>
                          <a:latin typeface="+mj-lt"/>
                        </a:rPr>
                        <a:t>07</a:t>
                      </a:r>
                    </a:p>
                  </a:txBody>
                  <a:tcPr marL="45727" marR="45727" marT="18288" marB="18288" anchor="ctr">
                    <a:lnL w="3175" cap="flat" cmpd="sng" algn="ctr">
                      <a:noFill/>
                      <a:prstDash val="solid"/>
                      <a:round/>
                      <a:headEnd type="none" w="med" len="med"/>
                      <a:tailEnd type="none" w="med" len="med"/>
                    </a:lnL>
                    <a:lnR w="38100" cap="flat" cmpd="sng" algn="ctr">
                      <a:solidFill>
                        <a:srgbClr val="EE2653"/>
                      </a:solid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kern="1200" noProof="0">
                        <a:solidFill>
                          <a:schemeClr val="tx1">
                            <a:lumMod val="65000"/>
                            <a:lumOff val="35000"/>
                          </a:schemeClr>
                        </a:solidFill>
                        <a:latin typeface="+mn-lt"/>
                        <a:ea typeface="+mn-ea"/>
                        <a:cs typeface="+mn-cs"/>
                      </a:endParaRPr>
                    </a:p>
                  </a:txBody>
                  <a:tcPr marL="45727" marR="45727" marT="18288" marB="18288" anchor="ctr">
                    <a:lnL w="38100" cap="flat" cmpd="sng" algn="ctr">
                      <a:solidFill>
                        <a:srgbClr val="EE2653"/>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kern="1200" noProof="0" dirty="0">
                          <a:solidFill>
                            <a:schemeClr val="tx1">
                              <a:lumMod val="65000"/>
                              <a:lumOff val="35000"/>
                            </a:schemeClr>
                          </a:solidFill>
                          <a:latin typeface="+mn-lt"/>
                          <a:ea typeface="+mn-ea"/>
                          <a:cs typeface="+mn-cs"/>
                        </a:rPr>
                        <a:t>Clustering</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0768567"/>
                  </a:ext>
                </a:extLst>
              </a:tr>
            </a:tbl>
          </a:graphicData>
        </a:graphic>
      </p:graphicFrame>
      <p:pic>
        <p:nvPicPr>
          <p:cNvPr id="25602" name="Picture 2" descr="Related image">
            <a:extLst>
              <a:ext uri="{FF2B5EF4-FFF2-40B4-BE49-F238E27FC236}">
                <a16:creationId xmlns:a16="http://schemas.microsoft.com/office/drawing/2014/main" id="{75A9EFEC-EE57-4EFE-8565-0A92DD3F6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050" y="4490619"/>
            <a:ext cx="5410200" cy="1682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3699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a:t>Introduction</a:t>
            </a:r>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5" name="4 Marcador de texto"/>
          <p:cNvSpPr>
            <a:spLocks noGrp="1"/>
          </p:cNvSpPr>
          <p:nvPr>
            <p:ph type="body" sz="quarter" idx="12"/>
          </p:nvPr>
        </p:nvSpPr>
        <p:spPr>
          <a:xfrm>
            <a:off x="539556" y="1429643"/>
            <a:ext cx="7892727" cy="932557"/>
          </a:xfrm>
        </p:spPr>
        <p:txBody>
          <a:bodyPr>
            <a:normAutofit fontScale="92500"/>
          </a:bodyPr>
          <a:lstStyle/>
          <a:p>
            <a:r>
              <a:rPr lang="en-US" sz="1600" dirty="0"/>
              <a:t>Machine learning uses the current hardware capabilities to generate predictions or relations based on historical data.</a:t>
            </a:r>
          </a:p>
          <a:p>
            <a:r>
              <a:rPr lang="en-US" sz="1600" dirty="0"/>
              <a:t>This course is focused on step-by-step programming tutorials for different ML techniques.</a:t>
            </a:r>
          </a:p>
          <a:p>
            <a:endParaRPr lang="en-US" sz="1600" dirty="0"/>
          </a:p>
        </p:txBody>
      </p:sp>
      <p:sp>
        <p:nvSpPr>
          <p:cNvPr id="9" name="Slide Number Placeholder 8">
            <a:extLst>
              <a:ext uri="{FF2B5EF4-FFF2-40B4-BE49-F238E27FC236}">
                <a16:creationId xmlns:a16="http://schemas.microsoft.com/office/drawing/2014/main" id="{976AFA67-7C8B-4EA0-933E-747485AFD1C4}"/>
              </a:ext>
            </a:extLst>
          </p:cNvPr>
          <p:cNvSpPr>
            <a:spLocks noGrp="1"/>
          </p:cNvSpPr>
          <p:nvPr>
            <p:ph type="sldNum" sz="quarter" idx="10"/>
          </p:nvPr>
        </p:nvSpPr>
        <p:spPr/>
        <p:txBody>
          <a:bodyPr/>
          <a:lstStyle/>
          <a:p>
            <a:fld id="{E20330FD-FE2A-483E-B0C7-29AD7FB3CAEB}" type="slidenum">
              <a:rPr lang="en-GB" smtClean="0"/>
              <a:pPr/>
              <a:t>3</a:t>
            </a:fld>
            <a:r>
              <a:rPr lang="en-GB"/>
              <a:t> /  evalueserve.com</a:t>
            </a:r>
            <a:endParaRPr lang="en-GB" dirty="0"/>
          </a:p>
        </p:txBody>
      </p:sp>
      <p:sp>
        <p:nvSpPr>
          <p:cNvPr id="6" name="AutoShape 4" descr="https://www.attivio.com/sites/default/files/styles/original/public/OEM-Icon_0.png?itok=2Hj564m1"/>
          <p:cNvSpPr>
            <a:spLocks noChangeAspect="1" noChangeArrowheads="1"/>
          </p:cNvSpPr>
          <p:nvPr/>
        </p:nvSpPr>
        <p:spPr bwMode="auto">
          <a:xfrm>
            <a:off x="155575" y="-884238"/>
            <a:ext cx="21336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https://www.attivio.com/sites/default/files/styles/original/public/OEM-Icon_0.png?itok=2Hj564m1"/>
          <p:cNvSpPr>
            <a:spLocks noChangeAspect="1" noChangeArrowheads="1"/>
          </p:cNvSpPr>
          <p:nvPr/>
        </p:nvSpPr>
        <p:spPr bwMode="auto">
          <a:xfrm>
            <a:off x="307975" y="-731838"/>
            <a:ext cx="21336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2" name="Diagram 21"/>
          <p:cNvGraphicFramePr/>
          <p:nvPr>
            <p:extLst>
              <p:ext uri="{D42A27DB-BD31-4B8C-83A1-F6EECF244321}">
                <p14:modId xmlns:p14="http://schemas.microsoft.com/office/powerpoint/2010/main" val="3028717834"/>
              </p:ext>
            </p:extLst>
          </p:nvPr>
        </p:nvGraphicFramePr>
        <p:xfrm>
          <a:off x="5027975" y="2362200"/>
          <a:ext cx="2590800" cy="302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egoe UI" pitchFamily="34" charset="0"/>
                <a:cs typeface="Segoe UI" pitchFamily="34" charset="0"/>
              </a:rPr>
              <a:t> </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10"/>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egoe UI" pitchFamily="34" charset="0"/>
                <a:cs typeface="Segoe UI" pitchFamily="34" charset="0"/>
              </a:rPr>
              <a:t> </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5" name="Diagram 24"/>
          <p:cNvGraphicFramePr/>
          <p:nvPr>
            <p:extLst>
              <p:ext uri="{D42A27DB-BD31-4B8C-83A1-F6EECF244321}">
                <p14:modId xmlns:p14="http://schemas.microsoft.com/office/powerpoint/2010/main" val="1535125348"/>
              </p:ext>
            </p:extLst>
          </p:nvPr>
        </p:nvGraphicFramePr>
        <p:xfrm>
          <a:off x="7684396" y="4116892"/>
          <a:ext cx="609600" cy="972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8" name="Picture 2" descr="https://cdn-images-1.medium.com/max/1600/1*H9eMNh36H1gGJXNOxjaeBw.png">
            <a:extLst>
              <a:ext uri="{FF2B5EF4-FFF2-40B4-BE49-F238E27FC236}">
                <a16:creationId xmlns:a16="http://schemas.microsoft.com/office/drawing/2014/main" id="{50568166-E718-4889-AE40-FDA609C8EC9A}"/>
              </a:ext>
            </a:extLst>
          </p:cNvPr>
          <p:cNvPicPr>
            <a:picLocks noChangeAspect="1" noChangeArrowheads="1"/>
          </p:cNvPicPr>
          <p:nvPr/>
        </p:nvPicPr>
        <p:blipFill>
          <a:blip r:embed="rId12">
            <a:duotone>
              <a:schemeClr val="accent1">
                <a:shade val="45000"/>
                <a:satMod val="135000"/>
              </a:schemeClr>
              <a:prstClr val="white"/>
            </a:duotone>
            <a:extLst>
              <a:ext uri="{BEBA8EAE-BF5A-486C-A8C5-ECC9F3942E4B}">
                <a14:imgProps xmlns:a14="http://schemas.microsoft.com/office/drawing/2010/main">
                  <a14:imgLayer r:embed="rId13">
                    <a14:imgEffect>
                      <a14:colorTemperature colorTemp="11200"/>
                    </a14:imgEffect>
                    <a14:imgEffect>
                      <a14:saturation sat="105000"/>
                    </a14:imgEffect>
                  </a14:imgLayer>
                </a14:imgProps>
              </a:ext>
              <a:ext uri="{28A0092B-C50C-407E-A947-70E740481C1C}">
                <a14:useLocalDpi xmlns:a14="http://schemas.microsoft.com/office/drawing/2010/main" val="0"/>
              </a:ext>
            </a:extLst>
          </a:blip>
          <a:srcRect/>
          <a:stretch>
            <a:fillRect/>
          </a:stretch>
        </p:blipFill>
        <p:spPr bwMode="auto">
          <a:xfrm>
            <a:off x="945497" y="2386115"/>
            <a:ext cx="4060284" cy="392578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4342" name="Picture 6" descr="Image result for rstudio icon">
            <a:extLst>
              <a:ext uri="{FF2B5EF4-FFF2-40B4-BE49-F238E27FC236}">
                <a16:creationId xmlns:a16="http://schemas.microsoft.com/office/drawing/2014/main" id="{C09CE5AF-9AE6-4AE2-800A-A38CC9E2B0E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005781" y="5535306"/>
            <a:ext cx="2284487" cy="615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Diagram 24">
            <a:extLst>
              <a:ext uri="{FF2B5EF4-FFF2-40B4-BE49-F238E27FC236}">
                <a16:creationId xmlns:a16="http://schemas.microsoft.com/office/drawing/2014/main" id="{29197898-E144-4D04-9E74-006D494826B9}"/>
              </a:ext>
            </a:extLst>
          </p:cNvPr>
          <p:cNvGraphicFramePr/>
          <p:nvPr>
            <p:extLst>
              <p:ext uri="{D42A27DB-BD31-4B8C-83A1-F6EECF244321}">
                <p14:modId xmlns:p14="http://schemas.microsoft.com/office/powerpoint/2010/main" val="1556651525"/>
              </p:ext>
            </p:extLst>
          </p:nvPr>
        </p:nvGraphicFramePr>
        <p:xfrm>
          <a:off x="7719907" y="4585238"/>
          <a:ext cx="609600" cy="9726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14352" name="Picture 16" descr="Related image">
            <a:extLst>
              <a:ext uri="{FF2B5EF4-FFF2-40B4-BE49-F238E27FC236}">
                <a16:creationId xmlns:a16="http://schemas.microsoft.com/office/drawing/2014/main" id="{7E8A1686-1027-4D96-BD00-3E0FEC1CA75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65416" y="2605815"/>
            <a:ext cx="1390982" cy="1350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028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b="1" dirty="0"/>
              <a:t>C</a:t>
            </a:r>
            <a:r>
              <a:rPr lang="en-US" b="1" dirty="0" err="1"/>
              <a:t>ourse</a:t>
            </a:r>
            <a:r>
              <a:rPr lang="en-US" b="1" dirty="0"/>
              <a:t> Content</a:t>
            </a: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p:txBody>
          <a:bodyPr>
            <a:normAutofit/>
          </a:bodyPr>
          <a:lstStyle/>
          <a:p>
            <a:r>
              <a:rPr lang="en-US" sz="2000" dirty="0"/>
              <a:t>Led by </a:t>
            </a:r>
            <a:r>
              <a:rPr lang="en-US" sz="2000" dirty="0" err="1"/>
              <a:t>Hadelin</a:t>
            </a:r>
            <a:r>
              <a:rPr lang="en-US" sz="2000" dirty="0"/>
              <a:t> and Kirill, the path that we will follow is:</a:t>
            </a:r>
          </a:p>
        </p:txBody>
      </p:sp>
      <p:sp>
        <p:nvSpPr>
          <p:cNvPr id="4" name="Slide Number Placeholder 3">
            <a:extLst>
              <a:ext uri="{FF2B5EF4-FFF2-40B4-BE49-F238E27FC236}">
                <a16:creationId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4</a:t>
            </a:fld>
            <a:r>
              <a:rPr lang="en-GB"/>
              <a:t> /  evalueserve.com</a:t>
            </a:r>
            <a:endParaRPr lang="en-GB" dirty="0"/>
          </a:p>
        </p:txBody>
      </p:sp>
      <p:graphicFrame>
        <p:nvGraphicFramePr>
          <p:cNvPr id="24" name="Diagram 23"/>
          <p:cNvGraphicFramePr/>
          <p:nvPr>
            <p:extLst>
              <p:ext uri="{D42A27DB-BD31-4B8C-83A1-F6EECF244321}">
                <p14:modId xmlns:p14="http://schemas.microsoft.com/office/powerpoint/2010/main" val="397868289"/>
              </p:ext>
            </p:extLst>
          </p:nvPr>
        </p:nvGraphicFramePr>
        <p:xfrm>
          <a:off x="679646" y="1828800"/>
          <a:ext cx="5492553" cy="4507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8" descr="Image result for hadelin de ponteves">
            <a:extLst>
              <a:ext uri="{FF2B5EF4-FFF2-40B4-BE49-F238E27FC236}">
                <a16:creationId xmlns:a16="http://schemas.microsoft.com/office/drawing/2014/main" id="{B19924E5-C21C-43D7-9EB7-C9B19E8213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199" y="1843458"/>
            <a:ext cx="2001172" cy="2001172"/>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Image result for kirill eremenko">
            <a:extLst>
              <a:ext uri="{FF2B5EF4-FFF2-40B4-BE49-F238E27FC236}">
                <a16:creationId xmlns:a16="http://schemas.microsoft.com/office/drawing/2014/main" id="{BD7F44C9-D998-4F0C-A254-2AAB2B371E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3962400"/>
            <a:ext cx="2001171" cy="2001171"/>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Image result for super data science">
            <a:extLst>
              <a:ext uri="{FF2B5EF4-FFF2-40B4-BE49-F238E27FC236}">
                <a16:creationId xmlns:a16="http://schemas.microsoft.com/office/drawing/2014/main" id="{581926E2-A94B-44A1-961C-1D1221A86B1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14800" y="4807624"/>
            <a:ext cx="1818762" cy="516894"/>
          </a:xfrm>
          <a:prstGeom prst="rect">
            <a:avLst/>
          </a:prstGeom>
          <a:noFill/>
          <a:extLst>
            <a:ext uri="{909E8E84-426E-40DD-AFC4-6F175D3DCCD1}">
              <a14:hiddenFill xmlns:a14="http://schemas.microsoft.com/office/drawing/2010/main">
                <a:solidFill>
                  <a:srgbClr val="FFFFFF"/>
                </a:solidFill>
              </a14:hiddenFill>
            </a:ext>
          </a:extLst>
        </p:spPr>
      </p:pic>
      <p:sp>
        <p:nvSpPr>
          <p:cNvPr id="15" name="Botón de acción: ir hacia delante o siguiente 14">
            <a:hlinkClick r:id="rId10" highlightClick="1"/>
            <a:extLst>
              <a:ext uri="{FF2B5EF4-FFF2-40B4-BE49-F238E27FC236}">
                <a16:creationId xmlns:a16="http://schemas.microsoft.com/office/drawing/2014/main" id="{711CD023-D15A-40B5-8CC8-E4677BB07A2F}"/>
              </a:ext>
            </a:extLst>
          </p:cNvPr>
          <p:cNvSpPr/>
          <p:nvPr/>
        </p:nvSpPr>
        <p:spPr bwMode="auto">
          <a:xfrm>
            <a:off x="4662231" y="5295797"/>
            <a:ext cx="838200" cy="753349"/>
          </a:xfrm>
          <a:prstGeom prst="actionButtonForwardNex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7027606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F4AB11E1-93EA-42B1-9A68-9B0FF2D2DF95}" type="slidenum">
              <a:rPr lang="en-US" smtClean="0"/>
              <a:t>5</a:t>
            </a:fld>
            <a:endParaRPr lang="en-US"/>
          </a:p>
        </p:txBody>
      </p:sp>
      <p:sp>
        <p:nvSpPr>
          <p:cNvPr id="3" name="Footer Placeholder 2"/>
          <p:cNvSpPr>
            <a:spLocks noGrp="1"/>
          </p:cNvSpPr>
          <p:nvPr>
            <p:ph type="ftr" sz="quarter" idx="3"/>
          </p:nvPr>
        </p:nvSpPr>
        <p:spPr/>
        <p:txBody>
          <a:bodyPr/>
          <a:lstStyle/>
          <a:p>
            <a:r>
              <a:rPr lang="en-US"/>
              <a:t>©2017 Evalueserve. All rights reserved.</a:t>
            </a:r>
          </a:p>
        </p:txBody>
      </p:sp>
      <p:sp>
        <p:nvSpPr>
          <p:cNvPr id="4" name="TextBox 3"/>
          <p:cNvSpPr txBox="1"/>
          <p:nvPr/>
        </p:nvSpPr>
        <p:spPr>
          <a:xfrm>
            <a:off x="419100" y="1524000"/>
            <a:ext cx="8305800" cy="3416320"/>
          </a:xfrm>
          <a:prstGeom prst="rect">
            <a:avLst/>
          </a:prstGeom>
          <a:noFill/>
        </p:spPr>
        <p:txBody>
          <a:bodyPr wrap="square" rtlCol="0">
            <a:spAutoFit/>
          </a:bodyPr>
          <a:lstStyle/>
          <a:p>
            <a:pPr algn="l"/>
            <a:r>
              <a:rPr lang="en-US" sz="5400" dirty="0">
                <a:solidFill>
                  <a:srgbClr val="EE2653"/>
                </a:solidFill>
                <a:latin typeface="+mj-lt"/>
              </a:rPr>
              <a:t>Machine Learning Techniques</a:t>
            </a:r>
          </a:p>
          <a:p>
            <a:pPr algn="l"/>
            <a:endParaRPr lang="en-US" sz="5400" dirty="0">
              <a:solidFill>
                <a:srgbClr val="EE2653"/>
              </a:solidFill>
              <a:latin typeface="+mj-lt"/>
            </a:endParaRPr>
          </a:p>
          <a:p>
            <a:pPr algn="l"/>
            <a:r>
              <a:rPr lang="en-US" sz="5400" dirty="0">
                <a:solidFill>
                  <a:srgbClr val="EE2653"/>
                </a:solidFill>
                <a:latin typeface="+mj-lt"/>
              </a:rPr>
              <a:t>					</a:t>
            </a:r>
            <a:r>
              <a:rPr lang="en-US" dirty="0">
                <a:solidFill>
                  <a:srgbClr val="EE2653"/>
                </a:solidFill>
                <a:latin typeface="+mj-lt"/>
              </a:rPr>
              <a:t>Let’s make the complex simple…</a:t>
            </a:r>
          </a:p>
        </p:txBody>
      </p:sp>
    </p:spTree>
    <p:extLst>
      <p:ext uri="{BB962C8B-B14F-4D97-AF65-F5344CB8AC3E}">
        <p14:creationId xmlns:p14="http://schemas.microsoft.com/office/powerpoint/2010/main" val="36856947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3" y="496283"/>
            <a:ext cx="8072469" cy="709521"/>
          </a:xfrm>
        </p:spPr>
        <p:txBody>
          <a:bodyPr/>
          <a:lstStyle/>
          <a:p>
            <a:r>
              <a:rPr lang="en-US" b="1" dirty="0"/>
              <a:t>1: Data Preprocessing</a:t>
            </a:r>
            <a:br>
              <a:rPr lang="en-US" b="1" dirty="0"/>
            </a:b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6</a:t>
            </a:fld>
            <a:r>
              <a:rPr lang="en-GB"/>
              <a:t> /  evalueserve.com</a:t>
            </a:r>
            <a:endParaRPr lang="en-GB" dirty="0"/>
          </a:p>
        </p:txBody>
      </p:sp>
      <p:sp>
        <p:nvSpPr>
          <p:cNvPr id="5" name="Rectángulo: esquinas redondeadas 4">
            <a:extLst>
              <a:ext uri="{FF2B5EF4-FFF2-40B4-BE49-F238E27FC236}">
                <a16:creationId xmlns:a16="http://schemas.microsoft.com/office/drawing/2014/main" id="{333098D8-A758-4FCC-9741-B14948CEEB34}"/>
              </a:ext>
            </a:extLst>
          </p:cNvPr>
          <p:cNvSpPr/>
          <p:nvPr/>
        </p:nvSpPr>
        <p:spPr bwMode="auto">
          <a:xfrm>
            <a:off x="5029200" y="1490892"/>
            <a:ext cx="3733800" cy="33528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This piece of work has to be applied on every one of the ML Models for every business case dealt with them.</a:t>
            </a:r>
          </a:p>
        </p:txBody>
      </p:sp>
      <p:sp>
        <p:nvSpPr>
          <p:cNvPr id="6" name="Rectángulo: una sola esquina cortada 5">
            <a:extLst>
              <a:ext uri="{FF2B5EF4-FFF2-40B4-BE49-F238E27FC236}">
                <a16:creationId xmlns:a16="http://schemas.microsoft.com/office/drawing/2014/main" id="{30AE1668-D5E2-4439-A2B5-1C2CF1168C30}"/>
              </a:ext>
            </a:extLst>
          </p:cNvPr>
          <p:cNvSpPr/>
          <p:nvPr/>
        </p:nvSpPr>
        <p:spPr bwMode="auto">
          <a:xfrm>
            <a:off x="539553" y="1524000"/>
            <a:ext cx="4267200" cy="4413990"/>
          </a:xfrm>
          <a:prstGeom prst="snip1Rec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Experienced Data Scientists recommend to take a serious approach on dealing with this section.</a:t>
            </a:r>
          </a:p>
          <a:p>
            <a:endParaRPr lang="en-US" sz="1400" dirty="0"/>
          </a:p>
          <a:p>
            <a:r>
              <a:rPr lang="en-US" sz="1400" dirty="0"/>
              <a:t>This include (among other things): </a:t>
            </a:r>
          </a:p>
          <a:p>
            <a:r>
              <a:rPr lang="en-US" sz="1400" dirty="0"/>
              <a:t>Get and import a dataset</a:t>
            </a:r>
          </a:p>
          <a:p>
            <a:r>
              <a:rPr lang="en-US" sz="1400" dirty="0"/>
              <a:t>Import libraries</a:t>
            </a:r>
          </a:p>
          <a:p>
            <a:r>
              <a:rPr lang="en-US" sz="1400" dirty="0"/>
              <a:t>Deal with missing values</a:t>
            </a:r>
          </a:p>
          <a:p>
            <a:r>
              <a:rPr lang="en-US" sz="1400" dirty="0"/>
              <a:t>Identify Categorical data</a:t>
            </a:r>
          </a:p>
          <a:p>
            <a:r>
              <a:rPr lang="en-US" sz="1400" dirty="0"/>
              <a:t>Splitting a dataset into training and testing sets</a:t>
            </a:r>
          </a:p>
          <a:p>
            <a:r>
              <a:rPr lang="en-US" sz="1400" dirty="0"/>
              <a:t>Feature Scaling.</a:t>
            </a:r>
          </a:p>
          <a:p>
            <a:pPr algn="l"/>
            <a:endParaRPr lang="es-CL" dirty="0">
              <a:latin typeface="Verdana" pitchFamily="34" charset="0"/>
              <a:ea typeface="Verdana" pitchFamily="34" charset="0"/>
              <a:cs typeface="Verdana" pitchFamily="34" charset="0"/>
            </a:endParaRPr>
          </a:p>
          <a:p>
            <a:pPr algn="l"/>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id="{9A5F93D7-786E-4604-888A-53E0A8D6B1DC}"/>
              </a:ext>
            </a:extLst>
          </p:cNvPr>
          <p:cNvSpPr/>
          <p:nvPr/>
        </p:nvSpPr>
        <p:spPr bwMode="auto">
          <a:xfrm>
            <a:off x="6896100" y="4942118"/>
            <a:ext cx="1539562" cy="995871"/>
          </a:xfrm>
          <a:prstGeom prst="verticalScroll">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r>
              <a:rPr lang="es-CL" sz="1600" dirty="0"/>
              <a:t>1hr 43min</a:t>
            </a:r>
          </a:p>
        </p:txBody>
      </p:sp>
      <p:sp>
        <p:nvSpPr>
          <p:cNvPr id="9" name="Botón de acción: ir hacia delante o siguiente 8">
            <a:hlinkClick r:id="rId2" highlightClick="1"/>
            <a:extLst>
              <a:ext uri="{FF2B5EF4-FFF2-40B4-BE49-F238E27FC236}">
                <a16:creationId xmlns:a16="http://schemas.microsoft.com/office/drawing/2014/main"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pic>
        <p:nvPicPr>
          <p:cNvPr id="10" name="Picture 8" descr="https://s9783.pcdn.co/wp-content/uploads/2017/02/Machine-learning-icon-2x.png">
            <a:extLst>
              <a:ext uri="{FF2B5EF4-FFF2-40B4-BE49-F238E27FC236}">
                <a16:creationId xmlns:a16="http://schemas.microsoft.com/office/drawing/2014/main" id="{560CD311-8EB9-4750-848F-6EDC0EACC9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9128" y="4872560"/>
            <a:ext cx="922879" cy="92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0227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7</a:t>
            </a:fld>
            <a:r>
              <a:rPr lang="en-GB"/>
              <a:t> /  evalueserve.com</a:t>
            </a:r>
            <a:endParaRPr lang="en-GB" dirty="0"/>
          </a:p>
        </p:txBody>
      </p:sp>
      <p:sp>
        <p:nvSpPr>
          <p:cNvPr id="5" name="Rectángulo: esquinas redondeadas 4">
            <a:extLst>
              <a:ext uri="{FF2B5EF4-FFF2-40B4-BE49-F238E27FC236}">
                <a16:creationId xmlns:a16="http://schemas.microsoft.com/office/drawing/2014/main" id="{333098D8-A758-4FCC-9741-B14948CEEB34}"/>
              </a:ext>
            </a:extLst>
          </p:cNvPr>
          <p:cNvSpPr/>
          <p:nvPr/>
        </p:nvSpPr>
        <p:spPr bwMode="auto">
          <a:xfrm>
            <a:off x="5029200" y="1490892"/>
            <a:ext cx="3733800" cy="335280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Even though the Simple and Multiple Regressions are not widely applied on Business Cases, they are often considered the first type of models to start learning from.</a:t>
            </a:r>
          </a:p>
          <a:p>
            <a:endParaRPr lang="en-US" sz="1400" dirty="0">
              <a:ea typeface="Verdana" pitchFamily="34" charset="0"/>
              <a:cs typeface="Verdana" pitchFamily="34" charset="0"/>
            </a:endParaRPr>
          </a:p>
          <a:p>
            <a:r>
              <a:rPr lang="en-US" sz="1400" dirty="0">
                <a:ea typeface="Verdana" pitchFamily="34" charset="0"/>
                <a:cs typeface="Verdana" pitchFamily="34" charset="0"/>
              </a:rPr>
              <a:t>Useful for simple datasets and examples.</a:t>
            </a:r>
          </a:p>
        </p:txBody>
      </p:sp>
      <p:sp>
        <p:nvSpPr>
          <p:cNvPr id="6" name="Rectángulo: una sola esquina cortada 5">
            <a:extLst>
              <a:ext uri="{FF2B5EF4-FFF2-40B4-BE49-F238E27FC236}">
                <a16:creationId xmlns:a16="http://schemas.microsoft.com/office/drawing/2014/main" id="{30AE1668-D5E2-4439-A2B5-1C2CF1168C30}"/>
              </a:ext>
            </a:extLst>
          </p:cNvPr>
          <p:cNvSpPr/>
          <p:nvPr/>
        </p:nvSpPr>
        <p:spPr bwMode="auto">
          <a:xfrm>
            <a:off x="533400" y="1541015"/>
            <a:ext cx="4267200" cy="4413990"/>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By definition and simplicity,  Regression for Numerical data is considered the base lesson for dealing with models. </a:t>
            </a:r>
          </a:p>
          <a:p>
            <a:endParaRPr lang="en-US" sz="1400" dirty="0"/>
          </a:p>
          <a:p>
            <a:r>
              <a:rPr lang="en-US" sz="1400" dirty="0"/>
              <a:t>Consists on defining a dependent variable (Y) which value can be obtained from the formula</a:t>
            </a:r>
          </a:p>
          <a:p>
            <a:endParaRPr lang="en-US" sz="1400" dirty="0"/>
          </a:p>
          <a:p>
            <a:endParaRPr lang="en-US" sz="1400" dirty="0"/>
          </a:p>
          <a:p>
            <a:endParaRPr lang="en-US" sz="1400" dirty="0"/>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id="{9A5F93D7-786E-4604-888A-53E0A8D6B1DC}"/>
              </a:ext>
            </a:extLst>
          </p:cNvPr>
          <p:cNvSpPr/>
          <p:nvPr/>
        </p:nvSpPr>
        <p:spPr bwMode="auto">
          <a:xfrm>
            <a:off x="6896100" y="4942118"/>
            <a:ext cx="1539562" cy="995871"/>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r>
              <a:rPr lang="es-CL" sz="1600" dirty="0"/>
              <a:t>3hr 46min</a:t>
            </a:r>
          </a:p>
        </p:txBody>
      </p:sp>
      <p:sp>
        <p:nvSpPr>
          <p:cNvPr id="9" name="Botón de acción: ir hacia delante o siguiente 8">
            <a:hlinkClick r:id="rId2" highlightClick="1"/>
            <a:extLst>
              <a:ext uri="{FF2B5EF4-FFF2-40B4-BE49-F238E27FC236}">
                <a16:creationId xmlns:a16="http://schemas.microsoft.com/office/drawing/2014/main"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2" name="1 Título">
            <a:extLst>
              <a:ext uri="{FF2B5EF4-FFF2-40B4-BE49-F238E27FC236}">
                <a16:creationId xmlns:a16="http://schemas.microsoft.com/office/drawing/2014/main" id="{F0F87B5F-F8AC-4CC7-BE00-AA98730BFFBE}"/>
              </a:ext>
            </a:extLst>
          </p:cNvPr>
          <p:cNvSpPr txBox="1">
            <a:spLocks/>
          </p:cNvSpPr>
          <p:nvPr/>
        </p:nvSpPr>
        <p:spPr>
          <a:xfrm>
            <a:off x="539553" y="522563"/>
            <a:ext cx="8072469" cy="709521"/>
          </a:xfrm>
          <a:prstGeom prst="rect">
            <a:avLst/>
          </a:prstGeom>
        </p:spPr>
        <p:txBody>
          <a:bodyPr vert="horz" lIns="0" tIns="40106" rIns="0" bIns="40106" rtlCol="0" anchor="t">
            <a:noAutofit/>
          </a:bodyPr>
          <a:lstStyle>
            <a:lvl1pPr algn="l" rtl="0" eaLnBrk="1" fontAlgn="base" hangingPunct="1">
              <a:spcBef>
                <a:spcPct val="0"/>
              </a:spcBef>
              <a:spcAft>
                <a:spcPct val="0"/>
              </a:spcAft>
              <a:defRPr lang="en-GB" sz="21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63" algn="l" rtl="0" eaLnBrk="1" fontAlgn="base" hangingPunct="1">
              <a:spcBef>
                <a:spcPct val="0"/>
              </a:spcBef>
              <a:spcAft>
                <a:spcPct val="0"/>
              </a:spcAft>
              <a:defRPr sz="1600" b="1">
                <a:solidFill>
                  <a:schemeClr val="tx2"/>
                </a:solidFill>
                <a:latin typeface="Arial" charset="0"/>
              </a:defRPr>
            </a:lvl6pPr>
            <a:lvl7pPr marL="914327" algn="l" rtl="0" eaLnBrk="1" fontAlgn="base" hangingPunct="1">
              <a:spcBef>
                <a:spcPct val="0"/>
              </a:spcBef>
              <a:spcAft>
                <a:spcPct val="0"/>
              </a:spcAft>
              <a:defRPr sz="1600" b="1">
                <a:solidFill>
                  <a:schemeClr val="tx2"/>
                </a:solidFill>
                <a:latin typeface="Arial" charset="0"/>
              </a:defRPr>
            </a:lvl7pPr>
            <a:lvl8pPr marL="1371491" algn="l" rtl="0" eaLnBrk="1" fontAlgn="base" hangingPunct="1">
              <a:spcBef>
                <a:spcPct val="0"/>
              </a:spcBef>
              <a:spcAft>
                <a:spcPct val="0"/>
              </a:spcAft>
              <a:defRPr sz="1600" b="1">
                <a:solidFill>
                  <a:schemeClr val="tx2"/>
                </a:solidFill>
                <a:latin typeface="Arial" charset="0"/>
              </a:defRPr>
            </a:lvl8pPr>
            <a:lvl9pPr marL="1828654" algn="l" rtl="0" eaLnBrk="1" fontAlgn="base" hangingPunct="1">
              <a:spcBef>
                <a:spcPct val="0"/>
              </a:spcBef>
              <a:spcAft>
                <a:spcPct val="0"/>
              </a:spcAft>
              <a:defRPr sz="1600" b="1">
                <a:solidFill>
                  <a:schemeClr val="tx2"/>
                </a:solidFill>
                <a:latin typeface="Arial" charset="0"/>
              </a:defRPr>
            </a:lvl9pPr>
          </a:lstStyle>
          <a:p>
            <a:r>
              <a:rPr lang="en-US" b="1" kern="0" dirty="0"/>
              <a:t>2: Linear and Multiple Regression</a:t>
            </a:r>
            <a:br>
              <a:rPr lang="en-US" b="1" kern="0" dirty="0"/>
            </a:br>
            <a:endParaRPr lang="en-US" kern="0" dirty="0"/>
          </a:p>
        </p:txBody>
      </p:sp>
      <p:pic>
        <p:nvPicPr>
          <p:cNvPr id="13" name="Imagen 12">
            <a:extLst>
              <a:ext uri="{FF2B5EF4-FFF2-40B4-BE49-F238E27FC236}">
                <a16:creationId xmlns:a16="http://schemas.microsoft.com/office/drawing/2014/main" id="{BDA24D72-51E3-4F1A-92C0-C6DD05363211}"/>
              </a:ext>
            </a:extLst>
          </p:cNvPr>
          <p:cNvPicPr>
            <a:picLocks noChangeAspect="1"/>
          </p:cNvPicPr>
          <p:nvPr/>
        </p:nvPicPr>
        <p:blipFill>
          <a:blip r:embed="rId3"/>
          <a:stretch>
            <a:fillRect/>
          </a:stretch>
        </p:blipFill>
        <p:spPr>
          <a:xfrm>
            <a:off x="1447800" y="4661130"/>
            <a:ext cx="1809750" cy="561975"/>
          </a:xfrm>
          <a:prstGeom prst="rect">
            <a:avLst/>
          </a:prstGeom>
        </p:spPr>
      </p:pic>
    </p:spTree>
    <p:extLst>
      <p:ext uri="{BB962C8B-B14F-4D97-AF65-F5344CB8AC3E}">
        <p14:creationId xmlns:p14="http://schemas.microsoft.com/office/powerpoint/2010/main" val="32663026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8</a:t>
            </a:fld>
            <a:r>
              <a:rPr lang="en-GB"/>
              <a:t> /  evalueserve.com</a:t>
            </a:r>
            <a:endParaRPr lang="en-GB" dirty="0"/>
          </a:p>
        </p:txBody>
      </p:sp>
      <p:sp>
        <p:nvSpPr>
          <p:cNvPr id="5" name="Rectángulo: esquinas redondeadas 4">
            <a:extLst>
              <a:ext uri="{FF2B5EF4-FFF2-40B4-BE49-F238E27FC236}">
                <a16:creationId xmlns:a16="http://schemas.microsoft.com/office/drawing/2014/main" id="{333098D8-A758-4FCC-9741-B14948CEEB34}"/>
              </a:ext>
            </a:extLst>
          </p:cNvPr>
          <p:cNvSpPr/>
          <p:nvPr/>
        </p:nvSpPr>
        <p:spPr bwMode="auto">
          <a:xfrm>
            <a:off x="5029200" y="1490892"/>
            <a:ext cx="3733800" cy="3352800"/>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By default, this technique is used for almost 80% of Business Cases for two main reasons: </a:t>
            </a:r>
          </a:p>
          <a:p>
            <a:endParaRPr lang="en-US" sz="1400" dirty="0">
              <a:ea typeface="Verdana" pitchFamily="34" charset="0"/>
              <a:cs typeface="Verdana" pitchFamily="34" charset="0"/>
            </a:endParaRPr>
          </a:p>
          <a:p>
            <a:r>
              <a:rPr lang="en-US" sz="1400" dirty="0">
                <a:ea typeface="Verdana" pitchFamily="34" charset="0"/>
                <a:cs typeface="Verdana" pitchFamily="34" charset="0"/>
              </a:rPr>
              <a:t>Even though its formulation is not quite simple, it is understandable and can deal with any type of data. </a:t>
            </a:r>
          </a:p>
          <a:p>
            <a:endParaRPr lang="en-US" sz="1400" dirty="0">
              <a:ea typeface="Verdana" pitchFamily="34" charset="0"/>
              <a:cs typeface="Verdana" pitchFamily="34" charset="0"/>
            </a:endParaRPr>
          </a:p>
          <a:p>
            <a:r>
              <a:rPr lang="en-US" sz="1400" dirty="0">
                <a:ea typeface="Verdana" pitchFamily="34" charset="0"/>
                <a:cs typeface="Verdana" pitchFamily="34" charset="0"/>
              </a:rPr>
              <a:t>And it is stable. The real precision tends to be near from the base logistic regression model.</a:t>
            </a:r>
          </a:p>
        </p:txBody>
      </p:sp>
      <p:sp>
        <p:nvSpPr>
          <p:cNvPr id="6" name="Rectángulo: una sola esquina cortada 5">
            <a:extLst>
              <a:ext uri="{FF2B5EF4-FFF2-40B4-BE49-F238E27FC236}">
                <a16:creationId xmlns:a16="http://schemas.microsoft.com/office/drawing/2014/main" id="{30AE1668-D5E2-4439-A2B5-1C2CF1168C30}"/>
              </a:ext>
            </a:extLst>
          </p:cNvPr>
          <p:cNvSpPr/>
          <p:nvPr/>
        </p:nvSpPr>
        <p:spPr bwMode="auto">
          <a:xfrm>
            <a:off x="539553" y="1524000"/>
            <a:ext cx="4267200" cy="4413990"/>
          </a:xfrm>
          <a:prstGeom prst="snip1Rec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This model consists on dealing with the Odds probabilities on a formula which can deal not only with numerical, but also categorical data. </a:t>
            </a:r>
          </a:p>
          <a:p>
            <a:endParaRPr lang="en-US" sz="1400" dirty="0"/>
          </a:p>
          <a:p>
            <a:endParaRPr lang="en-US" sz="1400" dirty="0"/>
          </a:p>
          <a:p>
            <a:r>
              <a:rPr lang="en-US" sz="1400" dirty="0"/>
              <a:t>By default, the formula is: </a:t>
            </a:r>
          </a:p>
          <a:p>
            <a:endParaRPr lang="en-US" sz="1400" dirty="0"/>
          </a:p>
          <a:p>
            <a:endParaRPr lang="en-US" sz="1400" dirty="0"/>
          </a:p>
          <a:p>
            <a:endParaRPr lang="en-US" sz="1400" dirty="0"/>
          </a:p>
          <a:p>
            <a:pPr algn="l"/>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id="{9A5F93D7-786E-4604-888A-53E0A8D6B1DC}"/>
              </a:ext>
            </a:extLst>
          </p:cNvPr>
          <p:cNvSpPr/>
          <p:nvPr/>
        </p:nvSpPr>
        <p:spPr bwMode="auto">
          <a:xfrm>
            <a:off x="6896100" y="4942118"/>
            <a:ext cx="1539562" cy="995871"/>
          </a:xfrm>
          <a:prstGeom prst="verticalScroll">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r>
              <a:rPr lang="es-CL" sz="1600" dirty="0"/>
              <a:t>1hr 43min</a:t>
            </a:r>
          </a:p>
        </p:txBody>
      </p:sp>
      <p:sp>
        <p:nvSpPr>
          <p:cNvPr id="9" name="Botón de acción: ir hacia delante o siguiente 8">
            <a:hlinkClick r:id="rId2" highlightClick="1"/>
            <a:extLst>
              <a:ext uri="{FF2B5EF4-FFF2-40B4-BE49-F238E27FC236}">
                <a16:creationId xmlns:a16="http://schemas.microsoft.com/office/drawing/2014/main"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2" name="1 Título">
            <a:extLst>
              <a:ext uri="{FF2B5EF4-FFF2-40B4-BE49-F238E27FC236}">
                <a16:creationId xmlns:a16="http://schemas.microsoft.com/office/drawing/2014/main" id="{F20F00D9-2916-4494-8DBE-006640BFF989}"/>
              </a:ext>
            </a:extLst>
          </p:cNvPr>
          <p:cNvSpPr txBox="1">
            <a:spLocks/>
          </p:cNvSpPr>
          <p:nvPr/>
        </p:nvSpPr>
        <p:spPr>
          <a:xfrm>
            <a:off x="539553" y="544721"/>
            <a:ext cx="8072469" cy="709521"/>
          </a:xfrm>
          <a:prstGeom prst="rect">
            <a:avLst/>
          </a:prstGeom>
        </p:spPr>
        <p:txBody>
          <a:bodyPr vert="horz" lIns="0" tIns="40106" rIns="0" bIns="40106" rtlCol="0" anchor="t">
            <a:noAutofit/>
          </a:bodyPr>
          <a:lstStyle>
            <a:lvl1pPr algn="l" rtl="0" eaLnBrk="1" fontAlgn="base" hangingPunct="1">
              <a:spcBef>
                <a:spcPct val="0"/>
              </a:spcBef>
              <a:spcAft>
                <a:spcPct val="0"/>
              </a:spcAft>
              <a:defRPr lang="en-GB" sz="21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63" algn="l" rtl="0" eaLnBrk="1" fontAlgn="base" hangingPunct="1">
              <a:spcBef>
                <a:spcPct val="0"/>
              </a:spcBef>
              <a:spcAft>
                <a:spcPct val="0"/>
              </a:spcAft>
              <a:defRPr sz="1600" b="1">
                <a:solidFill>
                  <a:schemeClr val="tx2"/>
                </a:solidFill>
                <a:latin typeface="Arial" charset="0"/>
              </a:defRPr>
            </a:lvl6pPr>
            <a:lvl7pPr marL="914327" algn="l" rtl="0" eaLnBrk="1" fontAlgn="base" hangingPunct="1">
              <a:spcBef>
                <a:spcPct val="0"/>
              </a:spcBef>
              <a:spcAft>
                <a:spcPct val="0"/>
              </a:spcAft>
              <a:defRPr sz="1600" b="1">
                <a:solidFill>
                  <a:schemeClr val="tx2"/>
                </a:solidFill>
                <a:latin typeface="Arial" charset="0"/>
              </a:defRPr>
            </a:lvl7pPr>
            <a:lvl8pPr marL="1371491" algn="l" rtl="0" eaLnBrk="1" fontAlgn="base" hangingPunct="1">
              <a:spcBef>
                <a:spcPct val="0"/>
              </a:spcBef>
              <a:spcAft>
                <a:spcPct val="0"/>
              </a:spcAft>
              <a:defRPr sz="1600" b="1">
                <a:solidFill>
                  <a:schemeClr val="tx2"/>
                </a:solidFill>
                <a:latin typeface="Arial" charset="0"/>
              </a:defRPr>
            </a:lvl8pPr>
            <a:lvl9pPr marL="1828654" algn="l" rtl="0" eaLnBrk="1" fontAlgn="base" hangingPunct="1">
              <a:spcBef>
                <a:spcPct val="0"/>
              </a:spcBef>
              <a:spcAft>
                <a:spcPct val="0"/>
              </a:spcAft>
              <a:defRPr sz="1600" b="1">
                <a:solidFill>
                  <a:schemeClr val="tx2"/>
                </a:solidFill>
                <a:latin typeface="Arial" charset="0"/>
              </a:defRPr>
            </a:lvl9pPr>
          </a:lstStyle>
          <a:p>
            <a:r>
              <a:rPr lang="en-US" b="1" kern="0" dirty="0"/>
              <a:t>3: Logistic Regression</a:t>
            </a:r>
            <a:br>
              <a:rPr lang="en-US" b="1" kern="0" dirty="0"/>
            </a:br>
            <a:endParaRPr lang="en-US" kern="0" dirty="0"/>
          </a:p>
        </p:txBody>
      </p:sp>
      <p:pic>
        <p:nvPicPr>
          <p:cNvPr id="18436" name="Picture 4" descr="Image result for logistic regression formula">
            <a:extLst>
              <a:ext uri="{FF2B5EF4-FFF2-40B4-BE49-F238E27FC236}">
                <a16:creationId xmlns:a16="http://schemas.microsoft.com/office/drawing/2014/main" id="{B7846F7B-93B6-4C8F-9177-3EF5CA105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78468"/>
            <a:ext cx="3449452" cy="579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149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9</a:t>
            </a:fld>
            <a:r>
              <a:rPr lang="en-GB"/>
              <a:t> /  evalueserve.com</a:t>
            </a:r>
            <a:endParaRPr lang="en-GB" dirty="0"/>
          </a:p>
        </p:txBody>
      </p:sp>
      <p:sp>
        <p:nvSpPr>
          <p:cNvPr id="5" name="Rectángulo: esquinas redondeadas 4">
            <a:extLst>
              <a:ext uri="{FF2B5EF4-FFF2-40B4-BE49-F238E27FC236}">
                <a16:creationId xmlns:a16="http://schemas.microsoft.com/office/drawing/2014/main" id="{333098D8-A758-4FCC-9741-B14948CEEB34}"/>
              </a:ext>
            </a:extLst>
          </p:cNvPr>
          <p:cNvSpPr/>
          <p:nvPr/>
        </p:nvSpPr>
        <p:spPr bwMode="auto">
          <a:xfrm>
            <a:off x="5006357" y="1287442"/>
            <a:ext cx="3956247" cy="3577673"/>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A typical application would be used to classify data into a predefined target field. </a:t>
            </a:r>
          </a:p>
          <a:p>
            <a:endParaRPr lang="en-US" sz="1400" dirty="0">
              <a:ea typeface="Verdana" pitchFamily="34" charset="0"/>
              <a:cs typeface="Verdana" pitchFamily="34" charset="0"/>
            </a:endParaRPr>
          </a:p>
          <a:p>
            <a:r>
              <a:rPr lang="en-US" sz="1400" dirty="0">
                <a:ea typeface="Verdana" pitchFamily="34" charset="0"/>
                <a:cs typeface="Verdana" pitchFamily="34" charset="0"/>
              </a:rPr>
              <a:t>An example field might be high probability of churn or even a numeric value such as an estimated price in the case of regression trees. </a:t>
            </a:r>
          </a:p>
          <a:p>
            <a:endParaRPr lang="en-US" sz="1400" dirty="0">
              <a:ea typeface="Verdana" pitchFamily="34" charset="0"/>
              <a:cs typeface="Verdana" pitchFamily="34" charset="0"/>
            </a:endParaRPr>
          </a:p>
          <a:p>
            <a:r>
              <a:rPr lang="en-US" sz="1400" dirty="0">
                <a:ea typeface="Verdana" pitchFamily="34" charset="0"/>
                <a:cs typeface="Verdana" pitchFamily="34" charset="0"/>
              </a:rPr>
              <a:t>Decision trees are also used to explore which are the most important fields for a particular data set, which then can be used in other algorithms and Business rules.</a:t>
            </a:r>
          </a:p>
        </p:txBody>
      </p:sp>
      <p:sp>
        <p:nvSpPr>
          <p:cNvPr id="6" name="Rectángulo: una sola esquina cortada 5">
            <a:extLst>
              <a:ext uri="{FF2B5EF4-FFF2-40B4-BE49-F238E27FC236}">
                <a16:creationId xmlns:a16="http://schemas.microsoft.com/office/drawing/2014/main" id="{30AE1668-D5E2-4439-A2B5-1C2CF1168C30}"/>
              </a:ext>
            </a:extLst>
          </p:cNvPr>
          <p:cNvSpPr/>
          <p:nvPr/>
        </p:nvSpPr>
        <p:spPr bwMode="auto">
          <a:xfrm>
            <a:off x="539553" y="1276436"/>
            <a:ext cx="4267200" cy="4661554"/>
          </a:xfrm>
          <a:prstGeom prst="snip1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r>
              <a:rPr lang="en-US" sz="1600" b="1" dirty="0">
                <a:latin typeface="+mj-lt"/>
                <a:ea typeface="Verdana" pitchFamily="34" charset="0"/>
                <a:cs typeface="Verdana" pitchFamily="34" charset="0"/>
              </a:rPr>
              <a:t>Description</a:t>
            </a:r>
          </a:p>
          <a:p>
            <a:endParaRPr lang="en-US" sz="1400" dirty="0"/>
          </a:p>
          <a:p>
            <a:r>
              <a:rPr lang="en-US" sz="1400" dirty="0"/>
              <a:t>Classification algorithms. Decision trees work by splitting data up along its dimensions into smaller data cells, with the aim of decreasing the overall entropy of the data within each cell. </a:t>
            </a:r>
          </a:p>
          <a:p>
            <a:endParaRPr lang="en-US" sz="1400" dirty="0"/>
          </a:p>
          <a:p>
            <a:r>
              <a:rPr lang="en-US" sz="1400" dirty="0"/>
              <a:t>Random Forests follow that principle, but instead of using just one "Tree", it consists on computing, randomly, a series of multiple trees to improve the accuracy of the model. </a:t>
            </a:r>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id="{9A5F93D7-786E-4604-888A-53E0A8D6B1DC}"/>
              </a:ext>
            </a:extLst>
          </p:cNvPr>
          <p:cNvSpPr/>
          <p:nvPr/>
        </p:nvSpPr>
        <p:spPr bwMode="auto">
          <a:xfrm>
            <a:off x="6896100" y="4942118"/>
            <a:ext cx="1539562" cy="995871"/>
          </a:xfrm>
          <a:prstGeom prst="verticalScroll">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r>
              <a:rPr lang="es-CL" sz="1600" dirty="0"/>
              <a:t>1hr 32min</a:t>
            </a:r>
          </a:p>
        </p:txBody>
      </p:sp>
      <p:sp>
        <p:nvSpPr>
          <p:cNvPr id="9" name="Botón de acción: ir hacia delante o siguiente 8">
            <a:hlinkClick r:id="rId2" highlightClick="1"/>
            <a:extLst>
              <a:ext uri="{FF2B5EF4-FFF2-40B4-BE49-F238E27FC236}">
                <a16:creationId xmlns:a16="http://schemas.microsoft.com/office/drawing/2014/main"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0" name="1 Título">
            <a:extLst>
              <a:ext uri="{FF2B5EF4-FFF2-40B4-BE49-F238E27FC236}">
                <a16:creationId xmlns:a16="http://schemas.microsoft.com/office/drawing/2014/main" id="{B989D8CB-5CA6-45F6-9469-BD307408E7AF}"/>
              </a:ext>
            </a:extLst>
          </p:cNvPr>
          <p:cNvSpPr>
            <a:spLocks noGrp="1"/>
          </p:cNvSpPr>
          <p:nvPr>
            <p:ph type="title"/>
          </p:nvPr>
        </p:nvSpPr>
        <p:spPr>
          <a:xfrm>
            <a:off x="535765" y="566915"/>
            <a:ext cx="8072469" cy="709521"/>
          </a:xfrm>
        </p:spPr>
        <p:txBody>
          <a:bodyPr/>
          <a:lstStyle/>
          <a:p>
            <a:r>
              <a:rPr lang="en-US" b="1" dirty="0"/>
              <a:t>4: Decision Trees and Random Forests </a:t>
            </a:r>
            <a:endParaRPr lang="en-US" dirty="0"/>
          </a:p>
        </p:txBody>
      </p:sp>
      <p:pic>
        <p:nvPicPr>
          <p:cNvPr id="19460" name="Picture 4" descr="Image result for decision trees and random forests">
            <a:extLst>
              <a:ext uri="{FF2B5EF4-FFF2-40B4-BE49-F238E27FC236}">
                <a16:creationId xmlns:a16="http://schemas.microsoft.com/office/drawing/2014/main" id="{2CAEF8A7-EBDE-47F0-B751-9593AE3CC5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447800"/>
            <a:ext cx="2251381"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73617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valueserve Common Layout">
  <a:themeElements>
    <a:clrScheme name="Evalueserve New Theme">
      <a:dk1>
        <a:srgbClr val="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name="Evalueserve_Sections_Template_28, April 2015.potx" id="{39CB17F5-79C8-4044-9C90-9DD742FB7165}" vid="{16D2F853-B6A7-41A7-A66D-EDC45D59D9A1}"/>
    </a:ext>
  </a:extLst>
</a:theme>
</file>

<file path=ppt/theme/theme2.xml><?xml version="1.0" encoding="utf-8"?>
<a:theme xmlns:a="http://schemas.openxmlformats.org/drawingml/2006/main" name="Evalueserve Pink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name="Evalueserve_Sections_Template_28, April 2015.potx" id="{39CB17F5-79C8-4044-9C90-9DD742FB7165}" vid="{95F03569-6932-431F-A78E-9F755726E304}"/>
    </a:ext>
  </a:extLst>
</a:theme>
</file>

<file path=ppt/theme/theme3.xml><?xml version="1.0" encoding="utf-8"?>
<a:theme xmlns:a="http://schemas.openxmlformats.org/drawingml/2006/main" name="Evalueserve Purple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name="Evalueserve_Sections_Template_28, April 2015.potx" id="{39CB17F5-79C8-4044-9C90-9DD742FB7165}" vid="{8915B2CC-3F9C-4D74-AAC3-2B584A303086}"/>
    </a:ext>
  </a:extLst>
</a:theme>
</file>

<file path=ppt/theme/theme4.xml><?xml version="1.0" encoding="utf-8"?>
<a:theme xmlns:a="http://schemas.openxmlformats.org/drawingml/2006/main" name="Evalueserve Dark Purple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name="Evalueserve_Sections_Template_28, April 2015.potx" id="{39CB17F5-79C8-4044-9C90-9DD742FB7165}" vid="{1EF3E39D-FC65-4436-9B55-05D49828E21E}"/>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Evalueserve PowerPoint Template</Template>
  <TotalTime>7029</TotalTime>
  <Words>1562</Words>
  <Application>Microsoft Office PowerPoint</Application>
  <PresentationFormat>Presentación en pantalla (4:3)</PresentationFormat>
  <Paragraphs>282</Paragraphs>
  <Slides>16</Slides>
  <Notes>2</Notes>
  <HiddenSlides>0</HiddenSlides>
  <MMClips>0</MMClips>
  <ScaleCrop>false</ScaleCrop>
  <HeadingPairs>
    <vt:vector size="8" baseType="variant">
      <vt:variant>
        <vt:lpstr>Fuentes usadas</vt:lpstr>
      </vt:variant>
      <vt:variant>
        <vt:i4>4</vt:i4>
      </vt:variant>
      <vt:variant>
        <vt:lpstr>Tema</vt:lpstr>
      </vt:variant>
      <vt:variant>
        <vt:i4>4</vt:i4>
      </vt:variant>
      <vt:variant>
        <vt:lpstr>Servidores OLE incrustados</vt:lpstr>
      </vt:variant>
      <vt:variant>
        <vt:i4>1</vt:i4>
      </vt:variant>
      <vt:variant>
        <vt:lpstr>Títulos de diapositiva</vt:lpstr>
      </vt:variant>
      <vt:variant>
        <vt:i4>16</vt:i4>
      </vt:variant>
    </vt:vector>
  </HeadingPairs>
  <TitlesOfParts>
    <vt:vector size="25" baseType="lpstr">
      <vt:lpstr>Arial</vt:lpstr>
      <vt:lpstr>Calibri</vt:lpstr>
      <vt:lpstr>Segoe UI</vt:lpstr>
      <vt:lpstr>Verdana</vt:lpstr>
      <vt:lpstr>Evalueserve Common Layout</vt:lpstr>
      <vt:lpstr>Evalueserve Pink Theme</vt:lpstr>
      <vt:lpstr>Evalueserve Purple Theme</vt:lpstr>
      <vt:lpstr>Evalueserve Dark Purple Theme</vt:lpstr>
      <vt:lpstr>think-cell Slide</vt:lpstr>
      <vt:lpstr>Machine Learning A-Z™: Hands-On Python &amp; R In Data Science</vt:lpstr>
      <vt:lpstr>Contents</vt:lpstr>
      <vt:lpstr>Introduction</vt:lpstr>
      <vt:lpstr>Course Content</vt:lpstr>
      <vt:lpstr>Presentación de PowerPoint</vt:lpstr>
      <vt:lpstr>1: Data Preprocessing </vt:lpstr>
      <vt:lpstr>Presentación de PowerPoint</vt:lpstr>
      <vt:lpstr>Presentación de PowerPoint</vt:lpstr>
      <vt:lpstr>4: Decision Trees and Random Forests </vt:lpstr>
      <vt:lpstr>5: Clustering</vt:lpstr>
      <vt:lpstr>Presentación de PowerPoint</vt:lpstr>
      <vt:lpstr>7: Natural Language Processing </vt:lpstr>
      <vt:lpstr>Presentación de PowerPoint</vt:lpstr>
      <vt:lpstr>Presentación de PowerPoint</vt:lpstr>
      <vt:lpstr>Download links</vt:lpstr>
      <vt:lpstr>Presentación de PowerPoint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Profitability</dc:title>
  <dc:creator>Erick</dc:creator>
  <cp:lastModifiedBy>Juan Carlos Urrutia Jimenez</cp:lastModifiedBy>
  <cp:revision>110</cp:revision>
  <dcterms:created xsi:type="dcterms:W3CDTF">2015-08-27T23:57:25Z</dcterms:created>
  <dcterms:modified xsi:type="dcterms:W3CDTF">2019-05-24T07:18:26Z</dcterms:modified>
</cp:coreProperties>
</file>