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4"/>
    <p:sldMasterId id="2147483791" r:id="rId5"/>
    <p:sldMasterId id="2147483801" r:id="rId6"/>
    <p:sldMasterId id="2147483813" r:id="rId7"/>
    <p:sldMasterId id="2147483825" r:id="rId8"/>
    <p:sldMasterId id="2147483835" r:id="rId9"/>
  </p:sldMasterIdLst>
  <p:notesMasterIdLst>
    <p:notesMasterId r:id="rId26"/>
  </p:notesMasterIdLst>
  <p:handoutMasterIdLst>
    <p:handoutMasterId r:id="rId27"/>
  </p:handoutMasterIdLst>
  <p:sldIdLst>
    <p:sldId id="256" r:id="rId10"/>
    <p:sldId id="272" r:id="rId11"/>
    <p:sldId id="257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85" r:id="rId24"/>
    <p:sldId id="266" r:id="rId25"/>
  </p:sldIdLst>
  <p:sldSz cx="10688638" cy="7553325"/>
  <p:notesSz cx="6858000" cy="9144000"/>
  <p:defaultTextStyle>
    <a:defPPr>
      <a:defRPr lang="en-US"/>
    </a:defPPr>
    <a:lvl1pPr marL="0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5660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1324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6981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2643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28305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3966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79626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5287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534" userDrawn="1">
          <p15:clr>
            <a:srgbClr val="A4A3A4"/>
          </p15:clr>
        </p15:guide>
        <p15:guide id="2" pos="3366">
          <p15:clr>
            <a:srgbClr val="A4A3A4"/>
          </p15:clr>
        </p15:guide>
        <p15:guide id="3" orient="horz" pos="2187" userDrawn="1">
          <p15:clr>
            <a:srgbClr val="A4A3A4"/>
          </p15:clr>
        </p15:guide>
        <p15:guide id="5" pos="633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2349"/>
    <a:srgbClr val="939598"/>
    <a:srgbClr val="917C93"/>
    <a:srgbClr val="BEBFC1"/>
    <a:srgbClr val="839EC9"/>
    <a:srgbClr val="B2D9F4"/>
    <a:srgbClr val="AF5E90"/>
    <a:srgbClr val="840037"/>
    <a:srgbClr val="4E7FB3"/>
    <a:srgbClr val="315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1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-228" y="-96"/>
      </p:cViewPr>
      <p:guideLst>
        <p:guide orient="horz" pos="4534"/>
        <p:guide orient="horz" pos="2187"/>
        <p:guide pos="3366"/>
        <p:guide pos="6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273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AD886-08B6-496F-844D-B5C52C40D765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B5FE1-F8A8-4071-817A-66B032DC5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1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1D038-C05E-4390-B903-F15EC239069E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E2601-95AE-4257-9668-B4375FD1C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4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5660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1324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76981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02643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28305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53966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79626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05287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E2601-95AE-4257-9668-B4375FD1C93E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E2601-95AE-4257-9668-B4375FD1C93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24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jpg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5.bin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16" name="Rectangle 9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 userDrawn="1"/>
        </p:nvGrpSpPr>
        <p:grpSpPr>
          <a:xfrm>
            <a:off x="3204569" y="617719"/>
            <a:ext cx="5447168" cy="6323739"/>
            <a:chOff x="2535069" y="594571"/>
            <a:chExt cx="4850032" cy="5634753"/>
          </a:xfrm>
        </p:grpSpPr>
        <p:sp>
          <p:nvSpPr>
            <p:cNvPr id="9" name="Rectangle 8"/>
            <p:cNvSpPr/>
            <p:nvPr userDrawn="1"/>
          </p:nvSpPr>
          <p:spPr>
            <a:xfrm rot="2595032">
              <a:off x="4442488" y="594571"/>
              <a:ext cx="1050039" cy="56347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329186" y="882812"/>
              <a:ext cx="1055915" cy="1055915"/>
            </a:xfrm>
            <a:prstGeom prst="ellipse">
              <a:avLst/>
            </a:prstGeom>
            <a:solidFill>
              <a:srgbClr val="31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2535069" y="4906882"/>
              <a:ext cx="1055915" cy="105591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627218" y="1782875"/>
            <a:ext cx="5808467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27218" y="4649058"/>
            <a:ext cx="5808467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33062" y="1873253"/>
            <a:ext cx="5820614" cy="2062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sz="3600" b="1"/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45209" y="4003526"/>
            <a:ext cx="5808467" cy="317236"/>
          </a:xfrm>
        </p:spPr>
        <p:txBody>
          <a:bodyPr anchor="ctr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Secondary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0" y="4331832"/>
            <a:ext cx="1836690" cy="317236"/>
          </a:xfrm>
        </p:spPr>
        <p:txBody>
          <a:bodyPr anchor="ctr">
            <a:noAutofit/>
          </a:bodyPr>
          <a:lstStyle>
            <a:lvl1pPr algn="r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mmmm</a:t>
            </a:r>
            <a:r>
              <a:rPr lang="en-US" dirty="0" smtClean="0"/>
              <a:t> d, </a:t>
            </a:r>
            <a:r>
              <a:rPr lang="en-US" dirty="0" err="1" smtClean="0"/>
              <a:t>yyyy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27795" r="5170" b="27021"/>
          <a:stretch/>
        </p:blipFill>
        <p:spPr>
          <a:xfrm>
            <a:off x="7099113" y="5646269"/>
            <a:ext cx="3017520" cy="1075209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40711" y="5999526"/>
            <a:ext cx="1620838" cy="614362"/>
          </a:xfrm>
        </p:spPr>
        <p:txBody>
          <a:bodyPr anchor="ctr">
            <a:normAutofit/>
          </a:bodyPr>
          <a:lstStyle>
            <a:lvl1pPr>
              <a:defRPr sz="1200"/>
            </a:lvl1pPr>
          </a:lstStyle>
          <a:p>
            <a:r>
              <a:rPr lang="en-GB" dirty="0" smtClean="0"/>
              <a:t>‘Space for client logo, delete if not needed’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45209" y="4678085"/>
            <a:ext cx="5808467" cy="317236"/>
          </a:xfrm>
        </p:spPr>
        <p:txBody>
          <a:bodyPr anchor="ctr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GB" sz="1800" kern="0" dirty="0" smtClean="0">
                <a:solidFill>
                  <a:srgbClr val="939598"/>
                </a:solidFill>
              </a:rPr>
              <a:t>Presenter’s Name</a:t>
            </a:r>
            <a:endParaRPr lang="en-GB" sz="1800" kern="0" dirty="0">
              <a:solidFill>
                <a:srgbClr val="9395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18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5632704" cy="14630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5632704" cy="3484871"/>
          </a:xfrm>
        </p:spPr>
        <p:txBody>
          <a:bodyPr numCol="2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19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5632704" cy="5032375"/>
          </a:xfrm>
        </p:spPr>
        <p:txBody>
          <a:bodyPr numCol="2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34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980944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64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560320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1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00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36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0697" y="1490663"/>
            <a:ext cx="9436100" cy="50323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3453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607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9427704" cy="146304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9427464" cy="3484871"/>
          </a:xfrm>
        </p:spPr>
        <p:txBody>
          <a:bodyPr numCol="3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500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5632704" cy="146304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5632704" cy="3484871"/>
          </a:xfrm>
        </p:spPr>
        <p:txBody>
          <a:bodyPr numCol="2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5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16" name="Rectangle 9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4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 userDrawn="1"/>
        </p:nvGrpSpPr>
        <p:grpSpPr>
          <a:xfrm>
            <a:off x="1413304" y="1133113"/>
            <a:ext cx="8704728" cy="6420218"/>
            <a:chOff x="735726" y="1020138"/>
            <a:chExt cx="7922092" cy="5847385"/>
          </a:xfrm>
        </p:grpSpPr>
        <p:sp>
          <p:nvSpPr>
            <p:cNvPr id="16" name="Rectangle 3"/>
            <p:cNvSpPr/>
            <p:nvPr userDrawn="1"/>
          </p:nvSpPr>
          <p:spPr>
            <a:xfrm rot="2700000">
              <a:off x="3801387" y="742685"/>
              <a:ext cx="1790769" cy="7922092"/>
            </a:xfrm>
            <a:custGeom>
              <a:avLst/>
              <a:gdLst>
                <a:gd name="connsiteX0" fmla="*/ 0 w 1771355"/>
                <a:gd name="connsiteY0" fmla="*/ 0 h 8124148"/>
                <a:gd name="connsiteX1" fmla="*/ 1771355 w 1771355"/>
                <a:gd name="connsiteY1" fmla="*/ 0 h 8124148"/>
                <a:gd name="connsiteX2" fmla="*/ 1771355 w 1771355"/>
                <a:gd name="connsiteY2" fmla="*/ 8124148 h 8124148"/>
                <a:gd name="connsiteX3" fmla="*/ 0 w 1771355"/>
                <a:gd name="connsiteY3" fmla="*/ 8124148 h 8124148"/>
                <a:gd name="connsiteX4" fmla="*/ 0 w 1771355"/>
                <a:gd name="connsiteY4" fmla="*/ 0 h 8124148"/>
                <a:gd name="connsiteX0" fmla="*/ 0 w 1771355"/>
                <a:gd name="connsiteY0" fmla="*/ 0 h 8124148"/>
                <a:gd name="connsiteX1" fmla="*/ 1771355 w 1771355"/>
                <a:gd name="connsiteY1" fmla="*/ 0 h 8124148"/>
                <a:gd name="connsiteX2" fmla="*/ 1771355 w 1771355"/>
                <a:gd name="connsiteY2" fmla="*/ 8124148 h 8124148"/>
                <a:gd name="connsiteX3" fmla="*/ 6736 w 1771355"/>
                <a:gd name="connsiteY3" fmla="*/ 7922092 h 8124148"/>
                <a:gd name="connsiteX4" fmla="*/ 0 w 1771355"/>
                <a:gd name="connsiteY4" fmla="*/ 0 h 8124148"/>
                <a:gd name="connsiteX0" fmla="*/ 0 w 1771355"/>
                <a:gd name="connsiteY0" fmla="*/ 0 h 7922092"/>
                <a:gd name="connsiteX1" fmla="*/ 1771355 w 1771355"/>
                <a:gd name="connsiteY1" fmla="*/ 0 h 7922092"/>
                <a:gd name="connsiteX2" fmla="*/ 1771355 w 1771355"/>
                <a:gd name="connsiteY2" fmla="*/ 6144002 h 7922092"/>
                <a:gd name="connsiteX3" fmla="*/ 6736 w 1771355"/>
                <a:gd name="connsiteY3" fmla="*/ 7922092 h 7922092"/>
                <a:gd name="connsiteX4" fmla="*/ 0 w 1771355"/>
                <a:gd name="connsiteY4" fmla="*/ 0 h 792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1355" h="7922092">
                  <a:moveTo>
                    <a:pt x="0" y="0"/>
                  </a:moveTo>
                  <a:lnTo>
                    <a:pt x="1771355" y="0"/>
                  </a:lnTo>
                  <a:lnTo>
                    <a:pt x="1771355" y="6144002"/>
                  </a:lnTo>
                  <a:lnTo>
                    <a:pt x="6736" y="7922092"/>
                  </a:lnTo>
                  <a:cubicBezTo>
                    <a:pt x="4491" y="5281395"/>
                    <a:pt x="2245" y="2640697"/>
                    <a:pt x="0" y="0"/>
                  </a:cubicBezTo>
                  <a:close/>
                </a:path>
              </a:pathLst>
            </a:custGeom>
            <a:solidFill>
              <a:srgbClr val="9999B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57963" y="1958405"/>
              <a:ext cx="1760399" cy="4909118"/>
            </a:xfrm>
            <a:prstGeom prst="rect">
              <a:avLst/>
            </a:prstGeom>
            <a:solidFill>
              <a:srgbClr val="5BB7E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6557963" y="1842338"/>
              <a:ext cx="1550195" cy="2233614"/>
            </a:xfrm>
            <a:custGeom>
              <a:avLst/>
              <a:gdLst>
                <a:gd name="connsiteX0" fmla="*/ 114300 w 1543050"/>
                <a:gd name="connsiteY0" fmla="*/ 1590675 h 2200275"/>
                <a:gd name="connsiteX1" fmla="*/ 0 w 1543050"/>
                <a:gd name="connsiteY1" fmla="*/ 0 h 2200275"/>
                <a:gd name="connsiteX2" fmla="*/ 1543050 w 1543050"/>
                <a:gd name="connsiteY2" fmla="*/ 666750 h 2200275"/>
                <a:gd name="connsiteX3" fmla="*/ 0 w 1543050"/>
                <a:gd name="connsiteY3" fmla="*/ 2200275 h 2200275"/>
                <a:gd name="connsiteX4" fmla="*/ 0 w 1543050"/>
                <a:gd name="connsiteY4" fmla="*/ 9525 h 2200275"/>
                <a:gd name="connsiteX5" fmla="*/ 0 w 1543050"/>
                <a:gd name="connsiteY5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4" fmla="*/ 0 w 1543050"/>
                <a:gd name="connsiteY4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4" fmla="*/ 0 w 1543050"/>
                <a:gd name="connsiteY4" fmla="*/ 0 h 2200275"/>
                <a:gd name="connsiteX0" fmla="*/ 0 w 1552575"/>
                <a:gd name="connsiteY0" fmla="*/ 0 h 2200275"/>
                <a:gd name="connsiteX1" fmla="*/ 1552575 w 1552575"/>
                <a:gd name="connsiteY1" fmla="*/ 647984 h 2200275"/>
                <a:gd name="connsiteX2" fmla="*/ 0 w 1552575"/>
                <a:gd name="connsiteY2" fmla="*/ 2200275 h 2200275"/>
                <a:gd name="connsiteX3" fmla="*/ 0 w 1552575"/>
                <a:gd name="connsiteY3" fmla="*/ 9525 h 2200275"/>
                <a:gd name="connsiteX4" fmla="*/ 0 w 1552575"/>
                <a:gd name="connsiteY4" fmla="*/ 0 h 2200275"/>
                <a:gd name="connsiteX0" fmla="*/ 0 w 1547813"/>
                <a:gd name="connsiteY0" fmla="*/ 0 h 2200275"/>
                <a:gd name="connsiteX1" fmla="*/ 1547813 w 1547813"/>
                <a:gd name="connsiteY1" fmla="*/ 647984 h 2200275"/>
                <a:gd name="connsiteX2" fmla="*/ 0 w 1547813"/>
                <a:gd name="connsiteY2" fmla="*/ 2200275 h 2200275"/>
                <a:gd name="connsiteX3" fmla="*/ 0 w 1547813"/>
                <a:gd name="connsiteY3" fmla="*/ 9525 h 2200275"/>
                <a:gd name="connsiteX4" fmla="*/ 0 w 1547813"/>
                <a:gd name="connsiteY4" fmla="*/ 0 h 2200275"/>
                <a:gd name="connsiteX0" fmla="*/ 0 w 1550195"/>
                <a:gd name="connsiteY0" fmla="*/ 0 h 2200275"/>
                <a:gd name="connsiteX1" fmla="*/ 1550195 w 1550195"/>
                <a:gd name="connsiteY1" fmla="*/ 647984 h 2200275"/>
                <a:gd name="connsiteX2" fmla="*/ 0 w 1550195"/>
                <a:gd name="connsiteY2" fmla="*/ 2200275 h 2200275"/>
                <a:gd name="connsiteX3" fmla="*/ 0 w 1550195"/>
                <a:gd name="connsiteY3" fmla="*/ 9525 h 2200275"/>
                <a:gd name="connsiteX4" fmla="*/ 0 w 1550195"/>
                <a:gd name="connsiteY4" fmla="*/ 0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0195" h="2200275">
                  <a:moveTo>
                    <a:pt x="0" y="0"/>
                  </a:moveTo>
                  <a:lnTo>
                    <a:pt x="1550195" y="647984"/>
                  </a:lnTo>
                  <a:lnTo>
                    <a:pt x="0" y="220027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FB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556290" y="1020138"/>
              <a:ext cx="1762072" cy="1790769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2300" y="1816080"/>
            <a:ext cx="5816254" cy="277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sz="3600" b="0"/>
            </a:lvl1pPr>
          </a:lstStyle>
          <a:p>
            <a:r>
              <a:rPr lang="en-US" dirty="0" smtClean="0"/>
              <a:t>Divider 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GB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7218" y="4706235"/>
            <a:ext cx="5808467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753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5632704" cy="5032375"/>
          </a:xfrm>
        </p:spPr>
        <p:txBody>
          <a:bodyPr numCol="2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80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980944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5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560320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3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4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0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0697" y="1490663"/>
            <a:ext cx="9436100" cy="50323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0427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641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9427704" cy="1463040"/>
          </a:xfrm>
        </p:spPr>
        <p:txBody>
          <a:bodyPr/>
          <a:lstStyle>
            <a:lvl1pPr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9427464" cy="3484871"/>
          </a:xfrm>
        </p:spPr>
        <p:txBody>
          <a:bodyPr numCol="3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400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5632704" cy="1463040"/>
          </a:xfrm>
        </p:spPr>
        <p:txBody>
          <a:bodyPr/>
          <a:lstStyle>
            <a:lvl1pPr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5632704" cy="3484871"/>
          </a:xfrm>
        </p:spPr>
        <p:txBody>
          <a:bodyPr numCol="2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41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5632704" cy="5032375"/>
          </a:xfrm>
        </p:spPr>
        <p:txBody>
          <a:bodyPr numCol="2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08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9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0697" y="435428"/>
            <a:ext cx="9436100" cy="78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010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980944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78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560320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06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0697" y="435428"/>
            <a:ext cx="9436100" cy="78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 flipH="1">
            <a:off x="636753" y="3415146"/>
            <a:ext cx="1143726" cy="3063372"/>
          </a:xfrm>
          <a:prstGeom prst="roundRect">
            <a:avLst>
              <a:gd name="adj" fmla="val 50000"/>
            </a:avLst>
          </a:prstGeom>
          <a:solidFill>
            <a:srgbClr val="B2D9F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52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Oval 9"/>
          <p:cNvSpPr/>
          <p:nvPr/>
        </p:nvSpPr>
        <p:spPr>
          <a:xfrm flipH="1">
            <a:off x="634706" y="5330697"/>
            <a:ext cx="1147821" cy="1147821"/>
          </a:xfrm>
          <a:prstGeom prst="ellipse">
            <a:avLst/>
          </a:prstGeom>
          <a:solidFill>
            <a:srgbClr val="47254B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6754" y="1499595"/>
            <a:ext cx="1143725" cy="3063372"/>
          </a:xfrm>
          <a:prstGeom prst="roundRect">
            <a:avLst>
              <a:gd name="adj" fmla="val 50000"/>
            </a:avLst>
          </a:prstGeom>
          <a:solidFill>
            <a:srgbClr val="F38AB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52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4706" y="1499595"/>
            <a:ext cx="1147821" cy="1147821"/>
          </a:xfrm>
          <a:prstGeom prst="ellipse">
            <a:avLst/>
          </a:prstGeom>
          <a:solidFill>
            <a:srgbClr val="EE2653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4706" y="3415146"/>
            <a:ext cx="1147821" cy="1147821"/>
          </a:xfrm>
          <a:prstGeom prst="ellipse">
            <a:avLst/>
          </a:prstGeom>
          <a:solidFill>
            <a:srgbClr val="5AB7E8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889641" y="1583920"/>
            <a:ext cx="8162331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chemeClr val="tx2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889641" y="3501948"/>
            <a:ext cx="8162331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chemeClr val="accent3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889641" y="5419975"/>
            <a:ext cx="8162331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rgbClr val="47254B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33769" y="1832205"/>
            <a:ext cx="1149694" cy="482600"/>
          </a:xfrm>
        </p:spPr>
        <p:txBody>
          <a:bodyPr anchor="ctr">
            <a:noAutofit/>
          </a:bodyPr>
          <a:lstStyle>
            <a:lvl1pPr algn="ctr"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Business Challenge</a:t>
            </a:r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633769" y="3747756"/>
            <a:ext cx="1149694" cy="482600"/>
          </a:xfrm>
        </p:spPr>
        <p:txBody>
          <a:bodyPr anchor="ctr">
            <a:noAutofit/>
          </a:bodyPr>
          <a:lstStyle>
            <a:lvl1pPr marL="0" marR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Evalueserve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Solution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633769" y="5663307"/>
            <a:ext cx="1149694" cy="482600"/>
          </a:xfrm>
        </p:spPr>
        <p:txBody>
          <a:bodyPr anchor="ctr">
            <a:noAutofit/>
          </a:bodyPr>
          <a:lstStyle>
            <a:lvl1pPr marL="0" marR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Business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Im</a:t>
            </a:r>
            <a:r>
              <a:rPr lang="en-GB" sz="1200" b="1" kern="0" dirty="0" smtClean="0">
                <a:solidFill>
                  <a:prstClr val="white"/>
                </a:solidFill>
                <a:latin typeface="Arial"/>
              </a:rPr>
              <a:t>pact</a:t>
            </a: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0356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0697" y="435428"/>
            <a:ext cx="9436100" cy="78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889641" y="1583920"/>
            <a:ext cx="8162331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chemeClr val="tx2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889642" y="3501948"/>
            <a:ext cx="5643922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chemeClr val="accent3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889641" y="5419975"/>
            <a:ext cx="8162331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rgbClr val="47254B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881964" y="2612263"/>
            <a:ext cx="2806674" cy="2743203"/>
            <a:chOff x="6337326" y="2686956"/>
            <a:chExt cx="2806674" cy="2743203"/>
          </a:xfrm>
        </p:grpSpPr>
        <p:sp>
          <p:nvSpPr>
            <p:cNvPr id="15" name="Freeform 14"/>
            <p:cNvSpPr/>
            <p:nvPr/>
          </p:nvSpPr>
          <p:spPr>
            <a:xfrm>
              <a:off x="6337326" y="2686956"/>
              <a:ext cx="2806674" cy="2743203"/>
            </a:xfrm>
            <a:custGeom>
              <a:avLst/>
              <a:gdLst>
                <a:gd name="connsiteX0" fmla="*/ 1371600 w 2806674"/>
                <a:gd name="connsiteY0" fmla="*/ 0 h 2743203"/>
                <a:gd name="connsiteX1" fmla="*/ 2496282 w 2806674"/>
                <a:gd name="connsiteY1" fmla="*/ 1 h 2743203"/>
                <a:gd name="connsiteX2" fmla="*/ 2496308 w 2806674"/>
                <a:gd name="connsiteY2" fmla="*/ 2 h 2743203"/>
                <a:gd name="connsiteX3" fmla="*/ 2806674 w 2806674"/>
                <a:gd name="connsiteY3" fmla="*/ 2 h 2743203"/>
                <a:gd name="connsiteX4" fmla="*/ 2806674 w 2806674"/>
                <a:gd name="connsiteY4" fmla="*/ 2743203 h 2743203"/>
                <a:gd name="connsiteX5" fmla="*/ 2384903 w 2806674"/>
                <a:gd name="connsiteY5" fmla="*/ 2743203 h 2743203"/>
                <a:gd name="connsiteX6" fmla="*/ 2384903 w 2806674"/>
                <a:gd name="connsiteY6" fmla="*/ 2743201 h 2743203"/>
                <a:gd name="connsiteX7" fmla="*/ 1371600 w 2806674"/>
                <a:gd name="connsiteY7" fmla="*/ 2743201 h 2743203"/>
                <a:gd name="connsiteX8" fmla="*/ 0 w 2806674"/>
                <a:gd name="connsiteY8" fmla="*/ 1371600 h 2743203"/>
                <a:gd name="connsiteX9" fmla="*/ 1371600 w 2806674"/>
                <a:gd name="connsiteY9" fmla="*/ 0 h 2743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6674" h="2743203">
                  <a:moveTo>
                    <a:pt x="1371600" y="0"/>
                  </a:moveTo>
                  <a:cubicBezTo>
                    <a:pt x="1746494" y="0"/>
                    <a:pt x="2121387" y="1"/>
                    <a:pt x="2496282" y="1"/>
                  </a:cubicBezTo>
                  <a:lnTo>
                    <a:pt x="2496308" y="2"/>
                  </a:lnTo>
                  <a:lnTo>
                    <a:pt x="2806674" y="2"/>
                  </a:lnTo>
                  <a:lnTo>
                    <a:pt x="2806674" y="2743203"/>
                  </a:lnTo>
                  <a:lnTo>
                    <a:pt x="2384903" y="2743203"/>
                  </a:lnTo>
                  <a:lnTo>
                    <a:pt x="2384903" y="2743201"/>
                  </a:lnTo>
                  <a:lnTo>
                    <a:pt x="1371600" y="2743201"/>
                  </a:lnTo>
                  <a:cubicBezTo>
                    <a:pt x="614086" y="2743201"/>
                    <a:pt x="0" y="2129115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solidFill>
              <a:srgbClr val="7C6CA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566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51324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76981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02643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28305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5396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7962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05287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516216" y="3029834"/>
              <a:ext cx="2627784" cy="2400325"/>
            </a:xfrm>
            <a:custGeom>
              <a:avLst/>
              <a:gdLst>
                <a:gd name="connsiteX0" fmla="*/ 1371600 w 2806674"/>
                <a:gd name="connsiteY0" fmla="*/ 0 h 2743203"/>
                <a:gd name="connsiteX1" fmla="*/ 2496282 w 2806674"/>
                <a:gd name="connsiteY1" fmla="*/ 1 h 2743203"/>
                <a:gd name="connsiteX2" fmla="*/ 2496308 w 2806674"/>
                <a:gd name="connsiteY2" fmla="*/ 2 h 2743203"/>
                <a:gd name="connsiteX3" fmla="*/ 2806674 w 2806674"/>
                <a:gd name="connsiteY3" fmla="*/ 2 h 2743203"/>
                <a:gd name="connsiteX4" fmla="*/ 2806674 w 2806674"/>
                <a:gd name="connsiteY4" fmla="*/ 2743203 h 2743203"/>
                <a:gd name="connsiteX5" fmla="*/ 2384903 w 2806674"/>
                <a:gd name="connsiteY5" fmla="*/ 2743203 h 2743203"/>
                <a:gd name="connsiteX6" fmla="*/ 2384903 w 2806674"/>
                <a:gd name="connsiteY6" fmla="*/ 2743201 h 2743203"/>
                <a:gd name="connsiteX7" fmla="*/ 1371600 w 2806674"/>
                <a:gd name="connsiteY7" fmla="*/ 2743201 h 2743203"/>
                <a:gd name="connsiteX8" fmla="*/ 0 w 2806674"/>
                <a:gd name="connsiteY8" fmla="*/ 1371600 h 2743203"/>
                <a:gd name="connsiteX9" fmla="*/ 1371600 w 2806674"/>
                <a:gd name="connsiteY9" fmla="*/ 0 h 2743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6674" h="2743203">
                  <a:moveTo>
                    <a:pt x="1371600" y="0"/>
                  </a:moveTo>
                  <a:cubicBezTo>
                    <a:pt x="1746494" y="0"/>
                    <a:pt x="2121387" y="1"/>
                    <a:pt x="2496282" y="1"/>
                  </a:cubicBezTo>
                  <a:lnTo>
                    <a:pt x="2496308" y="2"/>
                  </a:lnTo>
                  <a:lnTo>
                    <a:pt x="2806674" y="2"/>
                  </a:lnTo>
                  <a:lnTo>
                    <a:pt x="2806674" y="2743203"/>
                  </a:lnTo>
                  <a:lnTo>
                    <a:pt x="2384903" y="2743203"/>
                  </a:lnTo>
                  <a:lnTo>
                    <a:pt x="2384903" y="2743201"/>
                  </a:lnTo>
                  <a:lnTo>
                    <a:pt x="1371600" y="2743201"/>
                  </a:lnTo>
                  <a:cubicBezTo>
                    <a:pt x="614086" y="2743201"/>
                    <a:pt x="0" y="2129115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566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51324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76981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02643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28305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5396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7962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05287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584993" y="2710934"/>
              <a:ext cx="9717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566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51324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76981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02643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28305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5396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7962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05287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Snapshots</a:t>
              </a:r>
            </a:p>
          </p:txBody>
        </p:sp>
      </p:grpSp>
      <p:sp>
        <p:nvSpPr>
          <p:cNvPr id="18" name="Rounded Rectangle 17"/>
          <p:cNvSpPr/>
          <p:nvPr userDrawn="1"/>
        </p:nvSpPr>
        <p:spPr>
          <a:xfrm flipH="1">
            <a:off x="636753" y="3415146"/>
            <a:ext cx="1143726" cy="3063372"/>
          </a:xfrm>
          <a:prstGeom prst="roundRect">
            <a:avLst>
              <a:gd name="adj" fmla="val 50000"/>
            </a:avLst>
          </a:prstGeom>
          <a:solidFill>
            <a:srgbClr val="B2D9F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52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 flipH="1">
            <a:off x="634706" y="5330697"/>
            <a:ext cx="1147821" cy="1147821"/>
          </a:xfrm>
          <a:prstGeom prst="ellipse">
            <a:avLst/>
          </a:prstGeom>
          <a:solidFill>
            <a:srgbClr val="47254B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636754" y="1499595"/>
            <a:ext cx="1143725" cy="3063372"/>
          </a:xfrm>
          <a:prstGeom prst="roundRect">
            <a:avLst>
              <a:gd name="adj" fmla="val 50000"/>
            </a:avLst>
          </a:prstGeom>
          <a:solidFill>
            <a:srgbClr val="F38AB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52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634706" y="1499595"/>
            <a:ext cx="1147821" cy="1147821"/>
          </a:xfrm>
          <a:prstGeom prst="ellipse">
            <a:avLst/>
          </a:prstGeom>
          <a:solidFill>
            <a:srgbClr val="EE2653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Oval 24"/>
          <p:cNvSpPr/>
          <p:nvPr userDrawn="1"/>
        </p:nvSpPr>
        <p:spPr>
          <a:xfrm>
            <a:off x="634706" y="3415146"/>
            <a:ext cx="1147821" cy="1147821"/>
          </a:xfrm>
          <a:prstGeom prst="ellipse">
            <a:avLst/>
          </a:prstGeom>
          <a:solidFill>
            <a:srgbClr val="5AB7E8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33769" y="1832205"/>
            <a:ext cx="1149694" cy="482600"/>
          </a:xfrm>
        </p:spPr>
        <p:txBody>
          <a:bodyPr anchor="ctr">
            <a:noAutofit/>
          </a:bodyPr>
          <a:lstStyle>
            <a:lvl1pPr algn="ctr"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Business Challenge</a:t>
            </a:r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633769" y="3747756"/>
            <a:ext cx="1149694" cy="482600"/>
          </a:xfrm>
        </p:spPr>
        <p:txBody>
          <a:bodyPr anchor="ctr">
            <a:noAutofit/>
          </a:bodyPr>
          <a:lstStyle>
            <a:lvl1pPr marL="0" marR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Evalueserve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Solution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633769" y="5663307"/>
            <a:ext cx="1149694" cy="482600"/>
          </a:xfrm>
        </p:spPr>
        <p:txBody>
          <a:bodyPr anchor="ctr">
            <a:noAutofit/>
          </a:bodyPr>
          <a:lstStyle>
            <a:lvl1pPr marL="0" marR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Business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Im</a:t>
            </a:r>
            <a:r>
              <a:rPr lang="en-GB" sz="1200" b="1" kern="0" dirty="0" smtClean="0">
                <a:solidFill>
                  <a:prstClr val="white"/>
                </a:solidFill>
                <a:latin typeface="Arial"/>
              </a:rPr>
              <a:t>pact</a:t>
            </a: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7595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0697" y="435428"/>
            <a:ext cx="9436100" cy="78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 rot="16200000">
            <a:off x="2764188" y="-661743"/>
            <a:ext cx="688893" cy="4966320"/>
          </a:xfrm>
          <a:prstGeom prst="roundRect">
            <a:avLst>
              <a:gd name="adj" fmla="val 50000"/>
            </a:avLst>
          </a:prstGeom>
          <a:solidFill>
            <a:srgbClr val="315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7249028" y="-663954"/>
            <a:ext cx="688893" cy="4970742"/>
          </a:xfrm>
          <a:prstGeom prst="roundRect">
            <a:avLst>
              <a:gd name="adj" fmla="val 50000"/>
            </a:avLst>
          </a:prstGeom>
          <a:solidFill>
            <a:srgbClr val="9D2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2" dirty="0"/>
          </a:p>
        </p:txBody>
      </p:sp>
      <p:sp>
        <p:nvSpPr>
          <p:cNvPr id="24" name="Oval 23"/>
          <p:cNvSpPr/>
          <p:nvPr/>
        </p:nvSpPr>
        <p:spPr>
          <a:xfrm>
            <a:off x="5004909" y="1476375"/>
            <a:ext cx="690081" cy="690081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1005364" y="2187995"/>
            <a:ext cx="4097357" cy="427269"/>
            <a:chOff x="750570" y="2510473"/>
            <a:chExt cx="3474720" cy="362341"/>
          </a:xfrm>
        </p:grpSpPr>
        <p:cxnSp>
          <p:nvCxnSpPr>
            <p:cNvPr id="38" name="Straight Connector 37"/>
            <p:cNvCxnSpPr/>
            <p:nvPr/>
          </p:nvCxnSpPr>
          <p:spPr>
            <a:xfrm rot="16200000">
              <a:off x="2487930" y="1047434"/>
              <a:ext cx="0" cy="3474720"/>
            </a:xfrm>
            <a:prstGeom prst="line">
              <a:avLst/>
            </a:prstGeom>
            <a:ln w="28575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2398719" y="2694391"/>
              <a:ext cx="178423" cy="178423"/>
            </a:xfrm>
            <a:prstGeom prst="ellipse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200" b="1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425563" y="2510473"/>
              <a:ext cx="124734" cy="362341"/>
              <a:chOff x="1831203" y="2510473"/>
              <a:chExt cx="124734" cy="36234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rot="10800000">
                <a:off x="1893571" y="2510473"/>
                <a:ext cx="0" cy="274320"/>
              </a:xfrm>
              <a:prstGeom prst="line">
                <a:avLst/>
              </a:prstGeom>
              <a:ln w="28575" cap="rnd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1831203" y="2749112"/>
                <a:ext cx="124734" cy="12370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200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599387" y="2187995"/>
            <a:ext cx="4097358" cy="427269"/>
            <a:chOff x="750570" y="2510473"/>
            <a:chExt cx="3474720" cy="362341"/>
          </a:xfrm>
        </p:grpSpPr>
        <p:cxnSp>
          <p:nvCxnSpPr>
            <p:cNvPr id="31" name="Straight Connector 30"/>
            <p:cNvCxnSpPr/>
            <p:nvPr/>
          </p:nvCxnSpPr>
          <p:spPr>
            <a:xfrm rot="16200000">
              <a:off x="2487930" y="1047434"/>
              <a:ext cx="0" cy="3474720"/>
            </a:xfrm>
            <a:prstGeom prst="line">
              <a:avLst/>
            </a:prstGeom>
            <a:ln w="28575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2398719" y="2694391"/>
              <a:ext cx="178423" cy="178423"/>
            </a:xfrm>
            <a:prstGeom prst="ellipse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200" b="1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425563" y="2510473"/>
              <a:ext cx="124734" cy="362341"/>
              <a:chOff x="1831203" y="2510473"/>
              <a:chExt cx="124734" cy="362341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rot="10800000">
                <a:off x="1893571" y="2510473"/>
                <a:ext cx="0" cy="274320"/>
              </a:xfrm>
              <a:prstGeom prst="line">
                <a:avLst/>
              </a:prstGeom>
              <a:ln w="28575" cap="rnd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1831203" y="2749112"/>
                <a:ext cx="124734" cy="12370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200" b="1" dirty="0"/>
              </a:p>
            </p:txBody>
          </p:sp>
        </p:grpSp>
      </p:grp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33362" y="2671975"/>
            <a:ext cx="4441360" cy="280057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427386" y="2671975"/>
            <a:ext cx="4441360" cy="280057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95891" y="1658099"/>
            <a:ext cx="3803554" cy="326635"/>
          </a:xfrm>
        </p:spPr>
        <p:txBody>
          <a:bodyPr anchor="ctr">
            <a:normAutofit/>
          </a:bodyPr>
          <a:lstStyle>
            <a:lvl1pPr algn="ctr">
              <a:spcBef>
                <a:spcPts val="300"/>
              </a:spcBef>
              <a:defRPr sz="1200" b="1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925727" y="1658099"/>
            <a:ext cx="3803554" cy="326635"/>
          </a:xfrm>
        </p:spPr>
        <p:txBody>
          <a:bodyPr anchor="ctr">
            <a:normAutofit/>
          </a:bodyPr>
          <a:lstStyle>
            <a:lvl1pPr algn="ctr">
              <a:spcBef>
                <a:spcPts val="300"/>
              </a:spcBef>
              <a:defRPr sz="1200" b="1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767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r>
              <a:rPr lang="en-GB">
                <a:solidFill>
                  <a:prstClr val="black">
                    <a:lumMod val="65000"/>
                    <a:lumOff val="35000"/>
                  </a:prstClr>
                </a:solidFill>
              </a:rPr>
              <a:t> /  evalueserve.com</a:t>
            </a:r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lumMod val="65000"/>
                    <a:lumOff val="35000"/>
                  </a:prstClr>
                </a:solidFill>
              </a:rPr>
              <a:t>©2015 Evalueserve. All rights reserved.</a:t>
            </a:r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0697" y="1490667"/>
            <a:ext cx="9436100" cy="4875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297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r>
              <a:rPr lang="en-GB">
                <a:solidFill>
                  <a:prstClr val="black">
                    <a:lumMod val="65000"/>
                    <a:lumOff val="35000"/>
                  </a:prstClr>
                </a:solidFill>
              </a:rPr>
              <a:t> /  evalueserve.com</a:t>
            </a:r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lumMod val="65000"/>
                    <a:lumOff val="35000"/>
                  </a:prstClr>
                </a:solidFill>
              </a:rPr>
              <a:t>©2015 Evalueserve. All rights reserved.</a:t>
            </a:r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3175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r>
              <a:rPr lang="en-GB">
                <a:solidFill>
                  <a:prstClr val="black">
                    <a:lumMod val="65000"/>
                    <a:lumOff val="35000"/>
                  </a:prstClr>
                </a:solidFill>
              </a:rPr>
              <a:t> /  evalueserve.com</a:t>
            </a:r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lumMod val="65000"/>
                    <a:lumOff val="35000"/>
                  </a:prstClr>
                </a:solidFill>
              </a:rPr>
              <a:t>©2015 Evalueserve. All rights reserved.</a:t>
            </a:r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7"/>
            <a:ext cx="9427704" cy="14630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70"/>
            <a:ext cx="9427464" cy="3348345"/>
          </a:xfrm>
        </p:spPr>
        <p:txBody>
          <a:bodyPr numCol="3" spcCol="32007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140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 userDrawn="1"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11" name="Rectangle 10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©2016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527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r>
              <a:rPr lang="en-GB">
                <a:solidFill>
                  <a:prstClr val="black">
                    <a:lumMod val="65000"/>
                    <a:lumOff val="35000"/>
                  </a:prstClr>
                </a:solidFill>
              </a:rPr>
              <a:t> /  evalueserve.com</a:t>
            </a:r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lumMod val="65000"/>
                    <a:lumOff val="35000"/>
                  </a:prstClr>
                </a:solidFill>
              </a:rPr>
              <a:t>©2015 Evalueserve. All rights reserved.</a:t>
            </a:r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7"/>
            <a:ext cx="5632704" cy="14630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70"/>
            <a:ext cx="5632704" cy="3348345"/>
          </a:xfrm>
        </p:spPr>
        <p:txBody>
          <a:bodyPr numCol="2" spcCol="32007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5" y="1490667"/>
            <a:ext cx="3584575" cy="487547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1109128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r>
              <a:rPr lang="en-GB">
                <a:solidFill>
                  <a:prstClr val="black">
                    <a:lumMod val="65000"/>
                    <a:lumOff val="35000"/>
                  </a:prstClr>
                </a:solidFill>
              </a:rPr>
              <a:t> /  evalueserve.com</a:t>
            </a:r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lumMod val="65000"/>
                    <a:lumOff val="35000"/>
                  </a:prstClr>
                </a:solidFill>
              </a:rPr>
              <a:t>©2015 Evalueserve. All rights reserved.</a:t>
            </a:r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3"/>
            <a:ext cx="5632704" cy="4895850"/>
          </a:xfrm>
        </p:spPr>
        <p:txBody>
          <a:bodyPr numCol="2" spcCol="320072"/>
          <a:lstStyle>
            <a:lvl1pPr marL="0" marR="0" indent="0" algn="l" defTabSz="91449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9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5" y="1490667"/>
            <a:ext cx="3584575" cy="487547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763482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r>
              <a:rPr lang="en-GB">
                <a:solidFill>
                  <a:prstClr val="black">
                    <a:lumMod val="65000"/>
                    <a:lumOff val="35000"/>
                  </a:prstClr>
                </a:solidFill>
              </a:rPr>
              <a:t> /  evalueserve.com</a:t>
            </a:r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lumMod val="65000"/>
                    <a:lumOff val="35000"/>
                  </a:prstClr>
                </a:solidFill>
              </a:rPr>
              <a:t>©2015 Evalueserve. All rights reserved.</a:t>
            </a:r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9" y="1490663"/>
            <a:ext cx="2980944" cy="4895850"/>
          </a:xfrm>
        </p:spPr>
        <p:txBody>
          <a:bodyPr numCol="1" spcCol="320072"/>
          <a:lstStyle>
            <a:lvl1pPr marL="0" marR="0" indent="0" algn="l" defTabSz="91449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9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802288" y="1490667"/>
            <a:ext cx="6254496" cy="487547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1301292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r>
              <a:rPr lang="en-GB">
                <a:solidFill>
                  <a:prstClr val="black">
                    <a:lumMod val="65000"/>
                    <a:lumOff val="35000"/>
                  </a:prstClr>
                </a:solidFill>
              </a:rPr>
              <a:t> /  evalueserve.com</a:t>
            </a:r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lumMod val="65000"/>
                    <a:lumOff val="35000"/>
                  </a:prstClr>
                </a:solidFill>
              </a:rPr>
              <a:t>©2015 Evalueserve. All rights reserved.</a:t>
            </a:r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3"/>
            <a:ext cx="2560320" cy="4895850"/>
          </a:xfrm>
        </p:spPr>
        <p:txBody>
          <a:bodyPr numCol="1" spcCol="320072"/>
          <a:lstStyle>
            <a:lvl1pPr marL="0" marR="0" indent="0" algn="l" defTabSz="91449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9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802288" y="1490667"/>
            <a:ext cx="6254496" cy="487547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2428469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r>
              <a:rPr lang="en-GB">
                <a:solidFill>
                  <a:prstClr val="black">
                    <a:lumMod val="65000"/>
                    <a:lumOff val="35000"/>
                  </a:prstClr>
                </a:solidFill>
              </a:rPr>
              <a:t> /  evalueserve.com</a:t>
            </a:r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lumMod val="65000"/>
                    <a:lumOff val="35000"/>
                  </a:prstClr>
                </a:solidFill>
              </a:rPr>
              <a:t>©2015 Evalueserve. All rights reserved.</a:t>
            </a:r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630700" y="1490667"/>
            <a:ext cx="9431309" cy="487547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1837356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r>
              <a:rPr lang="en-GB">
                <a:solidFill>
                  <a:prstClr val="black">
                    <a:lumMod val="65000"/>
                    <a:lumOff val="35000"/>
                  </a:prstClr>
                </a:solidFill>
              </a:rPr>
              <a:t> /  evalueserve.com</a:t>
            </a:r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lumMod val="65000"/>
                    <a:lumOff val="35000"/>
                  </a:prstClr>
                </a:solidFill>
              </a:rPr>
              <a:t>©2015 Evalueserve. All rights reserved.</a:t>
            </a:r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30700" y="1490667"/>
            <a:ext cx="9431309" cy="487547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09038944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er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16" name="Rectangle 9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/>
          <p:nvPr userDrawn="1"/>
        </p:nvGrpSpPr>
        <p:grpSpPr>
          <a:xfrm>
            <a:off x="1413304" y="1133113"/>
            <a:ext cx="8704728" cy="6420218"/>
            <a:chOff x="735726" y="1020138"/>
            <a:chExt cx="7922092" cy="5847385"/>
          </a:xfrm>
        </p:grpSpPr>
        <p:sp>
          <p:nvSpPr>
            <p:cNvPr id="16" name="Rectangle 3"/>
            <p:cNvSpPr/>
            <p:nvPr userDrawn="1"/>
          </p:nvSpPr>
          <p:spPr>
            <a:xfrm rot="2700000">
              <a:off x="3801387" y="742685"/>
              <a:ext cx="1790769" cy="7922092"/>
            </a:xfrm>
            <a:custGeom>
              <a:avLst/>
              <a:gdLst>
                <a:gd name="connsiteX0" fmla="*/ 0 w 1771355"/>
                <a:gd name="connsiteY0" fmla="*/ 0 h 8124148"/>
                <a:gd name="connsiteX1" fmla="*/ 1771355 w 1771355"/>
                <a:gd name="connsiteY1" fmla="*/ 0 h 8124148"/>
                <a:gd name="connsiteX2" fmla="*/ 1771355 w 1771355"/>
                <a:gd name="connsiteY2" fmla="*/ 8124148 h 8124148"/>
                <a:gd name="connsiteX3" fmla="*/ 0 w 1771355"/>
                <a:gd name="connsiteY3" fmla="*/ 8124148 h 8124148"/>
                <a:gd name="connsiteX4" fmla="*/ 0 w 1771355"/>
                <a:gd name="connsiteY4" fmla="*/ 0 h 8124148"/>
                <a:gd name="connsiteX0" fmla="*/ 0 w 1771355"/>
                <a:gd name="connsiteY0" fmla="*/ 0 h 8124148"/>
                <a:gd name="connsiteX1" fmla="*/ 1771355 w 1771355"/>
                <a:gd name="connsiteY1" fmla="*/ 0 h 8124148"/>
                <a:gd name="connsiteX2" fmla="*/ 1771355 w 1771355"/>
                <a:gd name="connsiteY2" fmla="*/ 8124148 h 8124148"/>
                <a:gd name="connsiteX3" fmla="*/ 6736 w 1771355"/>
                <a:gd name="connsiteY3" fmla="*/ 7922092 h 8124148"/>
                <a:gd name="connsiteX4" fmla="*/ 0 w 1771355"/>
                <a:gd name="connsiteY4" fmla="*/ 0 h 8124148"/>
                <a:gd name="connsiteX0" fmla="*/ 0 w 1771355"/>
                <a:gd name="connsiteY0" fmla="*/ 0 h 7922092"/>
                <a:gd name="connsiteX1" fmla="*/ 1771355 w 1771355"/>
                <a:gd name="connsiteY1" fmla="*/ 0 h 7922092"/>
                <a:gd name="connsiteX2" fmla="*/ 1771355 w 1771355"/>
                <a:gd name="connsiteY2" fmla="*/ 6144002 h 7922092"/>
                <a:gd name="connsiteX3" fmla="*/ 6736 w 1771355"/>
                <a:gd name="connsiteY3" fmla="*/ 7922092 h 7922092"/>
                <a:gd name="connsiteX4" fmla="*/ 0 w 1771355"/>
                <a:gd name="connsiteY4" fmla="*/ 0 h 792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1355" h="7922092">
                  <a:moveTo>
                    <a:pt x="0" y="0"/>
                  </a:moveTo>
                  <a:lnTo>
                    <a:pt x="1771355" y="0"/>
                  </a:lnTo>
                  <a:lnTo>
                    <a:pt x="1771355" y="6144002"/>
                  </a:lnTo>
                  <a:lnTo>
                    <a:pt x="6736" y="7922092"/>
                  </a:lnTo>
                  <a:cubicBezTo>
                    <a:pt x="4491" y="5281395"/>
                    <a:pt x="2245" y="2640697"/>
                    <a:pt x="0" y="0"/>
                  </a:cubicBezTo>
                  <a:close/>
                </a:path>
              </a:pathLst>
            </a:custGeom>
            <a:solidFill>
              <a:srgbClr val="9999B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GB" sz="1800" kern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57963" y="1958405"/>
              <a:ext cx="1760399" cy="4909118"/>
            </a:xfrm>
            <a:prstGeom prst="rect">
              <a:avLst/>
            </a:prstGeom>
            <a:solidFill>
              <a:srgbClr val="5BB7E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GB" sz="1800" kern="0">
                <a:solidFill>
                  <a:srgbClr val="FFFFFF"/>
                </a:solidFill>
              </a:endParaRPr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6557963" y="1842338"/>
              <a:ext cx="1550195" cy="2233614"/>
            </a:xfrm>
            <a:custGeom>
              <a:avLst/>
              <a:gdLst>
                <a:gd name="connsiteX0" fmla="*/ 114300 w 1543050"/>
                <a:gd name="connsiteY0" fmla="*/ 1590675 h 2200275"/>
                <a:gd name="connsiteX1" fmla="*/ 0 w 1543050"/>
                <a:gd name="connsiteY1" fmla="*/ 0 h 2200275"/>
                <a:gd name="connsiteX2" fmla="*/ 1543050 w 1543050"/>
                <a:gd name="connsiteY2" fmla="*/ 666750 h 2200275"/>
                <a:gd name="connsiteX3" fmla="*/ 0 w 1543050"/>
                <a:gd name="connsiteY3" fmla="*/ 2200275 h 2200275"/>
                <a:gd name="connsiteX4" fmla="*/ 0 w 1543050"/>
                <a:gd name="connsiteY4" fmla="*/ 9525 h 2200275"/>
                <a:gd name="connsiteX5" fmla="*/ 0 w 1543050"/>
                <a:gd name="connsiteY5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4" fmla="*/ 0 w 1543050"/>
                <a:gd name="connsiteY4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4" fmla="*/ 0 w 1543050"/>
                <a:gd name="connsiteY4" fmla="*/ 0 h 2200275"/>
                <a:gd name="connsiteX0" fmla="*/ 0 w 1552575"/>
                <a:gd name="connsiteY0" fmla="*/ 0 h 2200275"/>
                <a:gd name="connsiteX1" fmla="*/ 1552575 w 1552575"/>
                <a:gd name="connsiteY1" fmla="*/ 647984 h 2200275"/>
                <a:gd name="connsiteX2" fmla="*/ 0 w 1552575"/>
                <a:gd name="connsiteY2" fmla="*/ 2200275 h 2200275"/>
                <a:gd name="connsiteX3" fmla="*/ 0 w 1552575"/>
                <a:gd name="connsiteY3" fmla="*/ 9525 h 2200275"/>
                <a:gd name="connsiteX4" fmla="*/ 0 w 1552575"/>
                <a:gd name="connsiteY4" fmla="*/ 0 h 2200275"/>
                <a:gd name="connsiteX0" fmla="*/ 0 w 1547813"/>
                <a:gd name="connsiteY0" fmla="*/ 0 h 2200275"/>
                <a:gd name="connsiteX1" fmla="*/ 1547813 w 1547813"/>
                <a:gd name="connsiteY1" fmla="*/ 647984 h 2200275"/>
                <a:gd name="connsiteX2" fmla="*/ 0 w 1547813"/>
                <a:gd name="connsiteY2" fmla="*/ 2200275 h 2200275"/>
                <a:gd name="connsiteX3" fmla="*/ 0 w 1547813"/>
                <a:gd name="connsiteY3" fmla="*/ 9525 h 2200275"/>
                <a:gd name="connsiteX4" fmla="*/ 0 w 1547813"/>
                <a:gd name="connsiteY4" fmla="*/ 0 h 2200275"/>
                <a:gd name="connsiteX0" fmla="*/ 0 w 1550195"/>
                <a:gd name="connsiteY0" fmla="*/ 0 h 2200275"/>
                <a:gd name="connsiteX1" fmla="*/ 1550195 w 1550195"/>
                <a:gd name="connsiteY1" fmla="*/ 647984 h 2200275"/>
                <a:gd name="connsiteX2" fmla="*/ 0 w 1550195"/>
                <a:gd name="connsiteY2" fmla="*/ 2200275 h 2200275"/>
                <a:gd name="connsiteX3" fmla="*/ 0 w 1550195"/>
                <a:gd name="connsiteY3" fmla="*/ 9525 h 2200275"/>
                <a:gd name="connsiteX4" fmla="*/ 0 w 1550195"/>
                <a:gd name="connsiteY4" fmla="*/ 0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0195" h="2200275">
                  <a:moveTo>
                    <a:pt x="0" y="0"/>
                  </a:moveTo>
                  <a:lnTo>
                    <a:pt x="1550195" y="647984"/>
                  </a:lnTo>
                  <a:lnTo>
                    <a:pt x="0" y="220027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FB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GB" sz="1800" kern="0">
                <a:solidFill>
                  <a:srgbClr val="FFFFFF"/>
                </a:solidFill>
              </a:endParaRPr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556290" y="1020138"/>
              <a:ext cx="1762072" cy="1790769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GB" sz="1800" kern="0">
                <a:solidFill>
                  <a:srgbClr val="FFFFFF"/>
                </a:solidFill>
              </a:endParaRPr>
            </a:p>
          </p:txBody>
        </p:sp>
      </p:grpSp>
      <p:sp>
        <p:nvSpPr>
          <p:cNvPr id="2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2300" y="1816080"/>
            <a:ext cx="5816254" cy="277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sz="3600" b="0"/>
            </a:lvl1pPr>
          </a:lstStyle>
          <a:p>
            <a:r>
              <a:rPr lang="en-US" dirty="0"/>
              <a:t>Divider </a:t>
            </a:r>
            <a:br>
              <a:rPr lang="en-US" dirty="0"/>
            </a:br>
            <a:r>
              <a:rPr lang="en-US" dirty="0"/>
              <a:t>Title</a:t>
            </a:r>
            <a:endParaRPr lang="en-GB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7218" y="4706235"/>
            <a:ext cx="5808467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29385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3204569" y="617721"/>
            <a:ext cx="5447168" cy="6323739"/>
            <a:chOff x="2535069" y="594571"/>
            <a:chExt cx="4850032" cy="5634753"/>
          </a:xfrm>
        </p:grpSpPr>
        <p:sp>
          <p:nvSpPr>
            <p:cNvPr id="9" name="Rectangle 8"/>
            <p:cNvSpPr/>
            <p:nvPr userDrawn="1"/>
          </p:nvSpPr>
          <p:spPr>
            <a:xfrm rot="2595032">
              <a:off x="4442488" y="594571"/>
              <a:ext cx="1050039" cy="56347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9813"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329186" y="882812"/>
              <a:ext cx="1055915" cy="1055915"/>
            </a:xfrm>
            <a:prstGeom prst="ellipse">
              <a:avLst/>
            </a:prstGeom>
            <a:solidFill>
              <a:srgbClr val="31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9813"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2535069" y="4906882"/>
              <a:ext cx="1055915" cy="105591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9813"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6281" y="5591677"/>
            <a:ext cx="3300910" cy="12801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Connector 12"/>
          <p:cNvCxnSpPr/>
          <p:nvPr/>
        </p:nvCxnSpPr>
        <p:spPr>
          <a:xfrm>
            <a:off x="627220" y="1782875"/>
            <a:ext cx="5808467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7220" y="4649058"/>
            <a:ext cx="5808467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33062" y="1873254"/>
            <a:ext cx="5820614" cy="2062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45210" y="4003526"/>
            <a:ext cx="5808467" cy="317236"/>
          </a:xfrm>
        </p:spPr>
        <p:txBody>
          <a:bodyPr anchor="ctr">
            <a:noAutofit/>
          </a:bodyPr>
          <a:lstStyle>
            <a:lvl1pPr marL="0" marR="0" indent="0" algn="l" defTabSz="914674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674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Secondary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923468" y="4331833"/>
            <a:ext cx="1515702" cy="317236"/>
          </a:xfrm>
        </p:spPr>
        <p:txBody>
          <a:bodyPr anchor="ctr">
            <a:noAutofit/>
          </a:bodyPr>
          <a:lstStyle>
            <a:lvl1pPr algn="r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April 15, 2015</a:t>
            </a:r>
          </a:p>
        </p:txBody>
      </p:sp>
    </p:spTree>
    <p:extLst>
      <p:ext uri="{BB962C8B-B14F-4D97-AF65-F5344CB8AC3E}">
        <p14:creationId xmlns:p14="http://schemas.microsoft.com/office/powerpoint/2010/main" val="223754715"/>
      </p:ext>
    </p:extLst>
  </p:cSld>
  <p:clrMapOvr>
    <a:masterClrMapping/>
  </p:clrMapOvr>
  <p:transition/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lank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6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 userDrawn="1"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11" name="Rectangle 10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©2016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28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©2015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0697" y="1490667"/>
            <a:ext cx="9436100" cy="4875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3418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0697" y="1490663"/>
            <a:ext cx="9436100" cy="50323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347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228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9427704" cy="14630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9427464" cy="3484871"/>
          </a:xfrm>
        </p:spPr>
        <p:txBody>
          <a:bodyPr numCol="3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022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oleObject" Target="../embeddings/oleObject7.bin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vmlDrawing" Target="../drawings/vmlDrawing7.v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oleObject" Target="../embeddings/oleObject8.bin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ags" Target="../tags/tag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vmlDrawing" Target="../drawings/vmlDrawing8.vml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oleObject" Target="../embeddings/oleObject9.bin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ags" Target="../tags/tag9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vmlDrawing" Target="../drawings/vmlDrawing9.vml"/><Relationship Id="rId5" Type="http://schemas.openxmlformats.org/officeDocument/2006/relationships/slideLayout" Target="../slideLayouts/slideLayout2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ags" Target="../tags/tag10.xml"/><Relationship Id="rId5" Type="http://schemas.openxmlformats.org/officeDocument/2006/relationships/vmlDrawing" Target="../drawings/vmlDrawing10.v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vmlDrawing" Target="../drawings/vmlDrawing14.v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oleObject" Target="../embeddings/oleObject14.bin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9" name="think-cell Slide" r:id="rId10" imgW="0" imgH="0" progId="TCLayout.ActiveDocument.1">
                  <p:embed/>
                </p:oleObj>
              </mc:Choice>
              <mc:Fallback>
                <p:oleObj name="think-cell Slide" r:id="rId10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0697" y="1490662"/>
            <a:ext cx="9436100" cy="5032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sz="1400" smtClean="0"/>
              <a:t>Fifth level</a:t>
            </a:r>
            <a:endParaRPr lang="en-GB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0697" y="435428"/>
            <a:ext cx="9436100" cy="78145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32" name="Rectangle 31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68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787" r:id="rId2"/>
    <p:sldLayoutId id="2147483788" r:id="rId3"/>
    <p:sldLayoutId id="2147483789" r:id="rId4"/>
    <p:sldLayoutId id="2147483790" r:id="rId5"/>
    <p:sldLayoutId id="2147483834" r:id="rId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400" b="0" dirty="0">
          <a:solidFill>
            <a:schemeClr val="tx1">
              <a:lumMod val="65000"/>
              <a:lumOff val="35000"/>
            </a:schemeClr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5211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104232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563487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208464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300"/>
        </a:spcAft>
        <a:buClr>
          <a:schemeClr val="tx1"/>
        </a:buClr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8600" indent="-228600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lang="en-US" sz="14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57200" indent="-228600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88975" indent="-227013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14400" indent="-225425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139825" indent="-225425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693777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14940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36102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2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5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7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9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811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74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36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98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367">
          <p15:clr>
            <a:srgbClr val="F26B43"/>
          </p15:clr>
        </p15:guide>
        <p15:guide id="2" pos="395" userDrawn="1">
          <p15:clr>
            <a:srgbClr val="F26B43"/>
          </p15:clr>
        </p15:guide>
        <p15:guide id="3" pos="6345" userDrawn="1">
          <p15:clr>
            <a:srgbClr val="F26B43"/>
          </p15:clr>
        </p15:guide>
        <p15:guide id="4" orient="horz" pos="928" userDrawn="1">
          <p15:clr>
            <a:srgbClr val="F26B43"/>
          </p15:clr>
        </p15:guide>
        <p15:guide id="6" orient="horz" pos="765" userDrawn="1">
          <p15:clr>
            <a:srgbClr val="F26B43"/>
          </p15:clr>
        </p15:guide>
        <p15:guide id="7" orient="horz" pos="410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6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0697" y="1490663"/>
            <a:ext cx="9436100" cy="5032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0697" y="435428"/>
            <a:ext cx="9436100" cy="78145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4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400" b="0" dirty="0">
          <a:solidFill>
            <a:schemeClr val="tx2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5211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104232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563487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208464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300"/>
        </a:spcAft>
        <a:buClr>
          <a:schemeClr val="tx1"/>
        </a:buClr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5425" indent="-228600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57200" indent="-228600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88975" indent="-227013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14400" indent="-225425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139825" indent="-225425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693777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14940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36102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2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5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7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9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811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74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36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98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3" orient="horz" pos="4109" userDrawn="1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8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0697" y="1490663"/>
            <a:ext cx="9436100" cy="5032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0697" y="435428"/>
            <a:ext cx="9436100" cy="78145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1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400" b="0" dirty="0">
          <a:solidFill>
            <a:schemeClr val="accent2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5211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104232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563487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208464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300"/>
        </a:spcAft>
        <a:buClr>
          <a:schemeClr val="tx1"/>
        </a:buClr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5425" indent="-228600" algn="l" rtl="0" eaLnBrk="1" fontAlgn="base" hangingPunct="1">
        <a:spcBef>
          <a:spcPts val="600"/>
        </a:spcBef>
        <a:spcAft>
          <a:spcPts val="30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57200" indent="-228600" algn="l" rtl="0" eaLnBrk="1" fontAlgn="base" hangingPunct="1">
        <a:spcBef>
          <a:spcPts val="600"/>
        </a:spcBef>
        <a:spcAft>
          <a:spcPts val="300"/>
        </a:spcAft>
        <a:buClr>
          <a:schemeClr val="accent2"/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88975" indent="-227013" algn="l" rtl="0" eaLnBrk="1" fontAlgn="base" hangingPunct="1">
        <a:spcBef>
          <a:spcPts val="600"/>
        </a:spcBef>
        <a:spcAft>
          <a:spcPts val="30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14400" indent="-225425" algn="l" rtl="0" eaLnBrk="1" fontAlgn="base" hangingPunct="1">
        <a:spcBef>
          <a:spcPts val="600"/>
        </a:spcBef>
        <a:spcAft>
          <a:spcPts val="300"/>
        </a:spcAft>
        <a:buClr>
          <a:schemeClr val="accent2"/>
        </a:buClr>
        <a:buSzPct val="100000"/>
        <a:buFont typeface="Arial" panose="020B0604020202020204" pitchFamily="34" charset="0"/>
        <a:buChar char="–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139825" indent="-225425" algn="l" rtl="0" eaLnBrk="1" fontAlgn="base" hangingPunct="1">
        <a:spcBef>
          <a:spcPts val="600"/>
        </a:spcBef>
        <a:spcAft>
          <a:spcPts val="30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693777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14940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36102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2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5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7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9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811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74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36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98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  <p15:guide id="9" orient="horz" pos="410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7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0697" y="1490663"/>
            <a:ext cx="9436100" cy="5032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0697" y="435428"/>
            <a:ext cx="9436100" cy="78145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9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400" b="0" dirty="0">
          <a:solidFill>
            <a:srgbClr val="47254B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5211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104232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563487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208464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300"/>
        </a:spcAft>
        <a:buClr>
          <a:schemeClr val="tx1"/>
        </a:buClr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5425" indent="-228600" algn="l" rtl="0" eaLnBrk="1" fontAlgn="base" hangingPunct="1">
        <a:spcBef>
          <a:spcPts val="600"/>
        </a:spcBef>
        <a:spcAft>
          <a:spcPts val="300"/>
        </a:spcAft>
        <a:buClr>
          <a:srgbClr val="47254B"/>
        </a:buClr>
        <a:buSzPct val="100000"/>
        <a:buFont typeface="Arial" panose="020B0604020202020204" pitchFamily="34" charset="0"/>
        <a:buChar char="•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57200" indent="-228600" algn="l" rtl="0" eaLnBrk="1" fontAlgn="base" hangingPunct="1">
        <a:spcBef>
          <a:spcPts val="600"/>
        </a:spcBef>
        <a:spcAft>
          <a:spcPts val="300"/>
        </a:spcAft>
        <a:buClr>
          <a:srgbClr val="47254B"/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88975" indent="-227013" algn="l" rtl="0" eaLnBrk="1" fontAlgn="base" hangingPunct="1">
        <a:spcBef>
          <a:spcPts val="600"/>
        </a:spcBef>
        <a:spcAft>
          <a:spcPts val="300"/>
        </a:spcAft>
        <a:buClr>
          <a:srgbClr val="47254B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14400" indent="-225425" algn="l" rtl="0" eaLnBrk="1" fontAlgn="base" hangingPunct="1">
        <a:spcBef>
          <a:spcPts val="600"/>
        </a:spcBef>
        <a:spcAft>
          <a:spcPts val="300"/>
        </a:spcAft>
        <a:buClr>
          <a:srgbClr val="47254B"/>
        </a:buClr>
        <a:buSzPct val="100000"/>
        <a:buFont typeface="Arial" panose="020B0604020202020204" pitchFamily="34" charset="0"/>
        <a:buChar char="–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139825" indent="-225425" algn="l" rtl="0" eaLnBrk="1" fontAlgn="base" hangingPunct="1">
        <a:spcBef>
          <a:spcPts val="600"/>
        </a:spcBef>
        <a:spcAft>
          <a:spcPts val="300"/>
        </a:spcAft>
        <a:buClr>
          <a:srgbClr val="47254B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693777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14940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36102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2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5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7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9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811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74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36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98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3" orient="horz" pos="4109" userDrawn="1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think-cell Slide" r:id="rId7" imgW="0" imgH="0" progId="TCLayout.ActiveDocument.1">
                  <p:embed/>
                </p:oleObj>
              </mc:Choice>
              <mc:Fallback>
                <p:oleObj name="think-cell Slide" r:id="rId7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0697" y="1490662"/>
            <a:ext cx="9436100" cy="5032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sz="1400" smtClean="0"/>
              <a:t>Fifth level</a:t>
            </a:r>
            <a:endParaRPr lang="en-GB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0697" y="435428"/>
            <a:ext cx="9436100" cy="78145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©2016 Evalueserve. All rights reserved.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32" name="Rectangle 31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8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2" r:id="rId2"/>
    <p:sldLayoutId id="2147483833" r:id="rId3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400" b="0" dirty="0">
          <a:solidFill>
            <a:schemeClr val="tx1">
              <a:lumMod val="65000"/>
              <a:lumOff val="35000"/>
            </a:schemeClr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5211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104232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563487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208464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300"/>
        </a:spcAft>
        <a:buClr>
          <a:schemeClr val="tx1"/>
        </a:buClr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8600" indent="-228600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lang="en-US" sz="14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57200" indent="-228600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88975" indent="-227013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14400" indent="-225425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139825" indent="-225425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693777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14940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36102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2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5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7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9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811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74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36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98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367">
          <p15:clr>
            <a:srgbClr val="F26B43"/>
          </p15:clr>
        </p15:guide>
        <p15:guide id="2" pos="395">
          <p15:clr>
            <a:srgbClr val="F26B43"/>
          </p15:clr>
        </p15:guide>
        <p15:guide id="3" pos="6345">
          <p15:clr>
            <a:srgbClr val="F26B43"/>
          </p15:clr>
        </p15:guide>
        <p15:guide id="4" orient="horz" pos="928">
          <p15:clr>
            <a:srgbClr val="F26B43"/>
          </p15:clr>
        </p15:guide>
        <p15:guide id="5" orient="horz" pos="765">
          <p15:clr>
            <a:srgbClr val="F26B43"/>
          </p15:clr>
        </p15:guide>
        <p15:guide id="6" orient="horz" pos="410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4"/>
            </p:custDataLst>
            <p:extLst/>
          </p:nvPr>
        </p:nvGraphicFramePr>
        <p:xfrm>
          <a:off x="2" y="2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think-cell Slide" r:id="rId15" imgW="0" imgH="0" progId="">
                  <p:embed/>
                </p:oleObj>
              </mc:Choice>
              <mc:Fallback>
                <p:oleObj name="think-cell Slide" r:id="rId1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2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0697" y="1490665"/>
            <a:ext cx="9436100" cy="4875470"/>
          </a:xfrm>
          <a:prstGeom prst="rect">
            <a:avLst/>
          </a:prstGeom>
        </p:spPr>
        <p:txBody>
          <a:bodyPr vert="horz" lIns="0" tIns="45730" rIns="0" bIns="4573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IN" dirty="0"/>
              <a:t>Fifth level</a:t>
            </a:r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0697" y="435431"/>
            <a:ext cx="9436100" cy="781459"/>
          </a:xfrm>
          <a:prstGeom prst="rect">
            <a:avLst/>
          </a:prstGeom>
        </p:spPr>
        <p:txBody>
          <a:bodyPr vert="horz" lIns="0" tIns="45730" rIns="0" bIns="4573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5363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363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936852" y="6634117"/>
            <a:ext cx="514619" cy="534662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582">
                <a:defRPr/>
              </a:pPr>
              <a:endParaRPr lang="en-GB" sz="1800" kern="0">
                <a:solidFill>
                  <a:srgbClr val="FFFFFF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582">
                <a:defRPr/>
              </a:pPr>
              <a:endParaRPr lang="en-GB" sz="1800" kern="0">
                <a:solidFill>
                  <a:srgbClr val="FFFFFF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582">
                <a:defRPr/>
              </a:pPr>
              <a:endParaRPr lang="en-GB" sz="1800" kern="0">
                <a:solidFill>
                  <a:srgbClr val="FFFFFF"/>
                </a:solidFill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5" y="6978203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1039813" fontAlgn="base">
              <a:spcBef>
                <a:spcPct val="0"/>
              </a:spcBef>
              <a:spcAft>
                <a:spcPct val="0"/>
              </a:spcAft>
            </a:pPr>
            <a:fld id="{E20330FD-FE2A-483E-B0C7-29AD7FB3CAEB}" type="slidenum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0398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GB" dirty="0">
                <a:solidFill>
                  <a:prstClr val="black">
                    <a:lumMod val="65000"/>
                    <a:lumOff val="35000"/>
                  </a:prstClr>
                </a:solidFill>
              </a:rPr>
              <a:t> /  evalueserve.com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8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1039813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lumMod val="65000"/>
                    <a:lumOff val="35000"/>
                  </a:prstClr>
                </a:solidFill>
              </a:rPr>
              <a:t>©2015 Evalueserve. All rights reserved.</a:t>
            </a:r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25363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25363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56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400" b="0" dirty="0">
          <a:solidFill>
            <a:schemeClr val="tx2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52126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1042534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56379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208506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300"/>
        </a:spcAft>
        <a:buClr>
          <a:schemeClr val="tx1"/>
        </a:buClr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5471" indent="-228647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57291" indent="-228647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89113" indent="-227058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14582" indent="-225471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140053" indent="-225471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694115" indent="-168326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15382" indent="-168326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36649" indent="-168326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4253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265" algn="l" defTabSz="104253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534" algn="l" defTabSz="104253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799" algn="l" defTabSz="104253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065" algn="l" defTabSz="104253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332" algn="l" defTabSz="104253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7599" algn="l" defTabSz="104253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864" algn="l" defTabSz="104253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0132" algn="l" defTabSz="104253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3" orient="horz" pos="4023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530292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 to Machine Learning</a:t>
            </a:r>
            <a:endParaRPr lang="en-GB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5210" y="4138608"/>
            <a:ext cx="5808467" cy="641210"/>
          </a:xfrm>
        </p:spPr>
        <p:txBody>
          <a:bodyPr/>
          <a:lstStyle/>
          <a:p>
            <a:r>
              <a:rPr lang="en-US" dirty="0" smtClean="0">
                <a:solidFill>
                  <a:srgbClr val="595959"/>
                </a:solidFill>
              </a:rPr>
              <a:t>Jose </a:t>
            </a:r>
            <a:r>
              <a:rPr lang="en-US" dirty="0" err="1" smtClean="0">
                <a:solidFill>
                  <a:srgbClr val="595959"/>
                </a:solidFill>
              </a:rPr>
              <a:t>Nuñez</a:t>
            </a:r>
            <a:r>
              <a:rPr lang="en-US" dirty="0">
                <a:solidFill>
                  <a:srgbClr val="595959"/>
                </a:solidFill>
              </a:rPr>
              <a:t>	</a:t>
            </a:r>
            <a:r>
              <a:rPr lang="en-US" dirty="0" smtClean="0">
                <a:solidFill>
                  <a:srgbClr val="595959"/>
                </a:solidFill>
              </a:rPr>
              <a:t>			</a:t>
            </a:r>
            <a:r>
              <a:rPr lang="en-US" dirty="0" smtClean="0">
                <a:solidFill>
                  <a:srgbClr val="595959"/>
                </a:solidFill>
              </a:rPr>
              <a:t>Dec </a:t>
            </a:r>
            <a:r>
              <a:rPr lang="en-US" dirty="0" smtClean="0">
                <a:solidFill>
                  <a:srgbClr val="595959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374487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09" y="525863"/>
            <a:ext cx="9436100" cy="781459"/>
          </a:xfrm>
        </p:spPr>
        <p:txBody>
          <a:bodyPr/>
          <a:lstStyle/>
          <a:p>
            <a:r>
              <a:rPr lang="en-US" dirty="0" smtClean="0">
                <a:solidFill>
                  <a:srgbClr val="AF2349"/>
                </a:solidFill>
              </a:rPr>
              <a:t>Does Human supervise the process?</a:t>
            </a:r>
            <a:endParaRPr lang="en-US" dirty="0">
              <a:solidFill>
                <a:srgbClr val="AF234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10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80252" y="1394217"/>
            <a:ext cx="9398245" cy="13992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6"/>
          <p:cNvSpPr/>
          <p:nvPr/>
        </p:nvSpPr>
        <p:spPr>
          <a:xfrm>
            <a:off x="680253" y="2863783"/>
            <a:ext cx="9579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Supervised learning</a:t>
            </a:r>
          </a:p>
          <a:p>
            <a:r>
              <a:rPr lang="en-US" sz="1600" dirty="0"/>
              <a:t>In </a:t>
            </a:r>
            <a:r>
              <a:rPr lang="en-US" sz="1600" i="1" dirty="0"/>
              <a:t>supervised learning</a:t>
            </a:r>
            <a:r>
              <a:rPr lang="en-US" sz="1600" dirty="0"/>
              <a:t>, the training data you feed to the algorithm includes the desired solutions, called</a:t>
            </a:r>
          </a:p>
          <a:p>
            <a:r>
              <a:rPr lang="en-US" sz="1600" i="1" dirty="0"/>
              <a:t>labels</a:t>
            </a:r>
            <a:endParaRPr lang="en-US" sz="1600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40542" y="4059485"/>
            <a:ext cx="4483083" cy="2240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5697416" y="4059483"/>
            <a:ext cx="4381082" cy="2240831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331395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09" y="525863"/>
            <a:ext cx="9436100" cy="781459"/>
          </a:xfrm>
        </p:spPr>
        <p:txBody>
          <a:bodyPr/>
          <a:lstStyle/>
          <a:p>
            <a:r>
              <a:rPr lang="en-US" dirty="0">
                <a:solidFill>
                  <a:srgbClr val="AF2349"/>
                </a:solidFill>
              </a:rPr>
              <a:t>Does Human supervise the process?</a:t>
            </a:r>
            <a:endParaRPr lang="en-US" dirty="0">
              <a:solidFill>
                <a:srgbClr val="AF234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11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21900" y="1556008"/>
            <a:ext cx="9436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Unsupervised learning</a:t>
            </a:r>
          </a:p>
          <a:p>
            <a:r>
              <a:rPr lang="en-US" sz="1600" dirty="0"/>
              <a:t>In </a:t>
            </a:r>
            <a:r>
              <a:rPr lang="en-US" sz="1600" i="1" dirty="0"/>
              <a:t>unsupervised learning</a:t>
            </a:r>
            <a:r>
              <a:rPr lang="en-US" sz="1600" dirty="0"/>
              <a:t>, as you might guess, the training data is </a:t>
            </a:r>
            <a:r>
              <a:rPr lang="en-US" sz="1600" dirty="0" smtClean="0"/>
              <a:t>unlabeled. The </a:t>
            </a:r>
            <a:r>
              <a:rPr lang="en-US" sz="1600" dirty="0"/>
              <a:t>system </a:t>
            </a:r>
            <a:r>
              <a:rPr lang="en-US" sz="1600" dirty="0" smtClean="0"/>
              <a:t>tries to </a:t>
            </a:r>
            <a:r>
              <a:rPr lang="en-US" sz="1600" dirty="0"/>
              <a:t>learn without a teacher.</a:t>
            </a:r>
            <a:endParaRPr lang="en-US" sz="1600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21900" y="3175279"/>
            <a:ext cx="4422373" cy="258242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677319" y="3144734"/>
            <a:ext cx="4220306" cy="264351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87678394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09" y="525863"/>
            <a:ext cx="9436100" cy="781459"/>
          </a:xfrm>
        </p:spPr>
        <p:txBody>
          <a:bodyPr/>
          <a:lstStyle/>
          <a:p>
            <a:r>
              <a:rPr lang="en-US" dirty="0">
                <a:solidFill>
                  <a:srgbClr val="AF2349"/>
                </a:solidFill>
              </a:rPr>
              <a:t>Does Human supervise the process?</a:t>
            </a:r>
            <a:endParaRPr lang="en-US" dirty="0">
              <a:solidFill>
                <a:srgbClr val="AF234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12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3094" y="1418099"/>
            <a:ext cx="94253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Reinforcement Learning</a:t>
            </a:r>
          </a:p>
          <a:p>
            <a:r>
              <a:rPr lang="en-US" sz="1600" i="1" dirty="0"/>
              <a:t>Reinforcement Learning </a:t>
            </a:r>
            <a:r>
              <a:rPr lang="en-US" sz="1600" dirty="0"/>
              <a:t>is a very different beast. The learning system, called an </a:t>
            </a:r>
            <a:r>
              <a:rPr lang="en-US" sz="1600" i="1" dirty="0"/>
              <a:t>agent </a:t>
            </a:r>
            <a:r>
              <a:rPr lang="en-US" sz="1600" dirty="0"/>
              <a:t>in this context,</a:t>
            </a:r>
          </a:p>
          <a:p>
            <a:r>
              <a:rPr lang="en-US" sz="1600" dirty="0"/>
              <a:t>can observe the environment, select and perform actions, and get </a:t>
            </a:r>
            <a:r>
              <a:rPr lang="en-US" sz="1600" i="1" dirty="0"/>
              <a:t>rewards </a:t>
            </a:r>
            <a:r>
              <a:rPr lang="en-US" sz="1600" dirty="0"/>
              <a:t>in </a:t>
            </a:r>
            <a:r>
              <a:rPr lang="en-US" sz="1600" dirty="0" smtClean="0"/>
              <a:t>return.</a:t>
            </a:r>
          </a:p>
          <a:p>
            <a:r>
              <a:rPr lang="en-US" sz="1600" dirty="0" smtClean="0"/>
              <a:t>It </a:t>
            </a:r>
            <a:r>
              <a:rPr lang="en-US" sz="1600" dirty="0"/>
              <a:t>must then learn by itself what is the best strategy, called </a:t>
            </a:r>
            <a:r>
              <a:rPr lang="en-US" sz="1600" dirty="0" smtClean="0"/>
              <a:t>a </a:t>
            </a:r>
            <a:r>
              <a:rPr lang="en-US" sz="1600" i="1" dirty="0" smtClean="0"/>
              <a:t>policy</a:t>
            </a:r>
            <a:r>
              <a:rPr lang="en-US" sz="1600" dirty="0"/>
              <a:t>, to get the most reward over time. </a:t>
            </a:r>
            <a:endParaRPr lang="en-US" sz="1600" dirty="0" smtClean="0"/>
          </a:p>
          <a:p>
            <a:r>
              <a:rPr lang="en-US" sz="1600" dirty="0" smtClean="0"/>
              <a:t>A </a:t>
            </a:r>
            <a:r>
              <a:rPr lang="en-US" sz="1600" dirty="0"/>
              <a:t>policy defines what action the agent should choose when it </a:t>
            </a:r>
            <a:r>
              <a:rPr lang="en-US" sz="1600" dirty="0" smtClean="0"/>
              <a:t>is in </a:t>
            </a:r>
            <a:r>
              <a:rPr lang="en-US" sz="1600" dirty="0"/>
              <a:t>a given situation.</a:t>
            </a:r>
            <a:endParaRPr lang="en-US" sz="1600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991960" y="3007995"/>
            <a:ext cx="4704715" cy="336613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9456455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Overfitting</a:t>
            </a:r>
            <a:r>
              <a:rPr lang="es-VE" dirty="0" smtClean="0"/>
              <a:t/>
            </a:r>
            <a:br>
              <a:rPr lang="es-VE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13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844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Testing</a:t>
            </a:r>
            <a:r>
              <a:rPr lang="es-VE" dirty="0" smtClean="0"/>
              <a:t> and </a:t>
            </a:r>
            <a:r>
              <a:rPr lang="es-VE" dirty="0" err="1" smtClean="0"/>
              <a:t>Validating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14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1826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Quiz</a:t>
            </a:r>
            <a:r>
              <a:rPr lang="es-VE" dirty="0" smtClean="0"/>
              <a:t>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15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571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  <a:br>
              <a:rPr lang="en-GB" dirty="0"/>
            </a:b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©</a:t>
            </a:r>
            <a:r>
              <a:rPr lang="en-GB" dirty="0" smtClean="0"/>
              <a:t>2019 Evalueserve</a:t>
            </a:r>
            <a:r>
              <a:rPr lang="en-GB" dirty="0"/>
              <a:t>. All rights reserved.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533945"/>
              </p:ext>
            </p:extLst>
          </p:nvPr>
        </p:nvGraphicFramePr>
        <p:xfrm>
          <a:off x="614322" y="1486667"/>
          <a:ext cx="7100271" cy="5120640"/>
        </p:xfrm>
        <a:graphic>
          <a:graphicData uri="http://schemas.openxmlformats.org/drawingml/2006/table">
            <a:tbl>
              <a:tblPr firstRow="1" bandRow="1"/>
              <a:tblGrid>
                <a:gridCol w="6417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3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261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31520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EE2653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 marL="53451" marR="53451" marT="20142" marB="2014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53451" marR="53451" marT="20142" marB="20142" anchor="ctr">
                    <a:lnL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VE" sz="1800" noProof="0" dirty="0" err="1" smtClean="0">
                          <a:latin typeface="+mn-lt"/>
                        </a:rPr>
                        <a:t>What</a:t>
                      </a:r>
                      <a:r>
                        <a:rPr lang="es-VE" sz="1800" baseline="0" noProof="0" dirty="0" smtClean="0">
                          <a:latin typeface="+mn-lt"/>
                        </a:rPr>
                        <a:t> </a:t>
                      </a:r>
                      <a:r>
                        <a:rPr lang="es-VE" sz="1800" baseline="0" noProof="0" dirty="0" err="1" smtClean="0">
                          <a:latin typeface="+mn-lt"/>
                        </a:rPr>
                        <a:t>is</a:t>
                      </a:r>
                      <a:r>
                        <a:rPr lang="es-VE" sz="1800" baseline="0" noProof="0" dirty="0" smtClean="0">
                          <a:latin typeface="+mn-lt"/>
                        </a:rPr>
                        <a:t> machine </a:t>
                      </a:r>
                      <a:r>
                        <a:rPr lang="es-VE" sz="1800" baseline="0" noProof="0" dirty="0" err="1" smtClean="0">
                          <a:latin typeface="+mn-lt"/>
                        </a:rPr>
                        <a:t>learning</a:t>
                      </a:r>
                      <a:r>
                        <a:rPr lang="es-VE" sz="1800" baseline="0" noProof="0" dirty="0" smtClean="0">
                          <a:latin typeface="+mn-lt"/>
                        </a:rPr>
                        <a:t>?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 marL="53451" marR="53451" marT="20142" marB="2014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rgbClr val="EE2653"/>
                          </a:solidFill>
                          <a:latin typeface="+mn-lt"/>
                          <a:ea typeface=""/>
                          <a:cs typeface=""/>
                        </a:rPr>
                        <a:t>02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dirty="0">
                        <a:solidFill>
                          <a:srgbClr val="EE2653"/>
                        </a:solidFill>
                        <a:latin typeface="+mn-lt"/>
                      </a:endParaRPr>
                    </a:p>
                  </a:txBody>
                  <a:tcPr marL="53451" marR="53451" marT="20142" marB="2014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53451" marR="53451" marT="20142" marB="20142" anchor="ctr">
                    <a:lnL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42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Why</a:t>
                      </a:r>
                      <a:r>
                        <a:rPr lang="en-I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use machine learning?</a:t>
                      </a:r>
                      <a:endParaRPr lang="en-IN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noProof="0" dirty="0">
                        <a:latin typeface="+mn-lt"/>
                      </a:endParaRPr>
                    </a:p>
                  </a:txBody>
                  <a:tcPr marL="53451" marR="53451" marT="20142" marB="2014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EE2653"/>
                          </a:solidFill>
                          <a:latin typeface="+mn-lt"/>
                        </a:rPr>
                        <a:t>03</a:t>
                      </a:r>
                      <a:endParaRPr lang="en-IN" sz="1800" b="1" dirty="0">
                        <a:solidFill>
                          <a:srgbClr val="EE2653"/>
                        </a:solidFill>
                        <a:latin typeface="+mn-lt"/>
                      </a:endParaRPr>
                    </a:p>
                  </a:txBody>
                  <a:tcPr marL="53451" marR="53451" marT="20142" marB="2014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53451" marR="53451" marT="20142" marB="20142" anchor="ctr">
                    <a:lnL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VE" sz="1800" noProof="0" dirty="0" err="1" smtClean="0">
                          <a:latin typeface="+mn-lt"/>
                        </a:rPr>
                        <a:t>Types</a:t>
                      </a:r>
                      <a:r>
                        <a:rPr lang="es-VE" sz="1800" noProof="0" dirty="0" smtClean="0">
                          <a:latin typeface="+mn-lt"/>
                        </a:rPr>
                        <a:t> of</a:t>
                      </a:r>
                      <a:r>
                        <a:rPr lang="es-VE" sz="1800" baseline="0" noProof="0" dirty="0" smtClean="0">
                          <a:latin typeface="+mn-lt"/>
                        </a:rPr>
                        <a:t> ML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 marL="53451" marR="53451" marT="20142" marB="2014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EE2653"/>
                          </a:solidFill>
                          <a:latin typeface="+mn-lt"/>
                        </a:rPr>
                        <a:t>04</a:t>
                      </a:r>
                      <a:endParaRPr lang="en-IN" sz="1800" b="1" dirty="0">
                        <a:solidFill>
                          <a:srgbClr val="EE2653"/>
                        </a:solidFill>
                        <a:latin typeface="+mn-lt"/>
                      </a:endParaRPr>
                    </a:p>
                  </a:txBody>
                  <a:tcPr marL="53451" marR="53451" marT="20142" marB="2014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53451" marR="53451" marT="20142" marB="20142" anchor="ctr">
                    <a:lnL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Supervised, Unsupervised,</a:t>
                      </a:r>
                      <a:r>
                        <a:rPr lang="en-US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Reinforcement learning</a:t>
                      </a:r>
                      <a:endParaRPr lang="en-US" sz="18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51" marR="53451" marT="20142" marB="2014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EE2653"/>
                          </a:solidFill>
                          <a:latin typeface="+mn-lt"/>
                        </a:rPr>
                        <a:t>05</a:t>
                      </a:r>
                      <a:endParaRPr lang="en-IN" sz="1800" b="1" dirty="0">
                        <a:solidFill>
                          <a:srgbClr val="EE2653"/>
                        </a:solidFill>
                        <a:latin typeface="+mn-lt"/>
                      </a:endParaRPr>
                    </a:p>
                  </a:txBody>
                  <a:tcPr marL="53451" marR="53451" marT="20142" marB="2014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53451" marR="53451" marT="20142" marB="20142" anchor="ctr">
                    <a:lnL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s-VE" sz="1800" b="0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  <a:r>
                        <a:rPr lang="es-VE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base vs</a:t>
                      </a:r>
                      <a:r>
                        <a:rPr lang="es-VE" sz="18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VE" sz="18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es-VE" sz="18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base </a:t>
                      </a:r>
                      <a:r>
                        <a:rPr lang="es-VE" sz="18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  <a:endParaRPr lang="es-VE" sz="1800" b="0" kern="1200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endParaRPr lang="es-VE" sz="1800" b="0" kern="1200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51" marR="53451" marT="20142" marB="2014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EE2653"/>
                          </a:solidFill>
                          <a:latin typeface="+mn-lt"/>
                        </a:rPr>
                        <a:t>06</a:t>
                      </a:r>
                      <a:endParaRPr lang="en-IN" sz="1800" b="1" dirty="0">
                        <a:solidFill>
                          <a:srgbClr val="EE2653"/>
                        </a:solidFill>
                        <a:latin typeface="+mn-lt"/>
                      </a:endParaRPr>
                    </a:p>
                  </a:txBody>
                  <a:tcPr marL="53451" marR="53451" marT="20142" marB="2014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53451" marR="53451" marT="20142" marB="20142" anchor="ctr">
                    <a:lnL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8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Overfitting / </a:t>
                      </a:r>
                      <a:r>
                        <a:rPr lang="en-US" sz="18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Underfitting</a:t>
                      </a:r>
                      <a:endParaRPr lang="en-US" sz="1800" b="0" kern="1200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51" marR="53451" marT="20142" marB="2014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EE2653"/>
                          </a:solidFill>
                          <a:latin typeface="+mn-lt"/>
                        </a:rPr>
                        <a:t>07</a:t>
                      </a:r>
                      <a:endParaRPr lang="en-IN" sz="1800" b="1" dirty="0">
                        <a:solidFill>
                          <a:srgbClr val="EE2653"/>
                        </a:solidFill>
                        <a:latin typeface="+mn-lt"/>
                      </a:endParaRPr>
                    </a:p>
                  </a:txBody>
                  <a:tcPr marL="53451" marR="53451" marT="20142" marB="2014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53451" marR="53451" marT="20142" marB="20142" anchor="ctr">
                    <a:lnL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8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Testing and Validating</a:t>
                      </a:r>
                    </a:p>
                  </a:txBody>
                  <a:tcPr marL="53451" marR="53451" marT="20142" marB="2014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3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en-US" dirty="0" smtClean="0"/>
              <a:t>2019 </a:t>
            </a:r>
            <a:r>
              <a:rPr lang="en-US" dirty="0"/>
              <a:t>Evalueserve. All rights reserved.</a:t>
            </a: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39109" y="1583520"/>
            <a:ext cx="9459484" cy="404354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9109" y="495718"/>
            <a:ext cx="9436100" cy="781459"/>
          </a:xfrm>
        </p:spPr>
        <p:txBody>
          <a:bodyPr/>
          <a:lstStyle/>
          <a:p>
            <a:r>
              <a:rPr lang="en-US" sz="2800" dirty="0">
                <a:solidFill>
                  <a:srgbClr val="AF2349"/>
                </a:solidFill>
              </a:rPr>
              <a:t>Machine Learning Concept</a:t>
            </a:r>
            <a:endParaRPr lang="en-US" sz="2800" dirty="0">
              <a:solidFill>
                <a:srgbClr val="AF23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1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AF2349"/>
                </a:solidFill>
              </a:rPr>
              <a:t>Why to use Machine Learning? </a:t>
            </a:r>
            <a:r>
              <a:rPr lang="en-US" sz="3600" dirty="0">
                <a:solidFill>
                  <a:srgbClr val="AF2349"/>
                </a:solidFill>
              </a:rPr>
              <a:t/>
            </a:r>
            <a:br>
              <a:rPr lang="en-US" sz="3600" dirty="0">
                <a:solidFill>
                  <a:srgbClr val="AF2349"/>
                </a:solidFill>
              </a:rPr>
            </a:br>
            <a:r>
              <a:rPr lang="en-US" dirty="0" smtClean="0">
                <a:solidFill>
                  <a:srgbClr val="AF2349"/>
                </a:solidFill>
              </a:rPr>
              <a:t>Spam emails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4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pic>
        <p:nvPicPr>
          <p:cNvPr id="36866" name="Picture 2" descr="Image result for email sp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35" y="1756687"/>
            <a:ext cx="5786306" cy="447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74441" y="3675921"/>
            <a:ext cx="3617406" cy="25545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400" fontAlgn="base">
              <a:spcBef>
                <a:spcPts val="600"/>
              </a:spcBef>
              <a:spcAft>
                <a:spcPts val="300"/>
              </a:spcAft>
              <a:buClr>
                <a:srgbClr val="7C6CAA"/>
              </a:buClr>
              <a:buFont typeface="Arial" panose="020B0604020202020204" pitchFamily="34" charset="0"/>
            </a:pPr>
            <a:r>
              <a:rPr lang="en-US" sz="40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How would you tackle this problem </a:t>
            </a:r>
            <a:r>
              <a:rPr lang="es-VE" sz="4000" u="sng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</a:t>
            </a:r>
            <a:r>
              <a:rPr lang="en-US" sz="4000" u="sng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ith</a:t>
            </a:r>
            <a:r>
              <a:rPr lang="es-VE" sz="4000" u="sng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out</a:t>
            </a:r>
            <a:r>
              <a:rPr lang="es-VE" sz="4000" u="sng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s-VE" sz="4000" u="sng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ML</a:t>
            </a:r>
            <a:r>
              <a:rPr lang="en-US" sz="40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4441" y="1756687"/>
            <a:ext cx="3617406" cy="16312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400" fontAlgn="base">
              <a:spcBef>
                <a:spcPts val="600"/>
              </a:spcBef>
              <a:spcAft>
                <a:spcPts val="300"/>
              </a:spcAft>
              <a:buClr>
                <a:srgbClr val="7C6CAA"/>
              </a:buClr>
              <a:buFont typeface="Arial" panose="020B0604020202020204" pitchFamily="34" charset="0"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Imagine you are hired by </a:t>
            </a:r>
            <a:r>
              <a:rPr lang="en-US" sz="20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NotGmail</a:t>
            </a: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20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corp</a:t>
            </a: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as a programmer and your mission is to create a way of filtering spam emails.</a:t>
            </a:r>
            <a:endParaRPr lang="en-US" sz="4000" kern="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94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F2349"/>
                </a:solidFill>
              </a:rPr>
              <a:t>Why to use Machine Learning? </a:t>
            </a:r>
            <a:r>
              <a:rPr lang="en-US" sz="3200" dirty="0">
                <a:solidFill>
                  <a:srgbClr val="AF2349"/>
                </a:solidFill>
              </a:rPr>
              <a:t/>
            </a:r>
            <a:br>
              <a:rPr lang="en-US" sz="3200" dirty="0">
                <a:solidFill>
                  <a:srgbClr val="AF2349"/>
                </a:solidFill>
              </a:rPr>
            </a:br>
            <a:r>
              <a:rPr lang="en-US" dirty="0">
                <a:solidFill>
                  <a:srgbClr val="AF2349"/>
                </a:solidFill>
              </a:rPr>
              <a:t>Spam emails </a:t>
            </a:r>
            <a:r>
              <a:rPr lang="en-US" dirty="0" smtClean="0">
                <a:solidFill>
                  <a:srgbClr val="AF2349"/>
                </a:solidFill>
              </a:rPr>
              <a:t>example: The classical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5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04816" y="1557740"/>
            <a:ext cx="7749726" cy="45014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88380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F2349"/>
                </a:solidFill>
              </a:rPr>
              <a:t>Why to use Machine Learning? </a:t>
            </a:r>
            <a:r>
              <a:rPr lang="en-US" sz="3200" dirty="0">
                <a:solidFill>
                  <a:srgbClr val="AF2349"/>
                </a:solidFill>
              </a:rPr>
              <a:t/>
            </a:r>
            <a:br>
              <a:rPr lang="en-US" sz="3200" dirty="0">
                <a:solidFill>
                  <a:srgbClr val="AF2349"/>
                </a:solidFill>
              </a:rPr>
            </a:br>
            <a:r>
              <a:rPr lang="en-US" dirty="0">
                <a:solidFill>
                  <a:srgbClr val="AF2349"/>
                </a:solidFill>
              </a:rPr>
              <a:t>Spam emails </a:t>
            </a:r>
            <a:r>
              <a:rPr lang="en-US" dirty="0" smtClean="0">
                <a:solidFill>
                  <a:srgbClr val="AF2349"/>
                </a:solidFill>
              </a:rPr>
              <a:t>example: The Machine Learning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6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44032" y="1629392"/>
            <a:ext cx="8101419" cy="45503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42929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F2349"/>
                </a:solidFill>
              </a:rPr>
              <a:t>Why to use Machine Learning? </a:t>
            </a:r>
            <a:r>
              <a:rPr lang="en-US" sz="3200" dirty="0">
                <a:solidFill>
                  <a:srgbClr val="AF2349"/>
                </a:solidFill>
              </a:rPr>
              <a:t/>
            </a:r>
            <a:br>
              <a:rPr lang="en-US" sz="3200" dirty="0">
                <a:solidFill>
                  <a:srgbClr val="AF2349"/>
                </a:solidFill>
              </a:rPr>
            </a:br>
            <a:r>
              <a:rPr lang="en-US" dirty="0">
                <a:solidFill>
                  <a:srgbClr val="AF2349"/>
                </a:solidFill>
              </a:rPr>
              <a:t>Spam emails </a:t>
            </a:r>
            <a:r>
              <a:rPr lang="en-US" dirty="0" smtClean="0">
                <a:solidFill>
                  <a:srgbClr val="AF2349"/>
                </a:solidFill>
              </a:rPr>
              <a:t>example: Advantages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7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33017" y="1867712"/>
            <a:ext cx="8312435" cy="373925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538612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649" y="636395"/>
            <a:ext cx="9436100" cy="781459"/>
          </a:xfrm>
        </p:spPr>
        <p:txBody>
          <a:bodyPr/>
          <a:lstStyle/>
          <a:p>
            <a:r>
              <a:rPr lang="en-US" dirty="0" smtClean="0">
                <a:solidFill>
                  <a:srgbClr val="AF2349"/>
                </a:solidFill>
              </a:rPr>
              <a:t>Why </a:t>
            </a:r>
            <a:r>
              <a:rPr lang="en-US" dirty="0">
                <a:solidFill>
                  <a:srgbClr val="AF2349"/>
                </a:solidFill>
              </a:rPr>
              <a:t>to use Machine Learning?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8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729543" y="1702423"/>
            <a:ext cx="8565182" cy="337199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867461" y="5400344"/>
            <a:ext cx="896987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914400" fontAlgn="base">
              <a:spcBef>
                <a:spcPts val="600"/>
              </a:spcBef>
              <a:spcAft>
                <a:spcPts val="300"/>
              </a:spcAft>
              <a:buClr>
                <a:srgbClr val="7C6CAA"/>
              </a:buClr>
              <a:buFont typeface="Arial" panose="020B0604020202020204" pitchFamily="34" charset="0"/>
            </a:pPr>
            <a:r>
              <a:rPr lang="en-US" sz="2400" dirty="0" smtClean="0">
                <a:solidFill>
                  <a:srgbClr val="AF2349"/>
                </a:solidFill>
                <a:latin typeface="+mj-lt"/>
                <a:ea typeface="Verdana" pitchFamily="34" charset="0"/>
                <a:cs typeface="Verdana" pitchFamily="34" charset="0"/>
              </a:rPr>
              <a:t>Give 1 example where to use ML</a:t>
            </a:r>
            <a:endParaRPr lang="en-US" sz="2400" dirty="0">
              <a:solidFill>
                <a:srgbClr val="AF2349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468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649" y="636395"/>
            <a:ext cx="9436100" cy="781459"/>
          </a:xfrm>
        </p:spPr>
        <p:txBody>
          <a:bodyPr/>
          <a:lstStyle/>
          <a:p>
            <a:r>
              <a:rPr lang="en-US" dirty="0" smtClean="0">
                <a:solidFill>
                  <a:srgbClr val="AF2349"/>
                </a:solidFill>
              </a:rPr>
              <a:t>Machine Learning 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9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8330" y="1522862"/>
            <a:ext cx="9651039" cy="3893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042438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Evalueserve New Theme">
      <a:dk1>
        <a:srgbClr val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z="1400" dirty="0" smtClean="0">
            <a:solidFill>
              <a:schemeClr val="bg1"/>
            </a:solidFill>
            <a:latin typeface="+mj-lt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rIns="0" rtlCol="0">
        <a:spAutoFit/>
      </a:bodyPr>
      <a:lstStyle>
        <a:defPPr defTabSz="914400" fontAlgn="base">
          <a:spcBef>
            <a:spcPts val="600"/>
          </a:spcBef>
          <a:spcAft>
            <a:spcPts val="300"/>
          </a:spcAft>
          <a:buClr>
            <a:srgbClr val="7C6CAA"/>
          </a:buClr>
          <a:buFont typeface="Arial" panose="020B0604020202020204" pitchFamily="34" charset="0"/>
          <a:defRPr sz="1400" kern="0" dirty="0" err="1" smtClean="0">
            <a:solidFill>
              <a:prstClr val="black">
                <a:lumMod val="65000"/>
                <a:lumOff val="35000"/>
              </a:prstClr>
            </a:solidFill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="" xmlns:thm15="http://schemas.microsoft.com/office/thememl/2012/main" name="Presentation1" id="{128F3E0C-9E5A-43CB-8ED7-85FA52D2F396}" vid="{B7AD492C-2EF6-4A28-A023-33676C7FDB6E}"/>
    </a:ext>
  </a:extLst>
</a:theme>
</file>

<file path=ppt/theme/theme2.xml><?xml version="1.0" encoding="utf-8"?>
<a:theme xmlns:a="http://schemas.openxmlformats.org/drawingml/2006/main" name="Evalueserve Pink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z="1400" dirty="0" smtClean="0">
            <a:solidFill>
              <a:schemeClr val="bg1"/>
            </a:solidFill>
            <a:latin typeface="+mj-lt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rIns="0" rtlCol="0">
        <a:spAutoFit/>
      </a:bodyPr>
      <a:lstStyle>
        <a:defPPr defTabSz="914400" fontAlgn="base">
          <a:spcBef>
            <a:spcPts val="600"/>
          </a:spcBef>
          <a:spcAft>
            <a:spcPts val="300"/>
          </a:spcAft>
          <a:buClr>
            <a:prstClr val="black"/>
          </a:buClr>
          <a:defRPr sz="1400" kern="0" dirty="0">
            <a:solidFill>
              <a:prstClr val="black">
                <a:lumMod val="65000"/>
                <a:lumOff val="35000"/>
              </a:prstClr>
            </a:solidFill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="" xmlns:thm15="http://schemas.microsoft.com/office/thememl/2012/main" name="Presentation1" id="{128F3E0C-9E5A-43CB-8ED7-85FA52D2F396}" vid="{FD8CBD46-CE2F-4FD8-8EB0-FE6E7AE1633A}"/>
    </a:ext>
  </a:extLst>
</a:theme>
</file>

<file path=ppt/theme/theme3.xml><?xml version="1.0" encoding="utf-8"?>
<a:theme xmlns:a="http://schemas.openxmlformats.org/drawingml/2006/main" name="Evalueserve Purple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z="1400" dirty="0" smtClean="0">
            <a:solidFill>
              <a:schemeClr val="bg1"/>
            </a:solidFill>
            <a:latin typeface="+mj-lt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rIns="0" rtlCol="0">
        <a:spAutoFit/>
      </a:bodyPr>
      <a:lstStyle>
        <a:defPPr defTabSz="914400" fontAlgn="base">
          <a:spcBef>
            <a:spcPts val="600"/>
          </a:spcBef>
          <a:spcAft>
            <a:spcPts val="300"/>
          </a:spcAft>
          <a:buClr>
            <a:srgbClr val="7C6CAA"/>
          </a:buClr>
          <a:buFont typeface="Arial" panose="020B0604020202020204" pitchFamily="34" charset="0"/>
          <a:defRPr sz="1400" kern="0" dirty="0">
            <a:solidFill>
              <a:prstClr val="black">
                <a:lumMod val="65000"/>
                <a:lumOff val="35000"/>
              </a:prstClr>
            </a:solidFill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="" xmlns:thm15="http://schemas.microsoft.com/office/thememl/2012/main" name="Presentation1" id="{128F3E0C-9E5A-43CB-8ED7-85FA52D2F396}" vid="{61613920-6726-4853-BCAF-73550F0D86FB}"/>
    </a:ext>
  </a:extLst>
</a:theme>
</file>

<file path=ppt/theme/theme4.xml><?xml version="1.0" encoding="utf-8"?>
<a:theme xmlns:a="http://schemas.openxmlformats.org/drawingml/2006/main" name="Evalueserve Dark Purple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z="1400" dirty="0" smtClean="0">
            <a:solidFill>
              <a:schemeClr val="bg1"/>
            </a:solidFill>
            <a:latin typeface="+mj-lt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rIns="0" rtlCol="0">
        <a:spAutoFit/>
      </a:bodyPr>
      <a:lstStyle>
        <a:defPPr defTabSz="914400" fontAlgn="base">
          <a:spcBef>
            <a:spcPts val="600"/>
          </a:spcBef>
          <a:spcAft>
            <a:spcPts val="300"/>
          </a:spcAft>
          <a:buClr>
            <a:srgbClr val="47254B"/>
          </a:buClr>
          <a:buFont typeface="Arial" panose="020B0604020202020204" pitchFamily="34" charset="0"/>
          <a:defRPr sz="1400" kern="0" dirty="0">
            <a:solidFill>
              <a:prstClr val="black">
                <a:lumMod val="65000"/>
                <a:lumOff val="35000"/>
              </a:prstClr>
            </a:solidFill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="" xmlns:thm15="http://schemas.microsoft.com/office/thememl/2012/main" name="Presentation1" id="{128F3E0C-9E5A-43CB-8ED7-85FA52D2F396}" vid="{40292F00-686E-46A3-AC01-CB9F766BB0EB}"/>
    </a:ext>
  </a:extLst>
</a:theme>
</file>

<file path=ppt/theme/theme5.xml><?xml version="1.0" encoding="utf-8"?>
<a:theme xmlns:a="http://schemas.openxmlformats.org/drawingml/2006/main" name="Evalueserve Case Study Layout">
  <a:themeElements>
    <a:clrScheme name="Evalueserve New Theme">
      <a:dk1>
        <a:srgbClr val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z="1400" dirty="0" smtClean="0">
            <a:solidFill>
              <a:schemeClr val="bg1"/>
            </a:solidFill>
            <a:latin typeface="+mj-lt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rIns="0" rtlCol="0">
        <a:spAutoFit/>
      </a:bodyPr>
      <a:lstStyle>
        <a:defPPr defTabSz="914400" fontAlgn="base">
          <a:spcBef>
            <a:spcPts val="600"/>
          </a:spcBef>
          <a:spcAft>
            <a:spcPts val="300"/>
          </a:spcAft>
          <a:buClr>
            <a:srgbClr val="7C6CAA"/>
          </a:buClr>
          <a:buFont typeface="Arial" panose="020B0604020202020204" pitchFamily="34" charset="0"/>
          <a:defRPr sz="1400" kern="0" dirty="0">
            <a:solidFill>
              <a:prstClr val="black">
                <a:lumMod val="65000"/>
                <a:lumOff val="35000"/>
              </a:prstClr>
            </a:solidFill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="" xmlns:thm15="http://schemas.microsoft.com/office/thememl/2012/main" name="Presentation1" id="{128F3E0C-9E5A-43CB-8ED7-85FA52D2F396}" vid="{5FD973A6-8846-4595-B619-7393A35F1865}"/>
    </a:ext>
  </a:extLst>
</a:theme>
</file>

<file path=ppt/theme/theme6.xml><?xml version="1.0" encoding="utf-8"?>
<a:theme xmlns:a="http://schemas.openxmlformats.org/drawingml/2006/main" name="1_Evalueserve Pink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3250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+mj-lt"/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xmlns="" name="Evalueserve_Sections_Template_8th April.potx" id="{00744AA7-EA96-46F6-A4B9-475C3864ECB2}" vid="{041D9A3F-FAC5-4A9A-9DD8-6FD4A0230C7F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18F5090D761B46B3967B90740DE3A2" ma:contentTypeVersion="0" ma:contentTypeDescription="Create a new document." ma:contentTypeScope="" ma:versionID="2380b8c798818aef896bdcd661ce95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7E1A01-F88D-4CA5-9A3C-35586A86277E}">
  <ds:schemaRefs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1FC254B-76AB-4B84-9FF9-CB97EF678B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C2F03F-9C13-43C2-997A-A9E61872FA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3008</TotalTime>
  <Words>425</Words>
  <Application>Microsoft Office PowerPoint</Application>
  <PresentationFormat>Custom</PresentationFormat>
  <Paragraphs>72</Paragraphs>
  <Slides>16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Blank</vt:lpstr>
      <vt:lpstr>Evalueserve Pink Theme</vt:lpstr>
      <vt:lpstr>Evalueserve Purple Theme</vt:lpstr>
      <vt:lpstr>Evalueserve Dark Purple Theme</vt:lpstr>
      <vt:lpstr>Evalueserve Case Study Layout</vt:lpstr>
      <vt:lpstr>1_Evalueserve Pink Theme</vt:lpstr>
      <vt:lpstr>think-cell Slide</vt:lpstr>
      <vt:lpstr>Intro to Machine Learning</vt:lpstr>
      <vt:lpstr>Contents </vt:lpstr>
      <vt:lpstr>Machine Learning Concept</vt:lpstr>
      <vt:lpstr>Why to use Machine Learning?  Spam emails example</vt:lpstr>
      <vt:lpstr>Why to use Machine Learning?  Spam emails example: The classical approach</vt:lpstr>
      <vt:lpstr>Why to use Machine Learning?  Spam emails example: The Machine Learning approach</vt:lpstr>
      <vt:lpstr>Why to use Machine Learning?  Spam emails example: Advantages</vt:lpstr>
      <vt:lpstr>Why to use Machine Learning?</vt:lpstr>
      <vt:lpstr>Machine Learning Basics</vt:lpstr>
      <vt:lpstr>Does Human supervise the process?</vt:lpstr>
      <vt:lpstr>Does Human supervise the process?</vt:lpstr>
      <vt:lpstr>Does Human supervise the process?</vt:lpstr>
      <vt:lpstr>Overfitting </vt:lpstr>
      <vt:lpstr>Testing and Validating</vt:lpstr>
      <vt:lpstr>Quiz!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 distributions</dc:title>
  <dc:creator>Lisbeth  Mora</dc:creator>
  <cp:lastModifiedBy>Jose Nunez</cp:lastModifiedBy>
  <cp:revision>23</cp:revision>
  <dcterms:created xsi:type="dcterms:W3CDTF">2019-03-15T14:42:24Z</dcterms:created>
  <dcterms:modified xsi:type="dcterms:W3CDTF">2019-12-30T19:58:12Z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0x0101006B18F5090D761B46B3967B90740DE3A2</vt:lpwstr>
  </property>
</Properties>
</file>