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8.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ags/tag9.xml" ContentType="application/vnd.openxmlformats-officedocument.presentationml.tags+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ags/tag10.xml" ContentType="application/vnd.openxmlformats-officedocument.presentationml.tags+xml"/>
  <Override PartName="/ppt/theme/theme5.xml" ContentType="application/vnd.openxmlformats-officedocument.theme+xml"/>
  <Override PartName="/ppt/tags/tag11.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7" r:id="rId2"/>
    <p:sldMasterId id="2147483677" r:id="rId3"/>
    <p:sldMasterId id="2147483687" r:id="rId4"/>
  </p:sldMasterIdLst>
  <p:notesMasterIdLst>
    <p:notesMasterId r:id="rId32"/>
  </p:notesMasterIdLst>
  <p:sldIdLst>
    <p:sldId id="273" r:id="rId5"/>
    <p:sldId id="282" r:id="rId6"/>
    <p:sldId id="283" r:id="rId7"/>
    <p:sldId id="284" r:id="rId8"/>
    <p:sldId id="285" r:id="rId9"/>
    <p:sldId id="258" r:id="rId10"/>
    <p:sldId id="259" r:id="rId11"/>
    <p:sldId id="260" r:id="rId12"/>
    <p:sldId id="274" r:id="rId13"/>
    <p:sldId id="275" r:id="rId14"/>
    <p:sldId id="276" r:id="rId15"/>
    <p:sldId id="277" r:id="rId16"/>
    <p:sldId id="278" r:id="rId17"/>
    <p:sldId id="279" r:id="rId18"/>
    <p:sldId id="280" r:id="rId19"/>
    <p:sldId id="281" r:id="rId20"/>
    <p:sldId id="261" r:id="rId21"/>
    <p:sldId id="262" r:id="rId22"/>
    <p:sldId id="263" r:id="rId23"/>
    <p:sldId id="264" r:id="rId24"/>
    <p:sldId id="265" r:id="rId25"/>
    <p:sldId id="266" r:id="rId26"/>
    <p:sldId id="267" r:id="rId27"/>
    <p:sldId id="270" r:id="rId28"/>
    <p:sldId id="271" r:id="rId29"/>
    <p:sldId id="268" r:id="rId30"/>
    <p:sldId id="26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875" autoAdjust="0"/>
    <p:restoredTop sz="94660"/>
  </p:normalViewPr>
  <p:slideViewPr>
    <p:cSldViewPr>
      <p:cViewPr>
        <p:scale>
          <a:sx n="104" d="100"/>
          <a:sy n="104" d="100"/>
        </p:scale>
        <p:origin x="-39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Erick\Desktop\Erick's%20stuff\Work%20Related\EVS\Marketing%20Track\Marketing%20Profitability\Financial%20article%20%232.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Erick\Desktop\Erick's%20stuff\Work%20Related\EVS\Marketing%20Track\Marketing%20Profitability\Financial%20article%20%232.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Erick\Desktop\Erick's%20stuff\Work%20Related\EVS\Marketing%20Track\Marketing%20Profitability\Financial%20article%20%232.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Erick\Desktop\Erick's%20stuff\Work%20Related\EVS\Marketing%20Track\Marketing%20Profitability\Financial%20article%20%23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8782521663749439E-2"/>
          <c:y val="6.4896755162241887E-2"/>
          <c:w val="0.88814720791754831"/>
          <c:h val="0.71354046261458692"/>
        </c:manualLayout>
      </c:layout>
      <c:areaChart>
        <c:grouping val="stacked"/>
        <c:varyColors val="0"/>
        <c:ser>
          <c:idx val="3"/>
          <c:order val="2"/>
          <c:tx>
            <c:strRef>
              <c:f>Sheet1!$E$15</c:f>
              <c:strCache>
                <c:ptCount val="1"/>
                <c:pt idx="0">
                  <c:v>BAU2</c:v>
                </c:pt>
              </c:strCache>
            </c:strRef>
          </c:tx>
          <c:spPr>
            <a:noFill/>
          </c:spPr>
          <c:val>
            <c:numRef>
              <c:f>Sheet1!$E$16:$E$43</c:f>
              <c:numCache>
                <c:formatCode>General</c:formatCode>
                <c:ptCount val="28"/>
                <c:pt idx="0">
                  <c:v>105</c:v>
                </c:pt>
                <c:pt idx="1">
                  <c:v>87</c:v>
                </c:pt>
                <c:pt idx="2">
                  <c:v>104</c:v>
                </c:pt>
                <c:pt idx="3">
                  <c:v>115</c:v>
                </c:pt>
                <c:pt idx="4">
                  <c:v>94</c:v>
                </c:pt>
                <c:pt idx="5">
                  <c:v>89</c:v>
                </c:pt>
                <c:pt idx="6">
                  <c:v>101</c:v>
                </c:pt>
                <c:pt idx="7">
                  <c:v>95</c:v>
                </c:pt>
                <c:pt idx="8">
                  <c:v>90</c:v>
                </c:pt>
                <c:pt idx="9">
                  <c:v>99</c:v>
                </c:pt>
                <c:pt idx="10">
                  <c:v>94</c:v>
                </c:pt>
                <c:pt idx="11">
                  <c:v>97</c:v>
                </c:pt>
                <c:pt idx="12">
                  <c:v>93</c:v>
                </c:pt>
                <c:pt idx="13">
                  <c:v>107</c:v>
                </c:pt>
                <c:pt idx="14">
                  <c:v>98</c:v>
                </c:pt>
                <c:pt idx="15">
                  <c:v>97</c:v>
                </c:pt>
                <c:pt idx="16">
                  <c:v>88</c:v>
                </c:pt>
                <c:pt idx="17">
                  <c:v>87</c:v>
                </c:pt>
                <c:pt idx="18">
                  <c:v>101</c:v>
                </c:pt>
                <c:pt idx="19">
                  <c:v>113</c:v>
                </c:pt>
                <c:pt idx="20">
                  <c:v>96</c:v>
                </c:pt>
                <c:pt idx="21">
                  <c:v>92</c:v>
                </c:pt>
                <c:pt idx="22">
                  <c:v>108</c:v>
                </c:pt>
                <c:pt idx="23">
                  <c:v>95</c:v>
                </c:pt>
                <c:pt idx="24">
                  <c:v>93</c:v>
                </c:pt>
                <c:pt idx="25">
                  <c:v>96</c:v>
                </c:pt>
                <c:pt idx="26">
                  <c:v>107</c:v>
                </c:pt>
                <c:pt idx="27">
                  <c:v>104</c:v>
                </c:pt>
              </c:numCache>
            </c:numRef>
          </c:val>
          <c:extLst xmlns:c16r2="http://schemas.microsoft.com/office/drawing/2015/06/chart">
            <c:ext xmlns:c16="http://schemas.microsoft.com/office/drawing/2014/chart" uri="{C3380CC4-5D6E-409C-BE32-E72D297353CC}">
              <c16:uniqueId val="{00000000-D10F-4E4F-86C9-10FE23C585F5}"/>
            </c:ext>
          </c:extLst>
        </c:ser>
        <c:ser>
          <c:idx val="4"/>
          <c:order val="3"/>
          <c:tx>
            <c:strRef>
              <c:f>Sheet1!$F$15</c:f>
              <c:strCache>
                <c:ptCount val="1"/>
                <c:pt idx="0">
                  <c:v>Incremental Balance</c:v>
                </c:pt>
              </c:strCache>
            </c:strRef>
          </c:tx>
          <c:spPr>
            <a:pattFill prst="wdUpDiag">
              <a:fgClr>
                <a:schemeClr val="accent3">
                  <a:lumMod val="60000"/>
                  <a:lumOff val="40000"/>
                </a:schemeClr>
              </a:fgClr>
              <a:bgClr>
                <a:schemeClr val="bg1"/>
              </a:bgClr>
            </a:pattFill>
          </c:spPr>
          <c:val>
            <c:numRef>
              <c:f>Sheet1!$F$16:$F$43</c:f>
              <c:numCache>
                <c:formatCode>General</c:formatCode>
                <c:ptCount val="28"/>
                <c:pt idx="7">
                  <c:v>75</c:v>
                </c:pt>
                <c:pt idx="8">
                  <c:v>54</c:v>
                </c:pt>
                <c:pt idx="9">
                  <c:v>50</c:v>
                </c:pt>
                <c:pt idx="10">
                  <c:v>52</c:v>
                </c:pt>
                <c:pt idx="11">
                  <c:v>71</c:v>
                </c:pt>
                <c:pt idx="12">
                  <c:v>58</c:v>
                </c:pt>
                <c:pt idx="13">
                  <c:v>52</c:v>
                </c:pt>
                <c:pt idx="14">
                  <c:v>47</c:v>
                </c:pt>
                <c:pt idx="15">
                  <c:v>50</c:v>
                </c:pt>
                <c:pt idx="16">
                  <c:v>68</c:v>
                </c:pt>
                <c:pt idx="17">
                  <c:v>72</c:v>
                </c:pt>
                <c:pt idx="18">
                  <c:v>36</c:v>
                </c:pt>
                <c:pt idx="19">
                  <c:v>27</c:v>
                </c:pt>
                <c:pt idx="20">
                  <c:v>38</c:v>
                </c:pt>
                <c:pt idx="21">
                  <c:v>37</c:v>
                </c:pt>
              </c:numCache>
            </c:numRef>
          </c:val>
          <c:extLst xmlns:c16r2="http://schemas.microsoft.com/office/drawing/2015/06/chart">
            <c:ext xmlns:c16="http://schemas.microsoft.com/office/drawing/2014/chart" uri="{C3380CC4-5D6E-409C-BE32-E72D297353CC}">
              <c16:uniqueId val="{00000001-D10F-4E4F-86C9-10FE23C585F5}"/>
            </c:ext>
          </c:extLst>
        </c:ser>
        <c:dLbls>
          <c:showLegendKey val="0"/>
          <c:showVal val="0"/>
          <c:showCatName val="0"/>
          <c:showSerName val="0"/>
          <c:showPercent val="0"/>
          <c:showBubbleSize val="0"/>
        </c:dLbls>
        <c:axId val="193170048"/>
        <c:axId val="193176320"/>
      </c:areaChart>
      <c:lineChart>
        <c:grouping val="standard"/>
        <c:varyColors val="0"/>
        <c:ser>
          <c:idx val="1"/>
          <c:order val="0"/>
          <c:tx>
            <c:strRef>
              <c:f>Sheet1!$C$15</c:f>
              <c:strCache>
                <c:ptCount val="1"/>
                <c:pt idx="0">
                  <c:v>BAU</c:v>
                </c:pt>
              </c:strCache>
            </c:strRef>
          </c:tx>
          <c:spPr>
            <a:ln w="28575" cap="flat" cmpd="sng" algn="ctr">
              <a:solidFill>
                <a:schemeClr val="tx1"/>
              </a:solidFill>
              <a:prstDash val="solid"/>
            </a:ln>
            <a:effectLst>
              <a:outerShdw blurRad="40000" dist="20000" dir="5400000" rotWithShape="0">
                <a:srgbClr val="000000">
                  <a:alpha val="38000"/>
                </a:srgbClr>
              </a:outerShdw>
            </a:effectLst>
          </c:spPr>
          <c:marker>
            <c:symbol val="none"/>
          </c:marker>
          <c:val>
            <c:numRef>
              <c:f>Sheet1!$C$16:$C$43</c:f>
              <c:numCache>
                <c:formatCode>General</c:formatCode>
                <c:ptCount val="28"/>
                <c:pt idx="0">
                  <c:v>105</c:v>
                </c:pt>
                <c:pt idx="1">
                  <c:v>87</c:v>
                </c:pt>
                <c:pt idx="2">
                  <c:v>104</c:v>
                </c:pt>
                <c:pt idx="3">
                  <c:v>115</c:v>
                </c:pt>
                <c:pt idx="4">
                  <c:v>94</c:v>
                </c:pt>
                <c:pt idx="5">
                  <c:v>89</c:v>
                </c:pt>
                <c:pt idx="6">
                  <c:v>101</c:v>
                </c:pt>
                <c:pt idx="7">
                  <c:v>95</c:v>
                </c:pt>
                <c:pt idx="8">
                  <c:v>90</c:v>
                </c:pt>
                <c:pt idx="9">
                  <c:v>99</c:v>
                </c:pt>
                <c:pt idx="10">
                  <c:v>94</c:v>
                </c:pt>
                <c:pt idx="11">
                  <c:v>97</c:v>
                </c:pt>
                <c:pt idx="12">
                  <c:v>93</c:v>
                </c:pt>
                <c:pt idx="13">
                  <c:v>107</c:v>
                </c:pt>
                <c:pt idx="14">
                  <c:v>98</c:v>
                </c:pt>
                <c:pt idx="15">
                  <c:v>97</c:v>
                </c:pt>
                <c:pt idx="16">
                  <c:v>88</c:v>
                </c:pt>
                <c:pt idx="17">
                  <c:v>87</c:v>
                </c:pt>
                <c:pt idx="18">
                  <c:v>101</c:v>
                </c:pt>
                <c:pt idx="19">
                  <c:v>113</c:v>
                </c:pt>
                <c:pt idx="20">
                  <c:v>96</c:v>
                </c:pt>
                <c:pt idx="21">
                  <c:v>92</c:v>
                </c:pt>
                <c:pt idx="22">
                  <c:v>108</c:v>
                </c:pt>
                <c:pt idx="23">
                  <c:v>95</c:v>
                </c:pt>
                <c:pt idx="24">
                  <c:v>93</c:v>
                </c:pt>
                <c:pt idx="25">
                  <c:v>96</c:v>
                </c:pt>
                <c:pt idx="26">
                  <c:v>107</c:v>
                </c:pt>
                <c:pt idx="27">
                  <c:v>104</c:v>
                </c:pt>
              </c:numCache>
            </c:numRef>
          </c:val>
          <c:smooth val="0"/>
          <c:extLst xmlns:c16r2="http://schemas.microsoft.com/office/drawing/2015/06/chart">
            <c:ext xmlns:c16="http://schemas.microsoft.com/office/drawing/2014/chart" uri="{C3380CC4-5D6E-409C-BE32-E72D297353CC}">
              <c16:uniqueId val="{00000002-D10F-4E4F-86C9-10FE23C585F5}"/>
            </c:ext>
          </c:extLst>
        </c:ser>
        <c:ser>
          <c:idx val="2"/>
          <c:order val="1"/>
          <c:tx>
            <c:strRef>
              <c:f>Sheet1!$D$15</c:f>
              <c:strCache>
                <c:ptCount val="1"/>
                <c:pt idx="0">
                  <c:v>Marketing Effort</c:v>
                </c:pt>
              </c:strCache>
            </c:strRef>
          </c:tx>
          <c:spPr>
            <a:ln w="28575" cap="flat" cmpd="sng" algn="ctr">
              <a:solidFill>
                <a:schemeClr val="accent3">
                  <a:shade val="95000"/>
                  <a:satMod val="105000"/>
                </a:schemeClr>
              </a:solidFill>
              <a:prstDash val="solid"/>
            </a:ln>
            <a:effectLst>
              <a:outerShdw blurRad="40000" dist="20000" dir="5400000" rotWithShape="0">
                <a:srgbClr val="000000">
                  <a:alpha val="38000"/>
                </a:srgbClr>
              </a:outerShdw>
            </a:effectLst>
          </c:spPr>
          <c:marker>
            <c:symbol val="none"/>
          </c:marker>
          <c:val>
            <c:numRef>
              <c:f>Sheet1!$D$16:$D$43</c:f>
              <c:numCache>
                <c:formatCode>General</c:formatCode>
                <c:ptCount val="28"/>
                <c:pt idx="0">
                  <c:v>101</c:v>
                </c:pt>
                <c:pt idx="1">
                  <c:v>96</c:v>
                </c:pt>
                <c:pt idx="2">
                  <c:v>98</c:v>
                </c:pt>
                <c:pt idx="3">
                  <c:v>115</c:v>
                </c:pt>
                <c:pt idx="4">
                  <c:v>114</c:v>
                </c:pt>
                <c:pt idx="5">
                  <c:v>96</c:v>
                </c:pt>
                <c:pt idx="6">
                  <c:v>101</c:v>
                </c:pt>
                <c:pt idx="7">
                  <c:v>170</c:v>
                </c:pt>
                <c:pt idx="8">
                  <c:v>144</c:v>
                </c:pt>
                <c:pt idx="9">
                  <c:v>149</c:v>
                </c:pt>
                <c:pt idx="10">
                  <c:v>146</c:v>
                </c:pt>
                <c:pt idx="11">
                  <c:v>168</c:v>
                </c:pt>
                <c:pt idx="12">
                  <c:v>151</c:v>
                </c:pt>
                <c:pt idx="13">
                  <c:v>159</c:v>
                </c:pt>
                <c:pt idx="14">
                  <c:v>145</c:v>
                </c:pt>
                <c:pt idx="15">
                  <c:v>147</c:v>
                </c:pt>
                <c:pt idx="16">
                  <c:v>156</c:v>
                </c:pt>
                <c:pt idx="17">
                  <c:v>159</c:v>
                </c:pt>
                <c:pt idx="18">
                  <c:v>137</c:v>
                </c:pt>
                <c:pt idx="19">
                  <c:v>140</c:v>
                </c:pt>
                <c:pt idx="20">
                  <c:v>134</c:v>
                </c:pt>
                <c:pt idx="21">
                  <c:v>129</c:v>
                </c:pt>
                <c:pt idx="22">
                  <c:v>90</c:v>
                </c:pt>
                <c:pt idx="23">
                  <c:v>103</c:v>
                </c:pt>
                <c:pt idx="24">
                  <c:v>112</c:v>
                </c:pt>
                <c:pt idx="25">
                  <c:v>86</c:v>
                </c:pt>
                <c:pt idx="26">
                  <c:v>111</c:v>
                </c:pt>
                <c:pt idx="27">
                  <c:v>96</c:v>
                </c:pt>
              </c:numCache>
            </c:numRef>
          </c:val>
          <c:smooth val="0"/>
          <c:extLst xmlns:c16r2="http://schemas.microsoft.com/office/drawing/2015/06/chart">
            <c:ext xmlns:c16="http://schemas.microsoft.com/office/drawing/2014/chart" uri="{C3380CC4-5D6E-409C-BE32-E72D297353CC}">
              <c16:uniqueId val="{00000003-D10F-4E4F-86C9-10FE23C585F5}"/>
            </c:ext>
          </c:extLst>
        </c:ser>
        <c:dLbls>
          <c:showLegendKey val="0"/>
          <c:showVal val="0"/>
          <c:showCatName val="0"/>
          <c:showSerName val="0"/>
          <c:showPercent val="0"/>
          <c:showBubbleSize val="0"/>
        </c:dLbls>
        <c:marker val="1"/>
        <c:smooth val="0"/>
        <c:axId val="193170048"/>
        <c:axId val="193176320"/>
      </c:lineChart>
      <c:catAx>
        <c:axId val="193170048"/>
        <c:scaling>
          <c:orientation val="minMax"/>
        </c:scaling>
        <c:delete val="0"/>
        <c:axPos val="b"/>
        <c:title>
          <c:tx>
            <c:rich>
              <a:bodyPr/>
              <a:lstStyle/>
              <a:p>
                <a:pPr>
                  <a:defRPr/>
                </a:pPr>
                <a:r>
                  <a:rPr lang="en-US"/>
                  <a:t>Time</a:t>
                </a:r>
              </a:p>
            </c:rich>
          </c:tx>
          <c:layout/>
          <c:overlay val="0"/>
        </c:title>
        <c:majorTickMark val="none"/>
        <c:minorTickMark val="none"/>
        <c:tickLblPos val="none"/>
        <c:spPr>
          <a:ln w="25400">
            <a:tailEnd type="triangle"/>
          </a:ln>
        </c:spPr>
        <c:crossAx val="193176320"/>
        <c:crosses val="autoZero"/>
        <c:auto val="1"/>
        <c:lblAlgn val="ctr"/>
        <c:lblOffset val="100"/>
        <c:noMultiLvlLbl val="0"/>
      </c:catAx>
      <c:valAx>
        <c:axId val="193176320"/>
        <c:scaling>
          <c:orientation val="minMax"/>
        </c:scaling>
        <c:delete val="0"/>
        <c:axPos val="l"/>
        <c:title>
          <c:tx>
            <c:rich>
              <a:bodyPr rot="-5400000" vert="horz"/>
              <a:lstStyle/>
              <a:p>
                <a:pPr>
                  <a:defRPr/>
                </a:pPr>
                <a:r>
                  <a:rPr lang="en-US" dirty="0"/>
                  <a:t>Conversion</a:t>
                </a:r>
              </a:p>
            </c:rich>
          </c:tx>
          <c:layout/>
          <c:overlay val="0"/>
        </c:title>
        <c:numFmt formatCode="General" sourceLinked="1"/>
        <c:majorTickMark val="none"/>
        <c:minorTickMark val="none"/>
        <c:tickLblPos val="none"/>
        <c:spPr>
          <a:ln w="25400">
            <a:tailEnd type="triangle"/>
          </a:ln>
        </c:spPr>
        <c:crossAx val="193170048"/>
        <c:crosses val="autoZero"/>
        <c:crossBetween val="between"/>
      </c:valAx>
    </c:plotArea>
    <c:legend>
      <c:legendPos val="b"/>
      <c:legendEntry>
        <c:idx val="0"/>
        <c:delete val="1"/>
      </c:legendEntry>
      <c:layout/>
      <c:overlay val="0"/>
    </c:legend>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8782521663749439E-2"/>
          <c:y val="6.4896755162241887E-2"/>
          <c:w val="0.88814720791754831"/>
          <c:h val="0.71354046261458692"/>
        </c:manualLayout>
      </c:layout>
      <c:areaChart>
        <c:grouping val="stacked"/>
        <c:varyColors val="0"/>
        <c:ser>
          <c:idx val="3"/>
          <c:order val="2"/>
          <c:tx>
            <c:strRef>
              <c:f>Growth!$D$1</c:f>
              <c:strCache>
                <c:ptCount val="1"/>
                <c:pt idx="0">
                  <c:v>BAU2</c:v>
                </c:pt>
              </c:strCache>
            </c:strRef>
          </c:tx>
          <c:spPr>
            <a:noFill/>
          </c:spPr>
          <c:val>
            <c:numRef>
              <c:f>Growth!$D$2:$D$29</c:f>
              <c:numCache>
                <c:formatCode>General</c:formatCode>
                <c:ptCount val="28"/>
                <c:pt idx="0">
                  <c:v>105</c:v>
                </c:pt>
                <c:pt idx="1">
                  <c:v>87</c:v>
                </c:pt>
                <c:pt idx="2">
                  <c:v>104</c:v>
                </c:pt>
                <c:pt idx="3">
                  <c:v>115</c:v>
                </c:pt>
                <c:pt idx="4">
                  <c:v>94</c:v>
                </c:pt>
                <c:pt idx="5">
                  <c:v>89</c:v>
                </c:pt>
                <c:pt idx="6">
                  <c:v>101</c:v>
                </c:pt>
                <c:pt idx="7">
                  <c:v>95</c:v>
                </c:pt>
                <c:pt idx="8">
                  <c:v>90</c:v>
                </c:pt>
                <c:pt idx="9">
                  <c:v>99</c:v>
                </c:pt>
                <c:pt idx="10">
                  <c:v>94</c:v>
                </c:pt>
                <c:pt idx="11">
                  <c:v>97</c:v>
                </c:pt>
                <c:pt idx="12">
                  <c:v>93</c:v>
                </c:pt>
                <c:pt idx="13">
                  <c:v>107</c:v>
                </c:pt>
                <c:pt idx="14">
                  <c:v>98</c:v>
                </c:pt>
                <c:pt idx="15">
                  <c:v>97</c:v>
                </c:pt>
                <c:pt idx="16">
                  <c:v>88</c:v>
                </c:pt>
                <c:pt idx="17">
                  <c:v>87</c:v>
                </c:pt>
                <c:pt idx="18">
                  <c:v>101</c:v>
                </c:pt>
                <c:pt idx="19">
                  <c:v>113</c:v>
                </c:pt>
                <c:pt idx="20">
                  <c:v>96</c:v>
                </c:pt>
                <c:pt idx="21">
                  <c:v>92</c:v>
                </c:pt>
                <c:pt idx="22">
                  <c:v>108</c:v>
                </c:pt>
                <c:pt idx="23">
                  <c:v>95</c:v>
                </c:pt>
                <c:pt idx="24">
                  <c:v>93</c:v>
                </c:pt>
                <c:pt idx="25">
                  <c:v>96</c:v>
                </c:pt>
                <c:pt idx="26">
                  <c:v>107</c:v>
                </c:pt>
                <c:pt idx="27">
                  <c:v>104</c:v>
                </c:pt>
              </c:numCache>
            </c:numRef>
          </c:val>
          <c:extLst xmlns:c16r2="http://schemas.microsoft.com/office/drawing/2015/06/chart">
            <c:ext xmlns:c16="http://schemas.microsoft.com/office/drawing/2014/chart" uri="{C3380CC4-5D6E-409C-BE32-E72D297353CC}">
              <c16:uniqueId val="{00000000-A2DA-4AA0-8E13-3C6ABD458751}"/>
            </c:ext>
          </c:extLst>
        </c:ser>
        <c:ser>
          <c:idx val="4"/>
          <c:order val="3"/>
          <c:tx>
            <c:strRef>
              <c:f>Growth!$E$1</c:f>
              <c:strCache>
                <c:ptCount val="1"/>
                <c:pt idx="0">
                  <c:v>Incremental Balance</c:v>
                </c:pt>
              </c:strCache>
            </c:strRef>
          </c:tx>
          <c:spPr>
            <a:pattFill prst="wdUpDiag">
              <a:fgClr>
                <a:schemeClr val="accent3">
                  <a:lumMod val="60000"/>
                  <a:lumOff val="40000"/>
                </a:schemeClr>
              </a:fgClr>
              <a:bgClr>
                <a:schemeClr val="bg1"/>
              </a:bgClr>
            </a:pattFill>
          </c:spPr>
          <c:val>
            <c:numRef>
              <c:f>Growth!$E$2:$E$29</c:f>
              <c:numCache>
                <c:formatCode>General</c:formatCode>
                <c:ptCount val="28"/>
                <c:pt idx="14">
                  <c:v>62</c:v>
                </c:pt>
                <c:pt idx="15">
                  <c:v>44</c:v>
                </c:pt>
                <c:pt idx="16">
                  <c:v>68</c:v>
                </c:pt>
                <c:pt idx="17">
                  <c:v>76</c:v>
                </c:pt>
                <c:pt idx="18">
                  <c:v>53</c:v>
                </c:pt>
                <c:pt idx="19">
                  <c:v>49</c:v>
                </c:pt>
                <c:pt idx="20">
                  <c:v>63</c:v>
                </c:pt>
                <c:pt idx="21">
                  <c:v>55</c:v>
                </c:pt>
                <c:pt idx="22">
                  <c:v>54</c:v>
                </c:pt>
                <c:pt idx="23">
                  <c:v>47</c:v>
                </c:pt>
                <c:pt idx="24">
                  <c:v>45</c:v>
                </c:pt>
                <c:pt idx="25">
                  <c:v>39</c:v>
                </c:pt>
                <c:pt idx="26">
                  <c:v>60</c:v>
                </c:pt>
                <c:pt idx="27">
                  <c:v>65</c:v>
                </c:pt>
              </c:numCache>
            </c:numRef>
          </c:val>
          <c:extLst xmlns:c16r2="http://schemas.microsoft.com/office/drawing/2015/06/chart">
            <c:ext xmlns:c16="http://schemas.microsoft.com/office/drawing/2014/chart" uri="{C3380CC4-5D6E-409C-BE32-E72D297353CC}">
              <c16:uniqueId val="{00000001-A2DA-4AA0-8E13-3C6ABD458751}"/>
            </c:ext>
          </c:extLst>
        </c:ser>
        <c:dLbls>
          <c:showLegendKey val="0"/>
          <c:showVal val="0"/>
          <c:showCatName val="0"/>
          <c:showSerName val="0"/>
          <c:showPercent val="0"/>
          <c:showBubbleSize val="0"/>
        </c:dLbls>
        <c:axId val="191507840"/>
        <c:axId val="191514112"/>
      </c:areaChart>
      <c:lineChart>
        <c:grouping val="standard"/>
        <c:varyColors val="0"/>
        <c:ser>
          <c:idx val="1"/>
          <c:order val="0"/>
          <c:tx>
            <c:strRef>
              <c:f>Growth!$B$1</c:f>
              <c:strCache>
                <c:ptCount val="1"/>
                <c:pt idx="0">
                  <c:v>BAU</c:v>
                </c:pt>
              </c:strCache>
            </c:strRef>
          </c:tx>
          <c:spPr>
            <a:ln w="28575" cap="flat" cmpd="sng" algn="ctr">
              <a:solidFill>
                <a:schemeClr val="tx1"/>
              </a:solidFill>
              <a:prstDash val="solid"/>
            </a:ln>
            <a:effectLst>
              <a:outerShdw blurRad="40000" dist="20000" dir="5400000" rotWithShape="0">
                <a:srgbClr val="000000">
                  <a:alpha val="38000"/>
                </a:srgbClr>
              </a:outerShdw>
            </a:effectLst>
          </c:spPr>
          <c:marker>
            <c:symbol val="none"/>
          </c:marker>
          <c:val>
            <c:numRef>
              <c:f>Growth!$B$2:$B$29</c:f>
              <c:numCache>
                <c:formatCode>General</c:formatCode>
                <c:ptCount val="28"/>
                <c:pt idx="0">
                  <c:v>105</c:v>
                </c:pt>
                <c:pt idx="1">
                  <c:v>87</c:v>
                </c:pt>
                <c:pt idx="2">
                  <c:v>104</c:v>
                </c:pt>
                <c:pt idx="3">
                  <c:v>115</c:v>
                </c:pt>
                <c:pt idx="4">
                  <c:v>94</c:v>
                </c:pt>
                <c:pt idx="5">
                  <c:v>89</c:v>
                </c:pt>
                <c:pt idx="6">
                  <c:v>101</c:v>
                </c:pt>
                <c:pt idx="7">
                  <c:v>95</c:v>
                </c:pt>
                <c:pt idx="8">
                  <c:v>90</c:v>
                </c:pt>
                <c:pt idx="9">
                  <c:v>99</c:v>
                </c:pt>
                <c:pt idx="10">
                  <c:v>94</c:v>
                </c:pt>
                <c:pt idx="11">
                  <c:v>97</c:v>
                </c:pt>
                <c:pt idx="12">
                  <c:v>93</c:v>
                </c:pt>
                <c:pt idx="13">
                  <c:v>107</c:v>
                </c:pt>
                <c:pt idx="14">
                  <c:v>98</c:v>
                </c:pt>
                <c:pt idx="15">
                  <c:v>97</c:v>
                </c:pt>
                <c:pt idx="16">
                  <c:v>88</c:v>
                </c:pt>
                <c:pt idx="17">
                  <c:v>87</c:v>
                </c:pt>
                <c:pt idx="18">
                  <c:v>101</c:v>
                </c:pt>
                <c:pt idx="19">
                  <c:v>113</c:v>
                </c:pt>
                <c:pt idx="20">
                  <c:v>96</c:v>
                </c:pt>
                <c:pt idx="21">
                  <c:v>92</c:v>
                </c:pt>
                <c:pt idx="22">
                  <c:v>108</c:v>
                </c:pt>
                <c:pt idx="23">
                  <c:v>95</c:v>
                </c:pt>
                <c:pt idx="24">
                  <c:v>93</c:v>
                </c:pt>
                <c:pt idx="25">
                  <c:v>96</c:v>
                </c:pt>
                <c:pt idx="26">
                  <c:v>107</c:v>
                </c:pt>
                <c:pt idx="27">
                  <c:v>104</c:v>
                </c:pt>
              </c:numCache>
            </c:numRef>
          </c:val>
          <c:smooth val="0"/>
          <c:extLst xmlns:c16r2="http://schemas.microsoft.com/office/drawing/2015/06/chart">
            <c:ext xmlns:c16="http://schemas.microsoft.com/office/drawing/2014/chart" uri="{C3380CC4-5D6E-409C-BE32-E72D297353CC}">
              <c16:uniqueId val="{00000002-A2DA-4AA0-8E13-3C6ABD458751}"/>
            </c:ext>
          </c:extLst>
        </c:ser>
        <c:ser>
          <c:idx val="2"/>
          <c:order val="1"/>
          <c:tx>
            <c:strRef>
              <c:f>Growth!$C$1</c:f>
              <c:strCache>
                <c:ptCount val="1"/>
                <c:pt idx="0">
                  <c:v>Marketing Effort</c:v>
                </c:pt>
              </c:strCache>
            </c:strRef>
          </c:tx>
          <c:spPr>
            <a:ln w="28575" cap="flat" cmpd="sng" algn="ctr">
              <a:solidFill>
                <a:schemeClr val="accent3">
                  <a:shade val="95000"/>
                  <a:satMod val="105000"/>
                </a:schemeClr>
              </a:solidFill>
              <a:prstDash val="solid"/>
            </a:ln>
            <a:effectLst>
              <a:outerShdw blurRad="40000" dist="20000" dir="5400000" rotWithShape="0">
                <a:srgbClr val="000000">
                  <a:alpha val="38000"/>
                </a:srgbClr>
              </a:outerShdw>
            </a:effectLst>
          </c:spPr>
          <c:marker>
            <c:symbol val="none"/>
          </c:marker>
          <c:val>
            <c:numRef>
              <c:f>Growth!$C$2:$C$29</c:f>
              <c:numCache>
                <c:formatCode>General</c:formatCode>
                <c:ptCount val="28"/>
                <c:pt idx="13">
                  <c:v>104</c:v>
                </c:pt>
                <c:pt idx="14">
                  <c:v>160</c:v>
                </c:pt>
                <c:pt idx="15">
                  <c:v>141</c:v>
                </c:pt>
                <c:pt idx="16">
                  <c:v>156</c:v>
                </c:pt>
                <c:pt idx="17">
                  <c:v>163</c:v>
                </c:pt>
                <c:pt idx="18">
                  <c:v>154</c:v>
                </c:pt>
                <c:pt idx="19">
                  <c:v>162</c:v>
                </c:pt>
                <c:pt idx="20">
                  <c:v>159</c:v>
                </c:pt>
                <c:pt idx="21">
                  <c:v>147</c:v>
                </c:pt>
                <c:pt idx="22">
                  <c:v>162</c:v>
                </c:pt>
                <c:pt idx="23">
                  <c:v>142</c:v>
                </c:pt>
                <c:pt idx="24">
                  <c:v>138</c:v>
                </c:pt>
                <c:pt idx="25">
                  <c:v>135</c:v>
                </c:pt>
                <c:pt idx="26">
                  <c:v>167</c:v>
                </c:pt>
                <c:pt idx="27">
                  <c:v>169</c:v>
                </c:pt>
              </c:numCache>
            </c:numRef>
          </c:val>
          <c:smooth val="0"/>
          <c:extLst xmlns:c16r2="http://schemas.microsoft.com/office/drawing/2015/06/chart">
            <c:ext xmlns:c16="http://schemas.microsoft.com/office/drawing/2014/chart" uri="{C3380CC4-5D6E-409C-BE32-E72D297353CC}">
              <c16:uniqueId val="{00000003-A2DA-4AA0-8E13-3C6ABD458751}"/>
            </c:ext>
          </c:extLst>
        </c:ser>
        <c:dLbls>
          <c:showLegendKey val="0"/>
          <c:showVal val="0"/>
          <c:showCatName val="0"/>
          <c:showSerName val="0"/>
          <c:showPercent val="0"/>
          <c:showBubbleSize val="0"/>
        </c:dLbls>
        <c:marker val="1"/>
        <c:smooth val="0"/>
        <c:axId val="191507840"/>
        <c:axId val="191514112"/>
      </c:lineChart>
      <c:catAx>
        <c:axId val="191507840"/>
        <c:scaling>
          <c:orientation val="minMax"/>
        </c:scaling>
        <c:delete val="0"/>
        <c:axPos val="b"/>
        <c:title>
          <c:tx>
            <c:rich>
              <a:bodyPr/>
              <a:lstStyle/>
              <a:p>
                <a:pPr>
                  <a:defRPr/>
                </a:pPr>
                <a:r>
                  <a:rPr lang="en-US"/>
                  <a:t>Time</a:t>
                </a:r>
              </a:p>
            </c:rich>
          </c:tx>
          <c:layout/>
          <c:overlay val="0"/>
        </c:title>
        <c:majorTickMark val="none"/>
        <c:minorTickMark val="none"/>
        <c:tickLblPos val="none"/>
        <c:spPr>
          <a:ln w="25400">
            <a:tailEnd type="triangle"/>
          </a:ln>
        </c:spPr>
        <c:crossAx val="191514112"/>
        <c:crosses val="autoZero"/>
        <c:auto val="1"/>
        <c:lblAlgn val="ctr"/>
        <c:lblOffset val="100"/>
        <c:noMultiLvlLbl val="0"/>
      </c:catAx>
      <c:valAx>
        <c:axId val="191514112"/>
        <c:scaling>
          <c:orientation val="minMax"/>
        </c:scaling>
        <c:delete val="0"/>
        <c:axPos val="l"/>
        <c:title>
          <c:tx>
            <c:rich>
              <a:bodyPr rot="-5400000" vert="horz"/>
              <a:lstStyle/>
              <a:p>
                <a:pPr>
                  <a:defRPr/>
                </a:pPr>
                <a:r>
                  <a:rPr lang="en-US"/>
                  <a:t>Revenue</a:t>
                </a:r>
              </a:p>
            </c:rich>
          </c:tx>
          <c:layout/>
          <c:overlay val="0"/>
        </c:title>
        <c:numFmt formatCode="General" sourceLinked="1"/>
        <c:majorTickMark val="none"/>
        <c:minorTickMark val="none"/>
        <c:tickLblPos val="none"/>
        <c:spPr>
          <a:ln w="25400">
            <a:tailEnd type="triangle"/>
          </a:ln>
        </c:spPr>
        <c:crossAx val="191507840"/>
        <c:crosses val="autoZero"/>
        <c:crossBetween val="between"/>
      </c:valAx>
    </c:plotArea>
    <c:legend>
      <c:legendPos val="b"/>
      <c:legendEntry>
        <c:idx val="0"/>
        <c:delete val="1"/>
      </c:legendEntry>
      <c:layout>
        <c:manualLayout>
          <c:xMode val="edge"/>
          <c:yMode val="edge"/>
          <c:x val="6.6898292702903983E-2"/>
          <c:y val="0.85648895794731394"/>
          <c:w val="0.86620341459419203"/>
          <c:h val="0.12309009176564038"/>
        </c:manualLayout>
      </c:layout>
      <c:overlay val="0"/>
    </c:legend>
    <c:plotVisOnly val="1"/>
    <c:dispBlanksAs val="gap"/>
    <c:showDLblsOverMax val="0"/>
  </c:chart>
  <c:spPr>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8782521663749439E-2"/>
          <c:y val="6.4896755162241887E-2"/>
          <c:w val="0.88814720791754831"/>
          <c:h val="0.71354046261458692"/>
        </c:manualLayout>
      </c:layout>
      <c:areaChart>
        <c:grouping val="stacked"/>
        <c:varyColors val="0"/>
        <c:ser>
          <c:idx val="3"/>
          <c:order val="2"/>
          <c:tx>
            <c:strRef>
              <c:f>Attrition!$D$1</c:f>
              <c:strCache>
                <c:ptCount val="1"/>
                <c:pt idx="0">
                  <c:v>BAU2</c:v>
                </c:pt>
              </c:strCache>
            </c:strRef>
          </c:tx>
          <c:spPr>
            <a:noFill/>
          </c:spPr>
          <c:val>
            <c:numRef>
              <c:f>Attrition!$D$2:$D$29</c:f>
              <c:numCache>
                <c:formatCode>General</c:formatCode>
                <c:ptCount val="28"/>
                <c:pt idx="0">
                  <c:v>-164</c:v>
                </c:pt>
                <c:pt idx="1">
                  <c:v>-170</c:v>
                </c:pt>
                <c:pt idx="2">
                  <c:v>-156</c:v>
                </c:pt>
                <c:pt idx="3">
                  <c:v>-161</c:v>
                </c:pt>
                <c:pt idx="4">
                  <c:v>-144</c:v>
                </c:pt>
                <c:pt idx="5">
                  <c:v>-159</c:v>
                </c:pt>
                <c:pt idx="6">
                  <c:v>-161</c:v>
                </c:pt>
                <c:pt idx="7">
                  <c:v>-134</c:v>
                </c:pt>
                <c:pt idx="8">
                  <c:v>-152</c:v>
                </c:pt>
                <c:pt idx="9">
                  <c:v>-169</c:v>
                </c:pt>
                <c:pt idx="10">
                  <c:v>-132</c:v>
                </c:pt>
                <c:pt idx="11">
                  <c:v>-142</c:v>
                </c:pt>
                <c:pt idx="12">
                  <c:v>-134</c:v>
                </c:pt>
                <c:pt idx="13">
                  <c:v>-154</c:v>
                </c:pt>
                <c:pt idx="14">
                  <c:v>-158</c:v>
                </c:pt>
                <c:pt idx="15">
                  <c:v>-154</c:v>
                </c:pt>
                <c:pt idx="16">
                  <c:v>-143</c:v>
                </c:pt>
                <c:pt idx="17">
                  <c:v>-156</c:v>
                </c:pt>
                <c:pt idx="18">
                  <c:v>-170</c:v>
                </c:pt>
                <c:pt idx="19">
                  <c:v>-167</c:v>
                </c:pt>
                <c:pt idx="20">
                  <c:v>-159</c:v>
                </c:pt>
                <c:pt idx="21">
                  <c:v>-140</c:v>
                </c:pt>
                <c:pt idx="22">
                  <c:v>-165</c:v>
                </c:pt>
                <c:pt idx="23">
                  <c:v>-166</c:v>
                </c:pt>
                <c:pt idx="24">
                  <c:v>-166</c:v>
                </c:pt>
                <c:pt idx="25">
                  <c:v>-157</c:v>
                </c:pt>
                <c:pt idx="26">
                  <c:v>-139</c:v>
                </c:pt>
                <c:pt idx="27">
                  <c:v>-148</c:v>
                </c:pt>
              </c:numCache>
            </c:numRef>
          </c:val>
          <c:extLst xmlns:c16r2="http://schemas.microsoft.com/office/drawing/2015/06/chart">
            <c:ext xmlns:c16="http://schemas.microsoft.com/office/drawing/2014/chart" uri="{C3380CC4-5D6E-409C-BE32-E72D297353CC}">
              <c16:uniqueId val="{00000000-58FE-48B6-AAD9-44724AC2472B}"/>
            </c:ext>
          </c:extLst>
        </c:ser>
        <c:ser>
          <c:idx val="4"/>
          <c:order val="3"/>
          <c:tx>
            <c:strRef>
              <c:f>Attrition!$E$1</c:f>
              <c:strCache>
                <c:ptCount val="1"/>
                <c:pt idx="0">
                  <c:v>Incremental Balance</c:v>
                </c:pt>
              </c:strCache>
            </c:strRef>
          </c:tx>
          <c:spPr>
            <a:pattFill prst="ltDnDiag">
              <a:fgClr>
                <a:schemeClr val="bg2"/>
              </a:fgClr>
              <a:bgClr>
                <a:schemeClr val="bg1"/>
              </a:bgClr>
            </a:pattFill>
          </c:spPr>
          <c:val>
            <c:numRef>
              <c:f>Attrition!$E$2:$E$29</c:f>
              <c:numCache>
                <c:formatCode>General</c:formatCode>
                <c:ptCount val="28"/>
                <c:pt idx="7">
                  <c:v>29</c:v>
                </c:pt>
                <c:pt idx="8">
                  <c:v>58</c:v>
                </c:pt>
                <c:pt idx="9">
                  <c:v>67</c:v>
                </c:pt>
                <c:pt idx="10">
                  <c:v>33</c:v>
                </c:pt>
                <c:pt idx="11">
                  <c:v>47</c:v>
                </c:pt>
                <c:pt idx="12">
                  <c:v>26</c:v>
                </c:pt>
                <c:pt idx="13">
                  <c:v>62</c:v>
                </c:pt>
                <c:pt idx="14">
                  <c:v>67</c:v>
                </c:pt>
                <c:pt idx="15">
                  <c:v>48</c:v>
                </c:pt>
                <c:pt idx="16">
                  <c:v>30</c:v>
                </c:pt>
                <c:pt idx="17">
                  <c:v>61</c:v>
                </c:pt>
                <c:pt idx="18">
                  <c:v>79</c:v>
                </c:pt>
                <c:pt idx="19">
                  <c:v>77</c:v>
                </c:pt>
                <c:pt idx="20">
                  <c:v>63</c:v>
                </c:pt>
                <c:pt idx="21">
                  <c:v>50</c:v>
                </c:pt>
              </c:numCache>
            </c:numRef>
          </c:val>
          <c:extLst xmlns:c16r2="http://schemas.microsoft.com/office/drawing/2015/06/chart">
            <c:ext xmlns:c16="http://schemas.microsoft.com/office/drawing/2014/chart" uri="{C3380CC4-5D6E-409C-BE32-E72D297353CC}">
              <c16:uniqueId val="{00000001-58FE-48B6-AAD9-44724AC2472B}"/>
            </c:ext>
          </c:extLst>
        </c:ser>
        <c:dLbls>
          <c:showLegendKey val="0"/>
          <c:showVal val="0"/>
          <c:showCatName val="0"/>
          <c:showSerName val="0"/>
          <c:showPercent val="0"/>
          <c:showBubbleSize val="0"/>
        </c:dLbls>
        <c:axId val="193313792"/>
        <c:axId val="195167360"/>
      </c:areaChart>
      <c:lineChart>
        <c:grouping val="standard"/>
        <c:varyColors val="0"/>
        <c:ser>
          <c:idx val="1"/>
          <c:order val="0"/>
          <c:tx>
            <c:strRef>
              <c:f>Attrition!$B$1</c:f>
              <c:strCache>
                <c:ptCount val="1"/>
                <c:pt idx="0">
                  <c:v>BAU</c:v>
                </c:pt>
              </c:strCache>
            </c:strRef>
          </c:tx>
          <c:spPr>
            <a:ln w="28575" cap="flat" cmpd="sng" algn="ctr">
              <a:solidFill>
                <a:srgbClr val="AF2349"/>
              </a:solidFill>
              <a:prstDash val="solid"/>
            </a:ln>
            <a:effectLst>
              <a:outerShdw blurRad="40000" dist="20000" dir="5400000" rotWithShape="0">
                <a:srgbClr val="000000">
                  <a:alpha val="38000"/>
                </a:srgbClr>
              </a:outerShdw>
            </a:effectLst>
          </c:spPr>
          <c:marker>
            <c:symbol val="none"/>
          </c:marker>
          <c:val>
            <c:numRef>
              <c:f>Attrition!$B$2:$B$29</c:f>
              <c:numCache>
                <c:formatCode>General</c:formatCode>
                <c:ptCount val="28"/>
                <c:pt idx="0">
                  <c:v>-164</c:v>
                </c:pt>
                <c:pt idx="1">
                  <c:v>-170</c:v>
                </c:pt>
                <c:pt idx="2">
                  <c:v>-156</c:v>
                </c:pt>
                <c:pt idx="3">
                  <c:v>-161</c:v>
                </c:pt>
                <c:pt idx="4">
                  <c:v>-144</c:v>
                </c:pt>
                <c:pt idx="5">
                  <c:v>-159</c:v>
                </c:pt>
                <c:pt idx="6">
                  <c:v>-161</c:v>
                </c:pt>
                <c:pt idx="7">
                  <c:v>-134</c:v>
                </c:pt>
                <c:pt idx="8">
                  <c:v>-152</c:v>
                </c:pt>
                <c:pt idx="9">
                  <c:v>-169</c:v>
                </c:pt>
                <c:pt idx="10">
                  <c:v>-132</c:v>
                </c:pt>
                <c:pt idx="11">
                  <c:v>-142</c:v>
                </c:pt>
                <c:pt idx="12">
                  <c:v>-134</c:v>
                </c:pt>
                <c:pt idx="13">
                  <c:v>-154</c:v>
                </c:pt>
                <c:pt idx="14">
                  <c:v>-158</c:v>
                </c:pt>
                <c:pt idx="15">
                  <c:v>-154</c:v>
                </c:pt>
                <c:pt idx="16">
                  <c:v>-143</c:v>
                </c:pt>
                <c:pt idx="17">
                  <c:v>-156</c:v>
                </c:pt>
                <c:pt idx="18">
                  <c:v>-170</c:v>
                </c:pt>
                <c:pt idx="19">
                  <c:v>-167</c:v>
                </c:pt>
                <c:pt idx="20">
                  <c:v>-159</c:v>
                </c:pt>
                <c:pt idx="21">
                  <c:v>-140</c:v>
                </c:pt>
                <c:pt idx="22">
                  <c:v>-165</c:v>
                </c:pt>
                <c:pt idx="23">
                  <c:v>-166</c:v>
                </c:pt>
                <c:pt idx="24">
                  <c:v>-166</c:v>
                </c:pt>
                <c:pt idx="25">
                  <c:v>-157</c:v>
                </c:pt>
                <c:pt idx="26">
                  <c:v>-139</c:v>
                </c:pt>
                <c:pt idx="27">
                  <c:v>-148</c:v>
                </c:pt>
              </c:numCache>
            </c:numRef>
          </c:val>
          <c:smooth val="0"/>
          <c:extLst xmlns:c16r2="http://schemas.microsoft.com/office/drawing/2015/06/chart">
            <c:ext xmlns:c16="http://schemas.microsoft.com/office/drawing/2014/chart" uri="{C3380CC4-5D6E-409C-BE32-E72D297353CC}">
              <c16:uniqueId val="{00000002-58FE-48B6-AAD9-44724AC2472B}"/>
            </c:ext>
          </c:extLst>
        </c:ser>
        <c:ser>
          <c:idx val="2"/>
          <c:order val="1"/>
          <c:tx>
            <c:strRef>
              <c:f>Attrition!$C$1</c:f>
              <c:strCache>
                <c:ptCount val="1"/>
                <c:pt idx="0">
                  <c:v>Marketing Effort</c:v>
                </c:pt>
              </c:strCache>
            </c:strRef>
          </c:tx>
          <c:spPr>
            <a:ln w="28575" cap="flat" cmpd="sng" algn="ctr">
              <a:solidFill>
                <a:schemeClr val="tx1"/>
              </a:solidFill>
              <a:prstDash val="solid"/>
            </a:ln>
            <a:effectLst>
              <a:outerShdw blurRad="40000" dist="20000" dir="5400000" rotWithShape="0">
                <a:srgbClr val="000000">
                  <a:alpha val="38000"/>
                </a:srgbClr>
              </a:outerShdw>
            </a:effectLst>
          </c:spPr>
          <c:marker>
            <c:symbol val="none"/>
          </c:marker>
          <c:val>
            <c:numRef>
              <c:f>Attrition!$C$2:$C$29</c:f>
              <c:numCache>
                <c:formatCode>General</c:formatCode>
                <c:ptCount val="28"/>
                <c:pt idx="0">
                  <c:v>-161</c:v>
                </c:pt>
                <c:pt idx="1">
                  <c:v>-154</c:v>
                </c:pt>
                <c:pt idx="2">
                  <c:v>-140</c:v>
                </c:pt>
                <c:pt idx="3">
                  <c:v>-130</c:v>
                </c:pt>
                <c:pt idx="4">
                  <c:v>-157</c:v>
                </c:pt>
                <c:pt idx="5">
                  <c:v>-143</c:v>
                </c:pt>
                <c:pt idx="6">
                  <c:v>-137</c:v>
                </c:pt>
                <c:pt idx="7">
                  <c:v>-105</c:v>
                </c:pt>
                <c:pt idx="8">
                  <c:v>-94</c:v>
                </c:pt>
                <c:pt idx="9">
                  <c:v>-102</c:v>
                </c:pt>
                <c:pt idx="10">
                  <c:v>-99</c:v>
                </c:pt>
                <c:pt idx="11">
                  <c:v>-95</c:v>
                </c:pt>
                <c:pt idx="12">
                  <c:v>-108</c:v>
                </c:pt>
                <c:pt idx="13">
                  <c:v>-92</c:v>
                </c:pt>
                <c:pt idx="14">
                  <c:v>-91</c:v>
                </c:pt>
                <c:pt idx="15">
                  <c:v>-106</c:v>
                </c:pt>
                <c:pt idx="16">
                  <c:v>-113</c:v>
                </c:pt>
                <c:pt idx="17">
                  <c:v>-95</c:v>
                </c:pt>
                <c:pt idx="18">
                  <c:v>-91</c:v>
                </c:pt>
                <c:pt idx="19">
                  <c:v>-90</c:v>
                </c:pt>
                <c:pt idx="20">
                  <c:v>-96</c:v>
                </c:pt>
                <c:pt idx="21">
                  <c:v>-90</c:v>
                </c:pt>
                <c:pt idx="22">
                  <c:v>-144</c:v>
                </c:pt>
                <c:pt idx="23">
                  <c:v>-162</c:v>
                </c:pt>
                <c:pt idx="24">
                  <c:v>-148</c:v>
                </c:pt>
                <c:pt idx="25">
                  <c:v>-144</c:v>
                </c:pt>
                <c:pt idx="26">
                  <c:v>-150</c:v>
                </c:pt>
                <c:pt idx="27">
                  <c:v>-148</c:v>
                </c:pt>
              </c:numCache>
            </c:numRef>
          </c:val>
          <c:smooth val="0"/>
          <c:extLst xmlns:c16r2="http://schemas.microsoft.com/office/drawing/2015/06/chart">
            <c:ext xmlns:c16="http://schemas.microsoft.com/office/drawing/2014/chart" uri="{C3380CC4-5D6E-409C-BE32-E72D297353CC}">
              <c16:uniqueId val="{00000003-58FE-48B6-AAD9-44724AC2472B}"/>
            </c:ext>
          </c:extLst>
        </c:ser>
        <c:dLbls>
          <c:showLegendKey val="0"/>
          <c:showVal val="0"/>
          <c:showCatName val="0"/>
          <c:showSerName val="0"/>
          <c:showPercent val="0"/>
          <c:showBubbleSize val="0"/>
        </c:dLbls>
        <c:marker val="1"/>
        <c:smooth val="0"/>
        <c:axId val="193313792"/>
        <c:axId val="195167360"/>
      </c:lineChart>
      <c:catAx>
        <c:axId val="193313792"/>
        <c:scaling>
          <c:orientation val="minMax"/>
        </c:scaling>
        <c:delete val="0"/>
        <c:axPos val="b"/>
        <c:title>
          <c:tx>
            <c:rich>
              <a:bodyPr/>
              <a:lstStyle/>
              <a:p>
                <a:pPr>
                  <a:defRPr/>
                </a:pPr>
                <a:r>
                  <a:rPr lang="en-US"/>
                  <a:t>Time</a:t>
                </a:r>
              </a:p>
            </c:rich>
          </c:tx>
          <c:layout/>
          <c:overlay val="0"/>
        </c:title>
        <c:majorTickMark val="none"/>
        <c:minorTickMark val="none"/>
        <c:tickLblPos val="none"/>
        <c:spPr>
          <a:ln w="25400">
            <a:tailEnd type="triangle"/>
          </a:ln>
        </c:spPr>
        <c:crossAx val="195167360"/>
        <c:crosses val="autoZero"/>
        <c:auto val="1"/>
        <c:lblAlgn val="ctr"/>
        <c:lblOffset val="100"/>
        <c:noMultiLvlLbl val="0"/>
      </c:catAx>
      <c:valAx>
        <c:axId val="195167360"/>
        <c:scaling>
          <c:orientation val="minMax"/>
          <c:min val="-200"/>
        </c:scaling>
        <c:delete val="0"/>
        <c:axPos val="l"/>
        <c:title>
          <c:tx>
            <c:rich>
              <a:bodyPr rot="-5400000" vert="horz"/>
              <a:lstStyle/>
              <a:p>
                <a:pPr>
                  <a:defRPr/>
                </a:pPr>
                <a:r>
                  <a:rPr lang="en-US"/>
                  <a:t>Revenue</a:t>
                </a:r>
              </a:p>
            </c:rich>
          </c:tx>
          <c:layout/>
          <c:overlay val="0"/>
        </c:title>
        <c:numFmt formatCode="General" sourceLinked="1"/>
        <c:majorTickMark val="none"/>
        <c:minorTickMark val="none"/>
        <c:tickLblPos val="none"/>
        <c:spPr>
          <a:ln w="25400">
            <a:headEnd type="triangle" w="med" len="med"/>
            <a:tailEnd type="none" w="med" len="med"/>
          </a:ln>
        </c:spPr>
        <c:crossAx val="193313792"/>
        <c:crosses val="autoZero"/>
        <c:crossBetween val="between"/>
      </c:valAx>
    </c:plotArea>
    <c:legend>
      <c:legendPos val="b"/>
      <c:legendEntry>
        <c:idx val="0"/>
        <c:delete val="1"/>
      </c:legendEntry>
      <c:layout>
        <c:manualLayout>
          <c:xMode val="edge"/>
          <c:yMode val="edge"/>
          <c:x val="6.6898292702903983E-2"/>
          <c:y val="0.85648895794731394"/>
          <c:w val="0.86620341459419203"/>
          <c:h val="0.12309009176564038"/>
        </c:manualLayout>
      </c:layout>
      <c:overlay val="0"/>
    </c:legend>
    <c:plotVisOnly val="1"/>
    <c:dispBlanksAs val="gap"/>
    <c:showDLblsOverMax val="0"/>
  </c:chart>
  <c:spPr>
    <a:ln>
      <a:noFill/>
    </a:ln>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8782521663749439E-2"/>
          <c:y val="6.4896755162241887E-2"/>
          <c:w val="0.88814720791754831"/>
          <c:h val="0.71354046261458692"/>
        </c:manualLayout>
      </c:layout>
      <c:areaChart>
        <c:grouping val="stacked"/>
        <c:varyColors val="0"/>
        <c:ser>
          <c:idx val="3"/>
          <c:order val="2"/>
          <c:tx>
            <c:strRef>
              <c:f>Loyalty!$D$1</c:f>
              <c:strCache>
                <c:ptCount val="1"/>
                <c:pt idx="0">
                  <c:v>BAU2</c:v>
                </c:pt>
              </c:strCache>
            </c:strRef>
          </c:tx>
          <c:spPr>
            <a:noFill/>
          </c:spPr>
          <c:val>
            <c:numRef>
              <c:f>Loyalty!$D$2:$D$29</c:f>
              <c:numCache>
                <c:formatCode>General</c:formatCode>
                <c:ptCount val="28"/>
                <c:pt idx="0">
                  <c:v>91</c:v>
                </c:pt>
                <c:pt idx="1">
                  <c:v>96</c:v>
                </c:pt>
                <c:pt idx="2">
                  <c:v>95</c:v>
                </c:pt>
                <c:pt idx="3">
                  <c:v>114</c:v>
                </c:pt>
                <c:pt idx="4">
                  <c:v>93</c:v>
                </c:pt>
                <c:pt idx="5">
                  <c:v>112</c:v>
                </c:pt>
                <c:pt idx="6">
                  <c:v>110</c:v>
                </c:pt>
                <c:pt idx="7">
                  <c:v>104</c:v>
                </c:pt>
                <c:pt idx="8">
                  <c:v>114</c:v>
                </c:pt>
                <c:pt idx="9">
                  <c:v>108</c:v>
                </c:pt>
                <c:pt idx="10">
                  <c:v>112</c:v>
                </c:pt>
                <c:pt idx="11">
                  <c:v>106</c:v>
                </c:pt>
                <c:pt idx="12">
                  <c:v>95</c:v>
                </c:pt>
                <c:pt idx="13">
                  <c:v>97</c:v>
                </c:pt>
                <c:pt idx="14">
                  <c:v>0</c:v>
                </c:pt>
              </c:numCache>
            </c:numRef>
          </c:val>
          <c:extLst xmlns:c16r2="http://schemas.microsoft.com/office/drawing/2015/06/chart">
            <c:ext xmlns:c16="http://schemas.microsoft.com/office/drawing/2014/chart" uri="{C3380CC4-5D6E-409C-BE32-E72D297353CC}">
              <c16:uniqueId val="{00000000-8D87-4D94-A363-CE4AB5B30EAE}"/>
            </c:ext>
          </c:extLst>
        </c:ser>
        <c:ser>
          <c:idx val="4"/>
          <c:order val="3"/>
          <c:tx>
            <c:strRef>
              <c:f>Loyalty!$E$1</c:f>
              <c:strCache>
                <c:ptCount val="1"/>
                <c:pt idx="0">
                  <c:v>Incremental Balance</c:v>
                </c:pt>
              </c:strCache>
            </c:strRef>
          </c:tx>
          <c:spPr>
            <a:pattFill prst="wdUpDiag">
              <a:fgClr>
                <a:schemeClr val="accent3">
                  <a:lumMod val="60000"/>
                  <a:lumOff val="40000"/>
                </a:schemeClr>
              </a:fgClr>
              <a:bgClr>
                <a:schemeClr val="bg1"/>
              </a:bgClr>
            </a:pattFill>
          </c:spPr>
          <c:val>
            <c:numRef>
              <c:f>Loyalty!$E$2:$E$29</c:f>
              <c:numCache>
                <c:formatCode>General</c:formatCode>
                <c:ptCount val="28"/>
                <c:pt idx="14">
                  <c:v>109</c:v>
                </c:pt>
                <c:pt idx="15">
                  <c:v>99</c:v>
                </c:pt>
                <c:pt idx="16">
                  <c:v>93</c:v>
                </c:pt>
                <c:pt idx="17">
                  <c:v>95</c:v>
                </c:pt>
                <c:pt idx="18">
                  <c:v>96</c:v>
                </c:pt>
                <c:pt idx="19">
                  <c:v>101</c:v>
                </c:pt>
                <c:pt idx="20">
                  <c:v>113</c:v>
                </c:pt>
                <c:pt idx="21">
                  <c:v>99</c:v>
                </c:pt>
                <c:pt idx="22">
                  <c:v>114</c:v>
                </c:pt>
                <c:pt idx="23">
                  <c:v>100</c:v>
                </c:pt>
                <c:pt idx="24">
                  <c:v>111</c:v>
                </c:pt>
                <c:pt idx="25">
                  <c:v>113</c:v>
                </c:pt>
                <c:pt idx="26">
                  <c:v>0</c:v>
                </c:pt>
              </c:numCache>
            </c:numRef>
          </c:val>
          <c:extLst xmlns:c16r2="http://schemas.microsoft.com/office/drawing/2015/06/chart">
            <c:ext xmlns:c16="http://schemas.microsoft.com/office/drawing/2014/chart" uri="{C3380CC4-5D6E-409C-BE32-E72D297353CC}">
              <c16:uniqueId val="{00000001-8D87-4D94-A363-CE4AB5B30EAE}"/>
            </c:ext>
          </c:extLst>
        </c:ser>
        <c:dLbls>
          <c:showLegendKey val="0"/>
          <c:showVal val="0"/>
          <c:showCatName val="0"/>
          <c:showSerName val="0"/>
          <c:showPercent val="0"/>
          <c:showBubbleSize val="0"/>
        </c:dLbls>
        <c:axId val="191646720"/>
        <c:axId val="191652992"/>
      </c:areaChart>
      <c:lineChart>
        <c:grouping val="standard"/>
        <c:varyColors val="0"/>
        <c:ser>
          <c:idx val="1"/>
          <c:order val="0"/>
          <c:tx>
            <c:strRef>
              <c:f>Loyalty!$B$1</c:f>
              <c:strCache>
                <c:ptCount val="1"/>
                <c:pt idx="0">
                  <c:v>BAU</c:v>
                </c:pt>
              </c:strCache>
            </c:strRef>
          </c:tx>
          <c:spPr>
            <a:ln w="28575" cap="flat" cmpd="sng" algn="ctr">
              <a:solidFill>
                <a:schemeClr val="tx1"/>
              </a:solidFill>
              <a:prstDash val="solid"/>
              <a:headEnd type="none" w="med" len="med"/>
              <a:tailEnd type="none" w="med" len="med"/>
            </a:ln>
            <a:effectLst>
              <a:outerShdw blurRad="40000" dist="20000" dir="5400000" rotWithShape="0">
                <a:srgbClr val="000000">
                  <a:alpha val="38000"/>
                </a:srgbClr>
              </a:outerShdw>
            </a:effectLst>
          </c:spPr>
          <c:marker>
            <c:symbol val="none"/>
          </c:marker>
          <c:dPt>
            <c:idx val="14"/>
            <c:bubble3D val="0"/>
            <c:spPr>
              <a:ln w="28575" cap="flat" cmpd="sng" algn="ctr">
                <a:solidFill>
                  <a:schemeClr val="tx1"/>
                </a:solidFill>
                <a:prstDash val="solid"/>
                <a:headEnd type="none" w="med" len="med"/>
                <a:tailEnd type="triangle" w="med" len="med"/>
              </a:ln>
              <a:effectLst>
                <a:outerShdw blurRad="40000" dist="20000" dir="5400000" rotWithShape="0">
                  <a:srgbClr val="000000">
                    <a:alpha val="38000"/>
                  </a:srgbClr>
                </a:outerShdw>
              </a:effectLst>
            </c:spPr>
          </c:dPt>
          <c:val>
            <c:numRef>
              <c:f>Loyalty!$B$2:$B$29</c:f>
              <c:numCache>
                <c:formatCode>General</c:formatCode>
                <c:ptCount val="28"/>
                <c:pt idx="0">
                  <c:v>91</c:v>
                </c:pt>
                <c:pt idx="1">
                  <c:v>96</c:v>
                </c:pt>
                <c:pt idx="2">
                  <c:v>95</c:v>
                </c:pt>
                <c:pt idx="3">
                  <c:v>114</c:v>
                </c:pt>
                <c:pt idx="4">
                  <c:v>93</c:v>
                </c:pt>
                <c:pt idx="5">
                  <c:v>112</c:v>
                </c:pt>
                <c:pt idx="6">
                  <c:v>110</c:v>
                </c:pt>
                <c:pt idx="7">
                  <c:v>104</c:v>
                </c:pt>
                <c:pt idx="8">
                  <c:v>114</c:v>
                </c:pt>
                <c:pt idx="9">
                  <c:v>108</c:v>
                </c:pt>
                <c:pt idx="10">
                  <c:v>112</c:v>
                </c:pt>
                <c:pt idx="11">
                  <c:v>106</c:v>
                </c:pt>
                <c:pt idx="12">
                  <c:v>95</c:v>
                </c:pt>
                <c:pt idx="13">
                  <c:v>97</c:v>
                </c:pt>
                <c:pt idx="14">
                  <c:v>0</c:v>
                </c:pt>
              </c:numCache>
            </c:numRef>
          </c:val>
          <c:smooth val="0"/>
          <c:extLst xmlns:c16r2="http://schemas.microsoft.com/office/drawing/2015/06/chart">
            <c:ext xmlns:c16="http://schemas.microsoft.com/office/drawing/2014/chart" uri="{C3380CC4-5D6E-409C-BE32-E72D297353CC}">
              <c16:uniqueId val="{00000002-8D87-4D94-A363-CE4AB5B30EAE}"/>
            </c:ext>
          </c:extLst>
        </c:ser>
        <c:ser>
          <c:idx val="2"/>
          <c:order val="1"/>
          <c:tx>
            <c:strRef>
              <c:f>Loyalty!$C$1</c:f>
              <c:strCache>
                <c:ptCount val="1"/>
                <c:pt idx="0">
                  <c:v>Marketing Effort</c:v>
                </c:pt>
              </c:strCache>
            </c:strRef>
          </c:tx>
          <c:spPr>
            <a:ln w="28575" cap="flat" cmpd="sng" algn="ctr">
              <a:solidFill>
                <a:schemeClr val="accent3">
                  <a:shade val="95000"/>
                  <a:satMod val="105000"/>
                </a:schemeClr>
              </a:solidFill>
              <a:prstDash val="solid"/>
              <a:headEnd type="none" w="med" len="med"/>
              <a:tailEnd type="none" w="med" len="med"/>
            </a:ln>
            <a:effectLst>
              <a:outerShdw blurRad="40000" dist="20000" dir="5400000" rotWithShape="0">
                <a:srgbClr val="000000">
                  <a:alpha val="38000"/>
                </a:srgbClr>
              </a:outerShdw>
            </a:effectLst>
          </c:spPr>
          <c:marker>
            <c:symbol val="none"/>
          </c:marker>
          <c:dPt>
            <c:idx val="26"/>
            <c:bubble3D val="0"/>
            <c:spPr>
              <a:ln w="28575" cap="flat" cmpd="sng" algn="ctr">
                <a:solidFill>
                  <a:schemeClr val="accent3">
                    <a:shade val="95000"/>
                    <a:satMod val="105000"/>
                  </a:schemeClr>
                </a:solidFill>
                <a:prstDash val="solid"/>
                <a:headEnd type="none" w="med" len="med"/>
                <a:tailEnd type="triangle" w="med" len="med"/>
              </a:ln>
              <a:effectLst>
                <a:outerShdw blurRad="40000" dist="20000" dir="5400000" rotWithShape="0">
                  <a:srgbClr val="000000">
                    <a:alpha val="38000"/>
                  </a:srgbClr>
                </a:outerShdw>
              </a:effectLst>
            </c:spPr>
          </c:dPt>
          <c:val>
            <c:numRef>
              <c:f>Loyalty!$C$2:$C$29</c:f>
              <c:numCache>
                <c:formatCode>General</c:formatCode>
                <c:ptCount val="28"/>
                <c:pt idx="0">
                  <c:v>107</c:v>
                </c:pt>
                <c:pt idx="1">
                  <c:v>107</c:v>
                </c:pt>
                <c:pt idx="2">
                  <c:v>114</c:v>
                </c:pt>
                <c:pt idx="3">
                  <c:v>102</c:v>
                </c:pt>
                <c:pt idx="4">
                  <c:v>98</c:v>
                </c:pt>
                <c:pt idx="5">
                  <c:v>114</c:v>
                </c:pt>
                <c:pt idx="6">
                  <c:v>108</c:v>
                </c:pt>
                <c:pt idx="7">
                  <c:v>90</c:v>
                </c:pt>
                <c:pt idx="8">
                  <c:v>91</c:v>
                </c:pt>
                <c:pt idx="9">
                  <c:v>96</c:v>
                </c:pt>
                <c:pt idx="10">
                  <c:v>96</c:v>
                </c:pt>
                <c:pt idx="11">
                  <c:v>110</c:v>
                </c:pt>
                <c:pt idx="12">
                  <c:v>102</c:v>
                </c:pt>
                <c:pt idx="13">
                  <c:v>95</c:v>
                </c:pt>
                <c:pt idx="14">
                  <c:v>109</c:v>
                </c:pt>
                <c:pt idx="15">
                  <c:v>99</c:v>
                </c:pt>
                <c:pt idx="16">
                  <c:v>93</c:v>
                </c:pt>
                <c:pt idx="17">
                  <c:v>95</c:v>
                </c:pt>
                <c:pt idx="18">
                  <c:v>96</c:v>
                </c:pt>
                <c:pt idx="19">
                  <c:v>101</c:v>
                </c:pt>
                <c:pt idx="20">
                  <c:v>113</c:v>
                </c:pt>
                <c:pt idx="21">
                  <c:v>99</c:v>
                </c:pt>
                <c:pt idx="22">
                  <c:v>114</c:v>
                </c:pt>
                <c:pt idx="23">
                  <c:v>100</c:v>
                </c:pt>
                <c:pt idx="24">
                  <c:v>111</c:v>
                </c:pt>
                <c:pt idx="25">
                  <c:v>113</c:v>
                </c:pt>
                <c:pt idx="26">
                  <c:v>0</c:v>
                </c:pt>
              </c:numCache>
            </c:numRef>
          </c:val>
          <c:smooth val="0"/>
          <c:extLst xmlns:c16r2="http://schemas.microsoft.com/office/drawing/2015/06/chart">
            <c:ext xmlns:c16="http://schemas.microsoft.com/office/drawing/2014/chart" uri="{C3380CC4-5D6E-409C-BE32-E72D297353CC}">
              <c16:uniqueId val="{00000003-8D87-4D94-A363-CE4AB5B30EAE}"/>
            </c:ext>
          </c:extLst>
        </c:ser>
        <c:dLbls>
          <c:showLegendKey val="0"/>
          <c:showVal val="0"/>
          <c:showCatName val="0"/>
          <c:showSerName val="0"/>
          <c:showPercent val="0"/>
          <c:showBubbleSize val="0"/>
        </c:dLbls>
        <c:marker val="1"/>
        <c:smooth val="0"/>
        <c:axId val="191646720"/>
        <c:axId val="191652992"/>
      </c:lineChart>
      <c:catAx>
        <c:axId val="191646720"/>
        <c:scaling>
          <c:orientation val="minMax"/>
        </c:scaling>
        <c:delete val="0"/>
        <c:axPos val="b"/>
        <c:title>
          <c:tx>
            <c:rich>
              <a:bodyPr/>
              <a:lstStyle/>
              <a:p>
                <a:pPr>
                  <a:defRPr/>
                </a:pPr>
                <a:r>
                  <a:rPr lang="en-US"/>
                  <a:t>Time</a:t>
                </a:r>
              </a:p>
            </c:rich>
          </c:tx>
          <c:layout/>
          <c:overlay val="0"/>
        </c:title>
        <c:majorTickMark val="none"/>
        <c:minorTickMark val="none"/>
        <c:tickLblPos val="none"/>
        <c:spPr>
          <a:ln w="25400">
            <a:tailEnd type="triangle"/>
          </a:ln>
        </c:spPr>
        <c:crossAx val="191652992"/>
        <c:crosses val="autoZero"/>
        <c:auto val="1"/>
        <c:lblAlgn val="ctr"/>
        <c:lblOffset val="100"/>
        <c:noMultiLvlLbl val="0"/>
      </c:catAx>
      <c:valAx>
        <c:axId val="191652992"/>
        <c:scaling>
          <c:orientation val="minMax"/>
        </c:scaling>
        <c:delete val="0"/>
        <c:axPos val="l"/>
        <c:title>
          <c:tx>
            <c:rich>
              <a:bodyPr rot="-5400000" vert="horz"/>
              <a:lstStyle/>
              <a:p>
                <a:pPr>
                  <a:defRPr/>
                </a:pPr>
                <a:r>
                  <a:rPr lang="en-US"/>
                  <a:t>Revenue</a:t>
                </a:r>
              </a:p>
            </c:rich>
          </c:tx>
          <c:layout/>
          <c:overlay val="0"/>
        </c:title>
        <c:numFmt formatCode="General" sourceLinked="1"/>
        <c:majorTickMark val="none"/>
        <c:minorTickMark val="none"/>
        <c:tickLblPos val="none"/>
        <c:spPr>
          <a:ln w="25400">
            <a:tailEnd type="triangle"/>
          </a:ln>
        </c:spPr>
        <c:crossAx val="191646720"/>
        <c:crosses val="autoZero"/>
        <c:crossBetween val="between"/>
      </c:valAx>
    </c:plotArea>
    <c:legend>
      <c:legendPos val="b"/>
      <c:legendEntry>
        <c:idx val="0"/>
        <c:delete val="1"/>
      </c:legendEntry>
      <c:layout>
        <c:manualLayout>
          <c:xMode val="edge"/>
          <c:yMode val="edge"/>
          <c:x val="6.6898292702903983E-2"/>
          <c:y val="0.85648895794731394"/>
          <c:w val="0.86620341459419203"/>
          <c:h val="0.12309009176564038"/>
        </c:manualLayout>
      </c:layout>
      <c:overlay val="0"/>
    </c:legend>
    <c:plotVisOnly val="1"/>
    <c:dispBlanksAs val="gap"/>
    <c:showDLblsOverMax val="0"/>
  </c:chart>
  <c:spPr>
    <a:ln>
      <a:noFill/>
    </a:ln>
  </c:spPr>
  <c:externalData r:id="rId1">
    <c:autoUpdate val="0"/>
  </c:externalData>
</c:chartSpace>
</file>

<file path=ppt/diagrams/_rels/data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eg"/><Relationship Id="rId1" Type="http://schemas.openxmlformats.org/officeDocument/2006/relationships/image" Target="../media/image13.jpg"/></Relationships>
</file>

<file path=ppt/diagrams/_rels/drawing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eg"/><Relationship Id="rId1" Type="http://schemas.openxmlformats.org/officeDocument/2006/relationships/image" Target="../media/image13.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CBE8E7-A767-424E-8BE0-3102E88F63D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803CE22-01E5-4A72-A04A-EF2047AF86DF}">
      <dgm:prSet/>
      <dgm:spPr/>
      <dgm:t>
        <a:bodyPr/>
        <a:lstStyle/>
        <a:p>
          <a:r>
            <a:rPr lang="en-US" smtClean="0"/>
            <a:t>Skill level: All Levels</a:t>
          </a:r>
          <a:endParaRPr lang="en-US"/>
        </a:p>
      </dgm:t>
    </dgm:pt>
    <dgm:pt modelId="{FF8C543D-AFE3-4DE2-A609-BB176BF253D4}" type="parTrans" cxnId="{F95C5C69-6835-4E1D-971D-9B2C796DCB67}">
      <dgm:prSet/>
      <dgm:spPr/>
      <dgm:t>
        <a:bodyPr/>
        <a:lstStyle/>
        <a:p>
          <a:endParaRPr lang="en-US"/>
        </a:p>
      </dgm:t>
    </dgm:pt>
    <dgm:pt modelId="{167BC86F-52A6-4BD1-85E9-1EAC67A43D36}" type="sibTrans" cxnId="{F95C5C69-6835-4E1D-971D-9B2C796DCB67}">
      <dgm:prSet/>
      <dgm:spPr/>
      <dgm:t>
        <a:bodyPr/>
        <a:lstStyle/>
        <a:p>
          <a:endParaRPr lang="en-US"/>
        </a:p>
      </dgm:t>
    </dgm:pt>
    <dgm:pt modelId="{D6A1C476-C146-47AF-9D39-A178806D5257}">
      <dgm:prSet/>
      <dgm:spPr/>
      <dgm:t>
        <a:bodyPr/>
        <a:lstStyle/>
        <a:p>
          <a:r>
            <a:rPr lang="en-US" dirty="0" smtClean="0"/>
            <a:t>Students: 408,013</a:t>
          </a:r>
          <a:endParaRPr lang="en-US" dirty="0"/>
        </a:p>
      </dgm:t>
    </dgm:pt>
    <dgm:pt modelId="{FB6C2A43-237F-4A00-9735-76221EFAD967}" type="parTrans" cxnId="{F19B9954-6263-432F-9511-486DA5C3C956}">
      <dgm:prSet/>
      <dgm:spPr/>
      <dgm:t>
        <a:bodyPr/>
        <a:lstStyle/>
        <a:p>
          <a:endParaRPr lang="en-US"/>
        </a:p>
      </dgm:t>
    </dgm:pt>
    <dgm:pt modelId="{97D9C7FE-FB31-48DC-852F-9110DCE5A900}" type="sibTrans" cxnId="{F19B9954-6263-432F-9511-486DA5C3C956}">
      <dgm:prSet/>
      <dgm:spPr/>
      <dgm:t>
        <a:bodyPr/>
        <a:lstStyle/>
        <a:p>
          <a:endParaRPr lang="en-US"/>
        </a:p>
      </dgm:t>
    </dgm:pt>
    <dgm:pt modelId="{60C74B8B-C416-44E6-B557-FD6E81D90585}">
      <dgm:prSet/>
      <dgm:spPr/>
      <dgm:t>
        <a:bodyPr/>
        <a:lstStyle/>
        <a:p>
          <a:r>
            <a:rPr lang="en-US" smtClean="0"/>
            <a:t>Languages: English</a:t>
          </a:r>
          <a:endParaRPr lang="en-US"/>
        </a:p>
      </dgm:t>
    </dgm:pt>
    <dgm:pt modelId="{68E20D55-D0C8-4BCD-88E6-E20CDEF5FEF2}" type="parTrans" cxnId="{E7FDCF87-A861-45AB-A949-D59795DA745A}">
      <dgm:prSet/>
      <dgm:spPr/>
      <dgm:t>
        <a:bodyPr/>
        <a:lstStyle/>
        <a:p>
          <a:endParaRPr lang="en-US"/>
        </a:p>
      </dgm:t>
    </dgm:pt>
    <dgm:pt modelId="{990028F6-0C85-4EA0-8548-121F101E66AF}" type="sibTrans" cxnId="{E7FDCF87-A861-45AB-A949-D59795DA745A}">
      <dgm:prSet/>
      <dgm:spPr/>
      <dgm:t>
        <a:bodyPr/>
        <a:lstStyle/>
        <a:p>
          <a:endParaRPr lang="en-US"/>
        </a:p>
      </dgm:t>
    </dgm:pt>
    <dgm:pt modelId="{862EEAFE-313E-4D55-9B1E-5AB73ACF4AD5}">
      <dgm:prSet/>
      <dgm:spPr/>
      <dgm:t>
        <a:bodyPr/>
        <a:lstStyle/>
        <a:p>
          <a:r>
            <a:rPr lang="en-US" dirty="0" smtClean="0"/>
            <a:t>Captions: Yes</a:t>
          </a:r>
          <a:endParaRPr lang="en-US" dirty="0"/>
        </a:p>
      </dgm:t>
    </dgm:pt>
    <dgm:pt modelId="{1C56D6C8-63C8-4077-81CE-8AA52121F266}" type="parTrans" cxnId="{9DE8D6D5-1618-4BE2-A471-9CBD66774D6F}">
      <dgm:prSet/>
      <dgm:spPr/>
      <dgm:t>
        <a:bodyPr/>
        <a:lstStyle/>
        <a:p>
          <a:endParaRPr lang="en-US"/>
        </a:p>
      </dgm:t>
    </dgm:pt>
    <dgm:pt modelId="{6B104228-C817-4402-A4AE-5C967032A373}" type="sibTrans" cxnId="{9DE8D6D5-1618-4BE2-A471-9CBD66774D6F}">
      <dgm:prSet/>
      <dgm:spPr/>
      <dgm:t>
        <a:bodyPr/>
        <a:lstStyle/>
        <a:p>
          <a:endParaRPr lang="en-US"/>
        </a:p>
      </dgm:t>
    </dgm:pt>
    <dgm:pt modelId="{81B37F57-BE0F-46C5-9FB3-175C9A6BF578}">
      <dgm:prSet/>
      <dgm:spPr/>
      <dgm:t>
        <a:bodyPr/>
        <a:lstStyle/>
        <a:p>
          <a:r>
            <a:rPr lang="en-US" dirty="0" smtClean="0"/>
            <a:t>Lectures: 291 (149)</a:t>
          </a:r>
          <a:endParaRPr lang="en-US" dirty="0"/>
        </a:p>
      </dgm:t>
    </dgm:pt>
    <dgm:pt modelId="{5E84AFE4-402D-4259-8E40-719AC211D417}" type="parTrans" cxnId="{5C64C8CF-8751-4598-A200-DAC3B6FCFE63}">
      <dgm:prSet/>
      <dgm:spPr/>
      <dgm:t>
        <a:bodyPr/>
        <a:lstStyle/>
        <a:p>
          <a:endParaRPr lang="en-US"/>
        </a:p>
      </dgm:t>
    </dgm:pt>
    <dgm:pt modelId="{C3E82CDA-90D5-4702-9D1C-C241812FE500}" type="sibTrans" cxnId="{5C64C8CF-8751-4598-A200-DAC3B6FCFE63}">
      <dgm:prSet/>
      <dgm:spPr/>
      <dgm:t>
        <a:bodyPr/>
        <a:lstStyle/>
        <a:p>
          <a:endParaRPr lang="en-US"/>
        </a:p>
      </dgm:t>
    </dgm:pt>
    <dgm:pt modelId="{EF211AFA-6AEF-4E8F-8F11-435AEF82629D}">
      <dgm:prSet/>
      <dgm:spPr/>
      <dgm:t>
        <a:bodyPr/>
        <a:lstStyle/>
        <a:p>
          <a:r>
            <a:rPr lang="en-US" smtClean="0"/>
            <a:t>Video: 41.5 hours </a:t>
          </a:r>
          <a:endParaRPr lang="en-US"/>
        </a:p>
      </dgm:t>
    </dgm:pt>
    <dgm:pt modelId="{CBB854EF-61A1-475A-AEF7-4B1B86C9F79F}" type="parTrans" cxnId="{ED4DEEF6-935F-4302-90F4-E6EA436807CD}">
      <dgm:prSet/>
      <dgm:spPr/>
      <dgm:t>
        <a:bodyPr/>
        <a:lstStyle/>
        <a:p>
          <a:endParaRPr lang="en-US"/>
        </a:p>
      </dgm:t>
    </dgm:pt>
    <dgm:pt modelId="{BED1FD62-D7FF-4210-BCE5-B4A90542E80E}" type="sibTrans" cxnId="{ED4DEEF6-935F-4302-90F4-E6EA436807CD}">
      <dgm:prSet/>
      <dgm:spPr/>
      <dgm:t>
        <a:bodyPr/>
        <a:lstStyle/>
        <a:p>
          <a:endParaRPr lang="en-US"/>
        </a:p>
      </dgm:t>
    </dgm:pt>
    <dgm:pt modelId="{A1172C0A-C571-4319-B6D0-C4B8D4EFFBD4}" type="pres">
      <dgm:prSet presAssocID="{FFCBE8E7-A767-424E-8BE0-3102E88F63D1}" presName="linear" presStyleCnt="0">
        <dgm:presLayoutVars>
          <dgm:animLvl val="lvl"/>
          <dgm:resizeHandles val="exact"/>
        </dgm:presLayoutVars>
      </dgm:prSet>
      <dgm:spPr/>
      <dgm:t>
        <a:bodyPr/>
        <a:lstStyle/>
        <a:p>
          <a:endParaRPr lang="en-US"/>
        </a:p>
      </dgm:t>
    </dgm:pt>
    <dgm:pt modelId="{46A3B62D-784A-4CA1-AD70-82B9C7C3082D}" type="pres">
      <dgm:prSet presAssocID="{2803CE22-01E5-4A72-A04A-EF2047AF86DF}" presName="parentText" presStyleLbl="node1" presStyleIdx="0" presStyleCnt="6">
        <dgm:presLayoutVars>
          <dgm:chMax val="0"/>
          <dgm:bulletEnabled val="1"/>
        </dgm:presLayoutVars>
      </dgm:prSet>
      <dgm:spPr/>
      <dgm:t>
        <a:bodyPr/>
        <a:lstStyle/>
        <a:p>
          <a:endParaRPr lang="en-US"/>
        </a:p>
      </dgm:t>
    </dgm:pt>
    <dgm:pt modelId="{19D3FD46-69C1-4DFA-BD95-C2F10F530151}" type="pres">
      <dgm:prSet presAssocID="{167BC86F-52A6-4BD1-85E9-1EAC67A43D36}" presName="spacer" presStyleCnt="0"/>
      <dgm:spPr/>
    </dgm:pt>
    <dgm:pt modelId="{08D679BF-C2A5-4A37-BE49-7A7BB871CA31}" type="pres">
      <dgm:prSet presAssocID="{D6A1C476-C146-47AF-9D39-A178806D5257}" presName="parentText" presStyleLbl="node1" presStyleIdx="1" presStyleCnt="6">
        <dgm:presLayoutVars>
          <dgm:chMax val="0"/>
          <dgm:bulletEnabled val="1"/>
        </dgm:presLayoutVars>
      </dgm:prSet>
      <dgm:spPr/>
      <dgm:t>
        <a:bodyPr/>
        <a:lstStyle/>
        <a:p>
          <a:endParaRPr lang="en-US"/>
        </a:p>
      </dgm:t>
    </dgm:pt>
    <dgm:pt modelId="{375F8BEB-E107-40BF-9FD6-6C2D17514FB7}" type="pres">
      <dgm:prSet presAssocID="{97D9C7FE-FB31-48DC-852F-9110DCE5A900}" presName="spacer" presStyleCnt="0"/>
      <dgm:spPr/>
    </dgm:pt>
    <dgm:pt modelId="{F30B2440-05F5-45BE-A548-7D267B90952B}" type="pres">
      <dgm:prSet presAssocID="{60C74B8B-C416-44E6-B557-FD6E81D90585}" presName="parentText" presStyleLbl="node1" presStyleIdx="2" presStyleCnt="6">
        <dgm:presLayoutVars>
          <dgm:chMax val="0"/>
          <dgm:bulletEnabled val="1"/>
        </dgm:presLayoutVars>
      </dgm:prSet>
      <dgm:spPr/>
      <dgm:t>
        <a:bodyPr/>
        <a:lstStyle/>
        <a:p>
          <a:endParaRPr lang="en-US"/>
        </a:p>
      </dgm:t>
    </dgm:pt>
    <dgm:pt modelId="{CFE6A09C-ADC8-4535-A063-5F0E43775B8B}" type="pres">
      <dgm:prSet presAssocID="{990028F6-0C85-4EA0-8548-121F101E66AF}" presName="spacer" presStyleCnt="0"/>
      <dgm:spPr/>
    </dgm:pt>
    <dgm:pt modelId="{DEBE00AC-1EF8-42E7-9CE7-AC1A6AFD1B38}" type="pres">
      <dgm:prSet presAssocID="{862EEAFE-313E-4D55-9B1E-5AB73ACF4AD5}" presName="parentText" presStyleLbl="node1" presStyleIdx="3" presStyleCnt="6">
        <dgm:presLayoutVars>
          <dgm:chMax val="0"/>
          <dgm:bulletEnabled val="1"/>
        </dgm:presLayoutVars>
      </dgm:prSet>
      <dgm:spPr/>
      <dgm:t>
        <a:bodyPr/>
        <a:lstStyle/>
        <a:p>
          <a:endParaRPr lang="en-US"/>
        </a:p>
      </dgm:t>
    </dgm:pt>
    <dgm:pt modelId="{2692C9F3-E94B-47FD-8FEE-0D04A4209B00}" type="pres">
      <dgm:prSet presAssocID="{6B104228-C817-4402-A4AE-5C967032A373}" presName="spacer" presStyleCnt="0"/>
      <dgm:spPr/>
    </dgm:pt>
    <dgm:pt modelId="{247AE522-56C8-4F96-AA1B-D8A46E94F2EC}" type="pres">
      <dgm:prSet presAssocID="{81B37F57-BE0F-46C5-9FB3-175C9A6BF578}" presName="parentText" presStyleLbl="node1" presStyleIdx="4" presStyleCnt="6">
        <dgm:presLayoutVars>
          <dgm:chMax val="0"/>
          <dgm:bulletEnabled val="1"/>
        </dgm:presLayoutVars>
      </dgm:prSet>
      <dgm:spPr/>
      <dgm:t>
        <a:bodyPr/>
        <a:lstStyle/>
        <a:p>
          <a:endParaRPr lang="en-US"/>
        </a:p>
      </dgm:t>
    </dgm:pt>
    <dgm:pt modelId="{AC6A7F50-27C8-4DA5-8978-D6F8DB35C8F7}" type="pres">
      <dgm:prSet presAssocID="{C3E82CDA-90D5-4702-9D1C-C241812FE500}" presName="spacer" presStyleCnt="0"/>
      <dgm:spPr/>
    </dgm:pt>
    <dgm:pt modelId="{15A7DC55-1361-4352-A7A9-7166D5C09C66}" type="pres">
      <dgm:prSet presAssocID="{EF211AFA-6AEF-4E8F-8F11-435AEF82629D}" presName="parentText" presStyleLbl="node1" presStyleIdx="5" presStyleCnt="6">
        <dgm:presLayoutVars>
          <dgm:chMax val="0"/>
          <dgm:bulletEnabled val="1"/>
        </dgm:presLayoutVars>
      </dgm:prSet>
      <dgm:spPr/>
      <dgm:t>
        <a:bodyPr/>
        <a:lstStyle/>
        <a:p>
          <a:endParaRPr lang="en-US"/>
        </a:p>
      </dgm:t>
    </dgm:pt>
  </dgm:ptLst>
  <dgm:cxnLst>
    <dgm:cxn modelId="{ED4DEEF6-935F-4302-90F4-E6EA436807CD}" srcId="{FFCBE8E7-A767-424E-8BE0-3102E88F63D1}" destId="{EF211AFA-6AEF-4E8F-8F11-435AEF82629D}" srcOrd="5" destOrd="0" parTransId="{CBB854EF-61A1-475A-AEF7-4B1B86C9F79F}" sibTransId="{BED1FD62-D7FF-4210-BCE5-B4A90542E80E}"/>
    <dgm:cxn modelId="{F95C5C69-6835-4E1D-971D-9B2C796DCB67}" srcId="{FFCBE8E7-A767-424E-8BE0-3102E88F63D1}" destId="{2803CE22-01E5-4A72-A04A-EF2047AF86DF}" srcOrd="0" destOrd="0" parTransId="{FF8C543D-AFE3-4DE2-A609-BB176BF253D4}" sibTransId="{167BC86F-52A6-4BD1-85E9-1EAC67A43D36}"/>
    <dgm:cxn modelId="{246B6CA7-F67F-454D-AED9-8AE10F96100D}" type="presOf" srcId="{60C74B8B-C416-44E6-B557-FD6E81D90585}" destId="{F30B2440-05F5-45BE-A548-7D267B90952B}" srcOrd="0" destOrd="0" presId="urn:microsoft.com/office/officeart/2005/8/layout/vList2"/>
    <dgm:cxn modelId="{1F0DF6F0-7045-414A-80D1-D36F2CFAE9A5}" type="presOf" srcId="{862EEAFE-313E-4D55-9B1E-5AB73ACF4AD5}" destId="{DEBE00AC-1EF8-42E7-9CE7-AC1A6AFD1B38}" srcOrd="0" destOrd="0" presId="urn:microsoft.com/office/officeart/2005/8/layout/vList2"/>
    <dgm:cxn modelId="{BB21AD46-EFAA-411B-92D2-CB6576625240}" type="presOf" srcId="{EF211AFA-6AEF-4E8F-8F11-435AEF82629D}" destId="{15A7DC55-1361-4352-A7A9-7166D5C09C66}" srcOrd="0" destOrd="0" presId="urn:microsoft.com/office/officeart/2005/8/layout/vList2"/>
    <dgm:cxn modelId="{5C64C8CF-8751-4598-A200-DAC3B6FCFE63}" srcId="{FFCBE8E7-A767-424E-8BE0-3102E88F63D1}" destId="{81B37F57-BE0F-46C5-9FB3-175C9A6BF578}" srcOrd="4" destOrd="0" parTransId="{5E84AFE4-402D-4259-8E40-719AC211D417}" sibTransId="{C3E82CDA-90D5-4702-9D1C-C241812FE500}"/>
    <dgm:cxn modelId="{1E9CF965-AA6E-459C-99B2-1EF3E95BC675}" type="presOf" srcId="{D6A1C476-C146-47AF-9D39-A178806D5257}" destId="{08D679BF-C2A5-4A37-BE49-7A7BB871CA31}" srcOrd="0" destOrd="0" presId="urn:microsoft.com/office/officeart/2005/8/layout/vList2"/>
    <dgm:cxn modelId="{F19B9954-6263-432F-9511-486DA5C3C956}" srcId="{FFCBE8E7-A767-424E-8BE0-3102E88F63D1}" destId="{D6A1C476-C146-47AF-9D39-A178806D5257}" srcOrd="1" destOrd="0" parTransId="{FB6C2A43-237F-4A00-9735-76221EFAD967}" sibTransId="{97D9C7FE-FB31-48DC-852F-9110DCE5A900}"/>
    <dgm:cxn modelId="{E3DE963E-5D6B-41B4-947C-F3CF4A6253AA}" type="presOf" srcId="{FFCBE8E7-A767-424E-8BE0-3102E88F63D1}" destId="{A1172C0A-C571-4319-B6D0-C4B8D4EFFBD4}" srcOrd="0" destOrd="0" presId="urn:microsoft.com/office/officeart/2005/8/layout/vList2"/>
    <dgm:cxn modelId="{E7FDCF87-A861-45AB-A949-D59795DA745A}" srcId="{FFCBE8E7-A767-424E-8BE0-3102E88F63D1}" destId="{60C74B8B-C416-44E6-B557-FD6E81D90585}" srcOrd="2" destOrd="0" parTransId="{68E20D55-D0C8-4BCD-88E6-E20CDEF5FEF2}" sibTransId="{990028F6-0C85-4EA0-8548-121F101E66AF}"/>
    <dgm:cxn modelId="{9DE8D6D5-1618-4BE2-A471-9CBD66774D6F}" srcId="{FFCBE8E7-A767-424E-8BE0-3102E88F63D1}" destId="{862EEAFE-313E-4D55-9B1E-5AB73ACF4AD5}" srcOrd="3" destOrd="0" parTransId="{1C56D6C8-63C8-4077-81CE-8AA52121F266}" sibTransId="{6B104228-C817-4402-A4AE-5C967032A373}"/>
    <dgm:cxn modelId="{7D058255-9E34-4FD0-92D6-059F366F4AB1}" type="presOf" srcId="{2803CE22-01E5-4A72-A04A-EF2047AF86DF}" destId="{46A3B62D-784A-4CA1-AD70-82B9C7C3082D}" srcOrd="0" destOrd="0" presId="urn:microsoft.com/office/officeart/2005/8/layout/vList2"/>
    <dgm:cxn modelId="{DD0A41B8-F459-4923-B038-5538B306536E}" type="presOf" srcId="{81B37F57-BE0F-46C5-9FB3-175C9A6BF578}" destId="{247AE522-56C8-4F96-AA1B-D8A46E94F2EC}" srcOrd="0" destOrd="0" presId="urn:microsoft.com/office/officeart/2005/8/layout/vList2"/>
    <dgm:cxn modelId="{F0E7A2BE-3C86-40D1-A07C-BDCC5F4459FE}" type="presParOf" srcId="{A1172C0A-C571-4319-B6D0-C4B8D4EFFBD4}" destId="{46A3B62D-784A-4CA1-AD70-82B9C7C3082D}" srcOrd="0" destOrd="0" presId="urn:microsoft.com/office/officeart/2005/8/layout/vList2"/>
    <dgm:cxn modelId="{FDBF8A1D-BA33-41BA-88C1-5005C1375C86}" type="presParOf" srcId="{A1172C0A-C571-4319-B6D0-C4B8D4EFFBD4}" destId="{19D3FD46-69C1-4DFA-BD95-C2F10F530151}" srcOrd="1" destOrd="0" presId="urn:microsoft.com/office/officeart/2005/8/layout/vList2"/>
    <dgm:cxn modelId="{26F5BB26-7DA7-46D5-8937-104170200C9C}" type="presParOf" srcId="{A1172C0A-C571-4319-B6D0-C4B8D4EFFBD4}" destId="{08D679BF-C2A5-4A37-BE49-7A7BB871CA31}" srcOrd="2" destOrd="0" presId="urn:microsoft.com/office/officeart/2005/8/layout/vList2"/>
    <dgm:cxn modelId="{D6DFFDA0-A43D-465C-BAF3-A6D4F1B62426}" type="presParOf" srcId="{A1172C0A-C571-4319-B6D0-C4B8D4EFFBD4}" destId="{375F8BEB-E107-40BF-9FD6-6C2D17514FB7}" srcOrd="3" destOrd="0" presId="urn:microsoft.com/office/officeart/2005/8/layout/vList2"/>
    <dgm:cxn modelId="{38BB5A49-655B-43B5-8161-C059B9289320}" type="presParOf" srcId="{A1172C0A-C571-4319-B6D0-C4B8D4EFFBD4}" destId="{F30B2440-05F5-45BE-A548-7D267B90952B}" srcOrd="4" destOrd="0" presId="urn:microsoft.com/office/officeart/2005/8/layout/vList2"/>
    <dgm:cxn modelId="{58507EF0-B908-42A8-96CB-D05862AEE735}" type="presParOf" srcId="{A1172C0A-C571-4319-B6D0-C4B8D4EFFBD4}" destId="{CFE6A09C-ADC8-4535-A063-5F0E43775B8B}" srcOrd="5" destOrd="0" presId="urn:microsoft.com/office/officeart/2005/8/layout/vList2"/>
    <dgm:cxn modelId="{7A9E379B-F57A-4BCD-89E5-88B93AF0BEDF}" type="presParOf" srcId="{A1172C0A-C571-4319-B6D0-C4B8D4EFFBD4}" destId="{DEBE00AC-1EF8-42E7-9CE7-AC1A6AFD1B38}" srcOrd="6" destOrd="0" presId="urn:microsoft.com/office/officeart/2005/8/layout/vList2"/>
    <dgm:cxn modelId="{B8986348-CD85-46CE-95D2-8A1FF4B07145}" type="presParOf" srcId="{A1172C0A-C571-4319-B6D0-C4B8D4EFFBD4}" destId="{2692C9F3-E94B-47FD-8FEE-0D04A4209B00}" srcOrd="7" destOrd="0" presId="urn:microsoft.com/office/officeart/2005/8/layout/vList2"/>
    <dgm:cxn modelId="{EDE62809-3EEB-4587-B9FA-04EDF56C1F61}" type="presParOf" srcId="{A1172C0A-C571-4319-B6D0-C4B8D4EFFBD4}" destId="{247AE522-56C8-4F96-AA1B-D8A46E94F2EC}" srcOrd="8" destOrd="0" presId="urn:microsoft.com/office/officeart/2005/8/layout/vList2"/>
    <dgm:cxn modelId="{1C3876A4-1433-4B88-A994-7529DC2B6FFD}" type="presParOf" srcId="{A1172C0A-C571-4319-B6D0-C4B8D4EFFBD4}" destId="{AC6A7F50-27C8-4DA5-8978-D6F8DB35C8F7}" srcOrd="9" destOrd="0" presId="urn:microsoft.com/office/officeart/2005/8/layout/vList2"/>
    <dgm:cxn modelId="{E9EC006E-E628-477B-9FB0-1BD6C7A60DF5}" type="presParOf" srcId="{A1172C0A-C571-4319-B6D0-C4B8D4EFFBD4}" destId="{15A7DC55-1361-4352-A7A9-7166D5C09C66}"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DB7D89-62B3-4A63-A23B-2096593A2030}"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US"/>
        </a:p>
      </dgm:t>
    </dgm:pt>
    <dgm:pt modelId="{7F0A4CB3-DD7C-495A-B887-9182E51ECD57}">
      <dgm:prSet phldrT="[Text]"/>
      <dgm:spPr/>
      <dgm:t>
        <a:bodyPr/>
        <a:lstStyle/>
        <a:p>
          <a:r>
            <a:rPr lang="en-US" b="1" dirty="0" smtClean="0"/>
            <a:t>56%</a:t>
          </a:r>
          <a:endParaRPr lang="en-US" b="1" dirty="0"/>
        </a:p>
      </dgm:t>
    </dgm:pt>
    <dgm:pt modelId="{B17DC0EA-882F-4BC9-A55D-CB82CDC8B217}" type="parTrans" cxnId="{F5431F1F-BA66-4574-85BC-84E7C6119E0C}">
      <dgm:prSet/>
      <dgm:spPr/>
      <dgm:t>
        <a:bodyPr/>
        <a:lstStyle/>
        <a:p>
          <a:endParaRPr lang="en-US"/>
        </a:p>
      </dgm:t>
    </dgm:pt>
    <dgm:pt modelId="{D29493F1-9241-43E2-B25D-388BCBEAC502}" type="sibTrans" cxnId="{F5431F1F-BA66-4574-85BC-84E7C6119E0C}">
      <dgm:prSet/>
      <dgm:spPr/>
      <dgm:t>
        <a:bodyPr/>
        <a:lstStyle/>
        <a:p>
          <a:endParaRPr lang="en-US"/>
        </a:p>
      </dgm:t>
    </dgm:pt>
    <dgm:pt modelId="{0C87B468-C1E1-40FA-88BB-81C9DFC02F93}" type="pres">
      <dgm:prSet presAssocID="{AFDB7D89-62B3-4A63-A23B-2096593A2030}" presName="composite" presStyleCnt="0">
        <dgm:presLayoutVars>
          <dgm:chMax val="1"/>
          <dgm:dir/>
          <dgm:resizeHandles val="exact"/>
        </dgm:presLayoutVars>
      </dgm:prSet>
      <dgm:spPr/>
      <dgm:t>
        <a:bodyPr/>
        <a:lstStyle/>
        <a:p>
          <a:endParaRPr lang="en-US"/>
        </a:p>
      </dgm:t>
    </dgm:pt>
    <dgm:pt modelId="{B65168FD-0929-4E64-9B72-96C512F8C295}" type="pres">
      <dgm:prSet presAssocID="{AFDB7D89-62B3-4A63-A23B-2096593A2030}" presName="radial" presStyleCnt="0">
        <dgm:presLayoutVars>
          <dgm:animLvl val="ctr"/>
        </dgm:presLayoutVars>
      </dgm:prSet>
      <dgm:spPr/>
    </dgm:pt>
    <dgm:pt modelId="{A2C98A34-E776-4F43-AE99-6F574D515460}" type="pres">
      <dgm:prSet presAssocID="{7F0A4CB3-DD7C-495A-B887-9182E51ECD57}" presName="centerShape" presStyleLbl="vennNode1" presStyleIdx="0" presStyleCnt="1"/>
      <dgm:spPr/>
      <dgm:t>
        <a:bodyPr/>
        <a:lstStyle/>
        <a:p>
          <a:endParaRPr lang="en-US"/>
        </a:p>
      </dgm:t>
    </dgm:pt>
  </dgm:ptLst>
  <dgm:cxnLst>
    <dgm:cxn modelId="{534D076A-B20F-4443-9C94-394E023277C9}" type="presOf" srcId="{AFDB7D89-62B3-4A63-A23B-2096593A2030}" destId="{0C87B468-C1E1-40FA-88BB-81C9DFC02F93}" srcOrd="0" destOrd="0" presId="urn:microsoft.com/office/officeart/2005/8/layout/radial3"/>
    <dgm:cxn modelId="{F5431F1F-BA66-4574-85BC-84E7C6119E0C}" srcId="{AFDB7D89-62B3-4A63-A23B-2096593A2030}" destId="{7F0A4CB3-DD7C-495A-B887-9182E51ECD57}" srcOrd="0" destOrd="0" parTransId="{B17DC0EA-882F-4BC9-A55D-CB82CDC8B217}" sibTransId="{D29493F1-9241-43E2-B25D-388BCBEAC502}"/>
    <dgm:cxn modelId="{68842046-DAAB-4FE3-BE59-C6F84BA178CA}" type="presOf" srcId="{7F0A4CB3-DD7C-495A-B887-9182E51ECD57}" destId="{A2C98A34-E776-4F43-AE99-6F574D515460}" srcOrd="0" destOrd="0" presId="urn:microsoft.com/office/officeart/2005/8/layout/radial3"/>
    <dgm:cxn modelId="{5493D6EF-DA0D-4D0A-855D-FBBA805CA196}" type="presParOf" srcId="{0C87B468-C1E1-40FA-88BB-81C9DFC02F93}" destId="{B65168FD-0929-4E64-9B72-96C512F8C295}" srcOrd="0" destOrd="0" presId="urn:microsoft.com/office/officeart/2005/8/layout/radial3"/>
    <dgm:cxn modelId="{A51F0309-74BC-4EEA-8C08-AB7946655CF0}" type="presParOf" srcId="{B65168FD-0929-4E64-9B72-96C512F8C295}" destId="{A2C98A34-E776-4F43-AE99-6F574D515460}" srcOrd="0" destOrd="0" presId="urn:microsoft.com/office/officeart/2005/8/layout/radial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EC4479-FCA8-460B-B46E-148B65AC2880}" type="doc">
      <dgm:prSet loTypeId="urn:microsoft.com/office/officeart/2005/8/layout/bProcess2" loCatId="process" qsTypeId="urn:microsoft.com/office/officeart/2005/8/quickstyle/simple1" qsCatId="simple" csTypeId="urn:microsoft.com/office/officeart/2005/8/colors/accent1_2" csCatId="accent1" phldr="1"/>
      <dgm:spPr/>
      <dgm:t>
        <a:bodyPr/>
        <a:lstStyle/>
        <a:p>
          <a:endParaRPr lang="en-US"/>
        </a:p>
      </dgm:t>
    </dgm:pt>
    <dgm:pt modelId="{996D666A-97A3-43D8-B3F8-16C929629FBE}">
      <dgm:prSet phldrT="[Text]"/>
      <dgm:spPr/>
      <dgm:t>
        <a:bodyPr/>
        <a:lstStyle/>
        <a:p>
          <a:r>
            <a:rPr lang="en-US" dirty="0" smtClean="0"/>
            <a:t>Data Preprocessing</a:t>
          </a:r>
          <a:endParaRPr lang="en-US" dirty="0"/>
        </a:p>
      </dgm:t>
    </dgm:pt>
    <dgm:pt modelId="{3EAFAB16-DEF6-4EB3-B915-6343E2D8B449}" type="parTrans" cxnId="{EA4056A1-1A34-44FD-A999-5085B6DAD5B3}">
      <dgm:prSet/>
      <dgm:spPr/>
      <dgm:t>
        <a:bodyPr/>
        <a:lstStyle/>
        <a:p>
          <a:endParaRPr lang="en-US"/>
        </a:p>
      </dgm:t>
    </dgm:pt>
    <dgm:pt modelId="{DC610910-17BA-4113-9A9B-F75091836E2A}" type="sibTrans" cxnId="{EA4056A1-1A34-44FD-A999-5085B6DAD5B3}">
      <dgm:prSet/>
      <dgm:spPr/>
      <dgm:t>
        <a:bodyPr/>
        <a:lstStyle/>
        <a:p>
          <a:endParaRPr lang="en-US"/>
        </a:p>
      </dgm:t>
    </dgm:pt>
    <dgm:pt modelId="{015DC279-9765-41AB-BC4D-BEF94826B536}">
      <dgm:prSet custT="1"/>
      <dgm:spPr/>
      <dgm:t>
        <a:bodyPr/>
        <a:lstStyle/>
        <a:p>
          <a:r>
            <a:rPr lang="en-US" sz="1050" dirty="0" smtClean="0"/>
            <a:t>Regression: Linear and Multiple</a:t>
          </a:r>
          <a:endParaRPr lang="en-US" sz="1050" dirty="0"/>
        </a:p>
      </dgm:t>
    </dgm:pt>
    <dgm:pt modelId="{519E9751-72B9-41BC-BEE7-19A6D1948193}" type="parTrans" cxnId="{03600B80-DCE0-4154-ABEA-42CA95125E59}">
      <dgm:prSet/>
      <dgm:spPr/>
      <dgm:t>
        <a:bodyPr/>
        <a:lstStyle/>
        <a:p>
          <a:endParaRPr lang="en-US"/>
        </a:p>
      </dgm:t>
    </dgm:pt>
    <dgm:pt modelId="{1A124BAF-FC8D-4775-84C0-48781025CA49}" type="sibTrans" cxnId="{03600B80-DCE0-4154-ABEA-42CA95125E59}">
      <dgm:prSet/>
      <dgm:spPr/>
      <dgm:t>
        <a:bodyPr/>
        <a:lstStyle/>
        <a:p>
          <a:endParaRPr lang="en-US"/>
        </a:p>
      </dgm:t>
    </dgm:pt>
    <dgm:pt modelId="{FD6D1A64-79FE-48D1-9211-504916AA3C0F}">
      <dgm:prSet custT="1"/>
      <dgm:spPr/>
      <dgm:t>
        <a:bodyPr/>
        <a:lstStyle/>
        <a:p>
          <a:r>
            <a:rPr lang="en-US" sz="1200" dirty="0" smtClean="0"/>
            <a:t>Logistic Regression</a:t>
          </a:r>
          <a:endParaRPr lang="en-US" sz="1200" dirty="0"/>
        </a:p>
      </dgm:t>
    </dgm:pt>
    <dgm:pt modelId="{B9D89B3E-6E34-4D2B-B39F-29DF76E0FED2}" type="parTrans" cxnId="{2018E4EF-ED4B-4481-A9C5-BF01DA49A0E7}">
      <dgm:prSet/>
      <dgm:spPr/>
      <dgm:t>
        <a:bodyPr/>
        <a:lstStyle/>
        <a:p>
          <a:endParaRPr lang="en-US"/>
        </a:p>
      </dgm:t>
    </dgm:pt>
    <dgm:pt modelId="{8BAFFA1E-1467-461C-9FDA-3133AAA363D7}" type="sibTrans" cxnId="{2018E4EF-ED4B-4481-A9C5-BF01DA49A0E7}">
      <dgm:prSet/>
      <dgm:spPr/>
      <dgm:t>
        <a:bodyPr/>
        <a:lstStyle/>
        <a:p>
          <a:endParaRPr lang="en-US"/>
        </a:p>
      </dgm:t>
    </dgm:pt>
    <dgm:pt modelId="{153E8B69-DEAB-446C-B169-591A086BDC69}">
      <dgm:prSet custT="1"/>
      <dgm:spPr/>
      <dgm:t>
        <a:bodyPr/>
        <a:lstStyle/>
        <a:p>
          <a:r>
            <a:rPr lang="en-US" sz="1200" dirty="0" smtClean="0"/>
            <a:t>Decision Trees and Random Forests</a:t>
          </a:r>
          <a:endParaRPr lang="en-US" sz="1200" dirty="0"/>
        </a:p>
      </dgm:t>
    </dgm:pt>
    <dgm:pt modelId="{026209A3-B2A2-4D50-8FDD-273A0B13D268}" type="parTrans" cxnId="{7061D461-FF0D-4834-9548-D10F718611B9}">
      <dgm:prSet/>
      <dgm:spPr/>
      <dgm:t>
        <a:bodyPr/>
        <a:lstStyle/>
        <a:p>
          <a:endParaRPr lang="en-US"/>
        </a:p>
      </dgm:t>
    </dgm:pt>
    <dgm:pt modelId="{C2E1EC7E-1E39-47BC-B24A-7D30D978C66B}" type="sibTrans" cxnId="{7061D461-FF0D-4834-9548-D10F718611B9}">
      <dgm:prSet/>
      <dgm:spPr/>
      <dgm:t>
        <a:bodyPr/>
        <a:lstStyle/>
        <a:p>
          <a:endParaRPr lang="en-US"/>
        </a:p>
      </dgm:t>
    </dgm:pt>
    <dgm:pt modelId="{3AC188ED-3B88-412A-A546-09766866297B}">
      <dgm:prSet custT="1"/>
      <dgm:spPr/>
      <dgm:t>
        <a:bodyPr/>
        <a:lstStyle/>
        <a:p>
          <a:r>
            <a:rPr lang="en-US" sz="1050" dirty="0" smtClean="0"/>
            <a:t>Clustering: </a:t>
          </a:r>
        </a:p>
        <a:p>
          <a:r>
            <a:rPr lang="en-US" sz="1050" dirty="0" smtClean="0"/>
            <a:t>K-Means and Hierarchical</a:t>
          </a:r>
          <a:endParaRPr lang="en-US" sz="1050" dirty="0"/>
        </a:p>
      </dgm:t>
    </dgm:pt>
    <dgm:pt modelId="{2086B382-6C40-4720-9967-569D3150526A}" type="parTrans" cxnId="{4736FDDF-6300-4C6C-BAF8-2FCA8F664221}">
      <dgm:prSet/>
      <dgm:spPr/>
      <dgm:t>
        <a:bodyPr/>
        <a:lstStyle/>
        <a:p>
          <a:endParaRPr lang="en-US"/>
        </a:p>
      </dgm:t>
    </dgm:pt>
    <dgm:pt modelId="{6CBE1434-717E-4CD8-9766-B9D64EAB0A6C}" type="sibTrans" cxnId="{4736FDDF-6300-4C6C-BAF8-2FCA8F664221}">
      <dgm:prSet/>
      <dgm:spPr/>
      <dgm:t>
        <a:bodyPr/>
        <a:lstStyle/>
        <a:p>
          <a:endParaRPr lang="en-US"/>
        </a:p>
      </dgm:t>
    </dgm:pt>
    <dgm:pt modelId="{32CE3C17-9DEF-4B36-B7DE-78F24313C9A2}">
      <dgm:prSet custT="1"/>
      <dgm:spPr/>
      <dgm:t>
        <a:bodyPr/>
        <a:lstStyle/>
        <a:p>
          <a:r>
            <a:rPr lang="en-US" sz="1400" dirty="0" smtClean="0"/>
            <a:t>Association Rules: Apriori and Eclat</a:t>
          </a:r>
          <a:endParaRPr lang="en-US" sz="1400" dirty="0"/>
        </a:p>
      </dgm:t>
    </dgm:pt>
    <dgm:pt modelId="{440F15CD-2872-493D-B686-3DA631E35245}" type="parTrans" cxnId="{26E9C666-F228-4B2B-B505-6928FEC1190F}">
      <dgm:prSet/>
      <dgm:spPr/>
      <dgm:t>
        <a:bodyPr/>
        <a:lstStyle/>
        <a:p>
          <a:endParaRPr lang="en-US"/>
        </a:p>
      </dgm:t>
    </dgm:pt>
    <dgm:pt modelId="{5E16BE79-18BC-4989-82B2-B26F5956B9CA}" type="sibTrans" cxnId="{26E9C666-F228-4B2B-B505-6928FEC1190F}">
      <dgm:prSet/>
      <dgm:spPr/>
      <dgm:t>
        <a:bodyPr/>
        <a:lstStyle/>
        <a:p>
          <a:endParaRPr lang="en-US"/>
        </a:p>
      </dgm:t>
    </dgm:pt>
    <dgm:pt modelId="{9207F22B-E3EB-4520-8917-37D1E4E06424}">
      <dgm:prSet custT="1"/>
      <dgm:spPr/>
      <dgm:t>
        <a:bodyPr/>
        <a:lstStyle/>
        <a:p>
          <a:r>
            <a:rPr lang="en-US" sz="1400" dirty="0" smtClean="0"/>
            <a:t>Natural Language Processing</a:t>
          </a:r>
          <a:endParaRPr lang="en-US" sz="1400" dirty="0"/>
        </a:p>
      </dgm:t>
    </dgm:pt>
    <dgm:pt modelId="{6737A01D-032A-4C16-A390-F61182F068A4}" type="parTrans" cxnId="{D15C913B-5394-4A5C-9595-2033A06EB0A9}">
      <dgm:prSet/>
      <dgm:spPr/>
      <dgm:t>
        <a:bodyPr/>
        <a:lstStyle/>
        <a:p>
          <a:endParaRPr lang="en-US"/>
        </a:p>
      </dgm:t>
    </dgm:pt>
    <dgm:pt modelId="{63FA8CE0-8513-4249-A5F1-05217E8F2C39}" type="sibTrans" cxnId="{D15C913B-5394-4A5C-9595-2033A06EB0A9}">
      <dgm:prSet/>
      <dgm:spPr/>
      <dgm:t>
        <a:bodyPr/>
        <a:lstStyle/>
        <a:p>
          <a:endParaRPr lang="en-US"/>
        </a:p>
      </dgm:t>
    </dgm:pt>
    <dgm:pt modelId="{0B297164-92E8-4ECF-AC8A-5ED679DC7B76}">
      <dgm:prSet/>
      <dgm:spPr/>
      <dgm:t>
        <a:bodyPr/>
        <a:lstStyle/>
        <a:p>
          <a:r>
            <a:rPr lang="en-US" dirty="0" smtClean="0"/>
            <a:t>Deep Learning: Artificial Neural Networks</a:t>
          </a:r>
          <a:endParaRPr lang="en-US" dirty="0"/>
        </a:p>
      </dgm:t>
    </dgm:pt>
    <dgm:pt modelId="{87449F78-936F-416F-AAD5-19172BD26C0F}" type="parTrans" cxnId="{DA012C7C-C01F-4516-B316-9C51D6411842}">
      <dgm:prSet/>
      <dgm:spPr/>
      <dgm:t>
        <a:bodyPr/>
        <a:lstStyle/>
        <a:p>
          <a:endParaRPr lang="en-US"/>
        </a:p>
      </dgm:t>
    </dgm:pt>
    <dgm:pt modelId="{3F7CA514-8435-4EA9-ACD1-998A096C6864}" type="sibTrans" cxnId="{DA012C7C-C01F-4516-B316-9C51D6411842}">
      <dgm:prSet/>
      <dgm:spPr/>
      <dgm:t>
        <a:bodyPr/>
        <a:lstStyle/>
        <a:p>
          <a:endParaRPr lang="en-US"/>
        </a:p>
      </dgm:t>
    </dgm:pt>
    <dgm:pt modelId="{17B82A68-9680-4575-8693-E8E09D065B82}" type="pres">
      <dgm:prSet presAssocID="{BEEC4479-FCA8-460B-B46E-148B65AC2880}" presName="diagram" presStyleCnt="0">
        <dgm:presLayoutVars>
          <dgm:dir/>
          <dgm:resizeHandles/>
        </dgm:presLayoutVars>
      </dgm:prSet>
      <dgm:spPr/>
      <dgm:t>
        <a:bodyPr/>
        <a:lstStyle/>
        <a:p>
          <a:endParaRPr lang="en-US"/>
        </a:p>
      </dgm:t>
    </dgm:pt>
    <dgm:pt modelId="{0CDD521D-E318-49F2-A9E8-9F287DF352C8}" type="pres">
      <dgm:prSet presAssocID="{996D666A-97A3-43D8-B3F8-16C929629FBE}" presName="firstNode" presStyleLbl="node1" presStyleIdx="0" presStyleCnt="8" custScaleX="132382" custScaleY="97945">
        <dgm:presLayoutVars>
          <dgm:bulletEnabled val="1"/>
        </dgm:presLayoutVars>
      </dgm:prSet>
      <dgm:spPr/>
      <dgm:t>
        <a:bodyPr/>
        <a:lstStyle/>
        <a:p>
          <a:endParaRPr lang="en-US"/>
        </a:p>
      </dgm:t>
    </dgm:pt>
    <dgm:pt modelId="{9C43527F-7687-4FAD-B6B0-C448FF1D2D7D}" type="pres">
      <dgm:prSet presAssocID="{DC610910-17BA-4113-9A9B-F75091836E2A}" presName="sibTrans" presStyleLbl="sibTrans2D1" presStyleIdx="0" presStyleCnt="7"/>
      <dgm:spPr/>
      <dgm:t>
        <a:bodyPr/>
        <a:lstStyle/>
        <a:p>
          <a:endParaRPr lang="en-US"/>
        </a:p>
      </dgm:t>
    </dgm:pt>
    <dgm:pt modelId="{028AA99C-81BB-44CE-BD17-0BAB1CB86739}" type="pres">
      <dgm:prSet presAssocID="{015DC279-9765-41AB-BC4D-BEF94826B536}" presName="middleNode" presStyleCnt="0"/>
      <dgm:spPr/>
    </dgm:pt>
    <dgm:pt modelId="{7E4040E6-B587-4381-A3EA-BB27973FAD07}" type="pres">
      <dgm:prSet presAssocID="{015DC279-9765-41AB-BC4D-BEF94826B536}" presName="padding" presStyleLbl="node1" presStyleIdx="0" presStyleCnt="8"/>
      <dgm:spPr/>
    </dgm:pt>
    <dgm:pt modelId="{CEEF8818-5CB3-4710-A16A-23C3ED7F2645}" type="pres">
      <dgm:prSet presAssocID="{015DC279-9765-41AB-BC4D-BEF94826B536}" presName="shape" presStyleLbl="node1" presStyleIdx="1" presStyleCnt="8" custScaleX="147060" custScaleY="117947">
        <dgm:presLayoutVars>
          <dgm:bulletEnabled val="1"/>
        </dgm:presLayoutVars>
      </dgm:prSet>
      <dgm:spPr/>
      <dgm:t>
        <a:bodyPr/>
        <a:lstStyle/>
        <a:p>
          <a:endParaRPr lang="en-US"/>
        </a:p>
      </dgm:t>
    </dgm:pt>
    <dgm:pt modelId="{9A44F376-DB87-42E1-9103-D0E695AFAC12}" type="pres">
      <dgm:prSet presAssocID="{1A124BAF-FC8D-4775-84C0-48781025CA49}" presName="sibTrans" presStyleLbl="sibTrans2D1" presStyleIdx="1" presStyleCnt="7"/>
      <dgm:spPr/>
      <dgm:t>
        <a:bodyPr/>
        <a:lstStyle/>
        <a:p>
          <a:endParaRPr lang="en-US"/>
        </a:p>
      </dgm:t>
    </dgm:pt>
    <dgm:pt modelId="{36434120-A669-4624-BEB9-114AA5DC59B6}" type="pres">
      <dgm:prSet presAssocID="{FD6D1A64-79FE-48D1-9211-504916AA3C0F}" presName="middleNode" presStyleCnt="0"/>
      <dgm:spPr/>
    </dgm:pt>
    <dgm:pt modelId="{BF32D0E7-7173-4742-88DF-24655CCFC9B7}" type="pres">
      <dgm:prSet presAssocID="{FD6D1A64-79FE-48D1-9211-504916AA3C0F}" presName="padding" presStyleLbl="node1" presStyleIdx="1" presStyleCnt="8"/>
      <dgm:spPr/>
    </dgm:pt>
    <dgm:pt modelId="{6ACFDA62-BD0C-4A5D-AC53-74E44AC64D6E}" type="pres">
      <dgm:prSet presAssocID="{FD6D1A64-79FE-48D1-9211-504916AA3C0F}" presName="shape" presStyleLbl="node1" presStyleIdx="2" presStyleCnt="8" custScaleX="176339" custLinFactNeighborX="-28985" custLinFactNeighborY="2379">
        <dgm:presLayoutVars>
          <dgm:bulletEnabled val="1"/>
        </dgm:presLayoutVars>
      </dgm:prSet>
      <dgm:spPr/>
      <dgm:t>
        <a:bodyPr/>
        <a:lstStyle/>
        <a:p>
          <a:endParaRPr lang="en-US"/>
        </a:p>
      </dgm:t>
    </dgm:pt>
    <dgm:pt modelId="{DBF7063E-198B-4054-920D-10CAA660BFD1}" type="pres">
      <dgm:prSet presAssocID="{8BAFFA1E-1467-461C-9FDA-3133AAA363D7}" presName="sibTrans" presStyleLbl="sibTrans2D1" presStyleIdx="2" presStyleCnt="7"/>
      <dgm:spPr/>
      <dgm:t>
        <a:bodyPr/>
        <a:lstStyle/>
        <a:p>
          <a:endParaRPr lang="en-US"/>
        </a:p>
      </dgm:t>
    </dgm:pt>
    <dgm:pt modelId="{F375D131-8DB3-4F35-865B-4EAF5686744A}" type="pres">
      <dgm:prSet presAssocID="{153E8B69-DEAB-446C-B169-591A086BDC69}" presName="middleNode" presStyleCnt="0"/>
      <dgm:spPr/>
    </dgm:pt>
    <dgm:pt modelId="{F5BDC8DE-540E-4FDF-A265-C45F77C89A3E}" type="pres">
      <dgm:prSet presAssocID="{153E8B69-DEAB-446C-B169-591A086BDC69}" presName="padding" presStyleLbl="node1" presStyleIdx="2" presStyleCnt="8"/>
      <dgm:spPr/>
    </dgm:pt>
    <dgm:pt modelId="{C7AC9F1A-3F46-4590-9C59-A19844F3C030}" type="pres">
      <dgm:prSet presAssocID="{153E8B69-DEAB-446C-B169-591A086BDC69}" presName="shape" presStyleLbl="node1" presStyleIdx="3" presStyleCnt="8" custScaleX="176433" custScaleY="135262" custLinFactNeighborX="-28938" custLinFactNeighborY="5056">
        <dgm:presLayoutVars>
          <dgm:bulletEnabled val="1"/>
        </dgm:presLayoutVars>
      </dgm:prSet>
      <dgm:spPr/>
      <dgm:t>
        <a:bodyPr/>
        <a:lstStyle/>
        <a:p>
          <a:endParaRPr lang="en-US"/>
        </a:p>
      </dgm:t>
    </dgm:pt>
    <dgm:pt modelId="{1386CFD7-709D-482B-8A86-DA058A25DC02}" type="pres">
      <dgm:prSet presAssocID="{C2E1EC7E-1E39-47BC-B24A-7D30D978C66B}" presName="sibTrans" presStyleLbl="sibTrans2D1" presStyleIdx="3" presStyleCnt="7"/>
      <dgm:spPr/>
      <dgm:t>
        <a:bodyPr/>
        <a:lstStyle/>
        <a:p>
          <a:endParaRPr lang="en-US"/>
        </a:p>
      </dgm:t>
    </dgm:pt>
    <dgm:pt modelId="{267C0935-4AEF-4F5B-99B6-834793B9F031}" type="pres">
      <dgm:prSet presAssocID="{3AC188ED-3B88-412A-A546-09766866297B}" presName="middleNode" presStyleCnt="0"/>
      <dgm:spPr/>
    </dgm:pt>
    <dgm:pt modelId="{332EA36F-8F88-4E8C-BBE2-1E4EA9245048}" type="pres">
      <dgm:prSet presAssocID="{3AC188ED-3B88-412A-A546-09766866297B}" presName="padding" presStyleLbl="node1" presStyleIdx="3" presStyleCnt="8"/>
      <dgm:spPr/>
    </dgm:pt>
    <dgm:pt modelId="{5E6C6D74-882B-4D2C-A2B7-7AE61929169B}" type="pres">
      <dgm:prSet presAssocID="{3AC188ED-3B88-412A-A546-09766866297B}" presName="shape" presStyleLbl="node1" presStyleIdx="4" presStyleCnt="8" custScaleX="184903" custScaleY="157462" custLinFactNeighborX="-48464" custLinFactNeighborY="3332">
        <dgm:presLayoutVars>
          <dgm:bulletEnabled val="1"/>
        </dgm:presLayoutVars>
      </dgm:prSet>
      <dgm:spPr/>
      <dgm:t>
        <a:bodyPr/>
        <a:lstStyle/>
        <a:p>
          <a:endParaRPr lang="en-US"/>
        </a:p>
      </dgm:t>
    </dgm:pt>
    <dgm:pt modelId="{946CC7DE-E29B-43DB-9E1E-AF7FDF15FFA1}" type="pres">
      <dgm:prSet presAssocID="{6CBE1434-717E-4CD8-9766-B9D64EAB0A6C}" presName="sibTrans" presStyleLbl="sibTrans2D1" presStyleIdx="4" presStyleCnt="7"/>
      <dgm:spPr/>
      <dgm:t>
        <a:bodyPr/>
        <a:lstStyle/>
        <a:p>
          <a:endParaRPr lang="en-US"/>
        </a:p>
      </dgm:t>
    </dgm:pt>
    <dgm:pt modelId="{8C5AC164-0706-4062-B000-741E84A5BFF8}" type="pres">
      <dgm:prSet presAssocID="{32CE3C17-9DEF-4B36-B7DE-78F24313C9A2}" presName="middleNode" presStyleCnt="0"/>
      <dgm:spPr/>
    </dgm:pt>
    <dgm:pt modelId="{2D6A37B4-BBEC-4709-A528-E9CCE0247802}" type="pres">
      <dgm:prSet presAssocID="{32CE3C17-9DEF-4B36-B7DE-78F24313C9A2}" presName="padding" presStyleLbl="node1" presStyleIdx="4" presStyleCnt="8"/>
      <dgm:spPr/>
    </dgm:pt>
    <dgm:pt modelId="{D9FAED3B-09AD-404F-AA88-5329F29C8C15}" type="pres">
      <dgm:prSet presAssocID="{32CE3C17-9DEF-4B36-B7DE-78F24313C9A2}" presName="shape" presStyleLbl="node1" presStyleIdx="5" presStyleCnt="8" custScaleX="192095" custScaleY="143262" custLinFactNeighborX="-44868" custLinFactNeighborY="-1640">
        <dgm:presLayoutVars>
          <dgm:bulletEnabled val="1"/>
        </dgm:presLayoutVars>
      </dgm:prSet>
      <dgm:spPr/>
      <dgm:t>
        <a:bodyPr/>
        <a:lstStyle/>
        <a:p>
          <a:endParaRPr lang="en-US"/>
        </a:p>
      </dgm:t>
    </dgm:pt>
    <dgm:pt modelId="{46DCFD9A-5006-4F90-B893-43B56AC54F44}" type="pres">
      <dgm:prSet presAssocID="{5E16BE79-18BC-4989-82B2-B26F5956B9CA}" presName="sibTrans" presStyleLbl="sibTrans2D1" presStyleIdx="5" presStyleCnt="7"/>
      <dgm:spPr/>
      <dgm:t>
        <a:bodyPr/>
        <a:lstStyle/>
        <a:p>
          <a:endParaRPr lang="en-US"/>
        </a:p>
      </dgm:t>
    </dgm:pt>
    <dgm:pt modelId="{4858FFC1-F304-4158-A02C-6530BC50A7AB}" type="pres">
      <dgm:prSet presAssocID="{9207F22B-E3EB-4520-8917-37D1E4E06424}" presName="middleNode" presStyleCnt="0"/>
      <dgm:spPr/>
    </dgm:pt>
    <dgm:pt modelId="{96DD9696-19FC-45CE-932E-4F56F76B2004}" type="pres">
      <dgm:prSet presAssocID="{9207F22B-E3EB-4520-8917-37D1E4E06424}" presName="padding" presStyleLbl="node1" presStyleIdx="5" presStyleCnt="8"/>
      <dgm:spPr/>
    </dgm:pt>
    <dgm:pt modelId="{F5FBF992-2C7E-4A09-9D02-842DD6A338AF}" type="pres">
      <dgm:prSet presAssocID="{9207F22B-E3EB-4520-8917-37D1E4E06424}" presName="shape" presStyleLbl="node1" presStyleIdx="6" presStyleCnt="8" custScaleX="194170" custScaleY="143262" custLinFactNeighborX="-42545" custLinFactNeighborY="-111">
        <dgm:presLayoutVars>
          <dgm:bulletEnabled val="1"/>
        </dgm:presLayoutVars>
      </dgm:prSet>
      <dgm:spPr/>
      <dgm:t>
        <a:bodyPr/>
        <a:lstStyle/>
        <a:p>
          <a:endParaRPr lang="en-US"/>
        </a:p>
      </dgm:t>
    </dgm:pt>
    <dgm:pt modelId="{988171CB-894F-4758-BE38-7377F37184C9}" type="pres">
      <dgm:prSet presAssocID="{63FA8CE0-8513-4249-A5F1-05217E8F2C39}" presName="sibTrans" presStyleLbl="sibTrans2D1" presStyleIdx="6" presStyleCnt="7"/>
      <dgm:spPr/>
      <dgm:t>
        <a:bodyPr/>
        <a:lstStyle/>
        <a:p>
          <a:endParaRPr lang="en-US"/>
        </a:p>
      </dgm:t>
    </dgm:pt>
    <dgm:pt modelId="{E0DC8576-BBD0-47D3-9E1F-83EE7BA46724}" type="pres">
      <dgm:prSet presAssocID="{0B297164-92E8-4ECF-AC8A-5ED679DC7B76}" presName="lastNode" presStyleLbl="node1" presStyleIdx="7" presStyleCnt="8" custScaleX="127950" custLinFactNeighborX="-29158" custLinFactNeighborY="4178">
        <dgm:presLayoutVars>
          <dgm:bulletEnabled val="1"/>
        </dgm:presLayoutVars>
      </dgm:prSet>
      <dgm:spPr/>
      <dgm:t>
        <a:bodyPr/>
        <a:lstStyle/>
        <a:p>
          <a:endParaRPr lang="en-US"/>
        </a:p>
      </dgm:t>
    </dgm:pt>
  </dgm:ptLst>
  <dgm:cxnLst>
    <dgm:cxn modelId="{8F51B9C1-FCF3-40B8-99F0-4B991959F209}" type="presOf" srcId="{5E16BE79-18BC-4989-82B2-B26F5956B9CA}" destId="{46DCFD9A-5006-4F90-B893-43B56AC54F44}" srcOrd="0" destOrd="0" presId="urn:microsoft.com/office/officeart/2005/8/layout/bProcess2"/>
    <dgm:cxn modelId="{2E540965-09CE-4052-A4C6-FD5B1625E68E}" type="presOf" srcId="{BEEC4479-FCA8-460B-B46E-148B65AC2880}" destId="{17B82A68-9680-4575-8693-E8E09D065B82}" srcOrd="0" destOrd="0" presId="urn:microsoft.com/office/officeart/2005/8/layout/bProcess2"/>
    <dgm:cxn modelId="{FA13E0A6-8D32-4C4F-A92F-4C78469FCFB6}" type="presOf" srcId="{DC610910-17BA-4113-9A9B-F75091836E2A}" destId="{9C43527F-7687-4FAD-B6B0-C448FF1D2D7D}" srcOrd="0" destOrd="0" presId="urn:microsoft.com/office/officeart/2005/8/layout/bProcess2"/>
    <dgm:cxn modelId="{2FD1C4E0-E546-40BE-AE4C-90E42B9C400A}" type="presOf" srcId="{FD6D1A64-79FE-48D1-9211-504916AA3C0F}" destId="{6ACFDA62-BD0C-4A5D-AC53-74E44AC64D6E}" srcOrd="0" destOrd="0" presId="urn:microsoft.com/office/officeart/2005/8/layout/bProcess2"/>
    <dgm:cxn modelId="{02A3F6FF-0BB6-469F-907C-E6601D20B797}" type="presOf" srcId="{32CE3C17-9DEF-4B36-B7DE-78F24313C9A2}" destId="{D9FAED3B-09AD-404F-AA88-5329F29C8C15}" srcOrd="0" destOrd="0" presId="urn:microsoft.com/office/officeart/2005/8/layout/bProcess2"/>
    <dgm:cxn modelId="{EA4056A1-1A34-44FD-A999-5085B6DAD5B3}" srcId="{BEEC4479-FCA8-460B-B46E-148B65AC2880}" destId="{996D666A-97A3-43D8-B3F8-16C929629FBE}" srcOrd="0" destOrd="0" parTransId="{3EAFAB16-DEF6-4EB3-B915-6343E2D8B449}" sibTransId="{DC610910-17BA-4113-9A9B-F75091836E2A}"/>
    <dgm:cxn modelId="{26E9C666-F228-4B2B-B505-6928FEC1190F}" srcId="{BEEC4479-FCA8-460B-B46E-148B65AC2880}" destId="{32CE3C17-9DEF-4B36-B7DE-78F24313C9A2}" srcOrd="5" destOrd="0" parTransId="{440F15CD-2872-493D-B686-3DA631E35245}" sibTransId="{5E16BE79-18BC-4989-82B2-B26F5956B9CA}"/>
    <dgm:cxn modelId="{46AEB6B0-ECDB-4800-9030-F2504A8B488E}" type="presOf" srcId="{9207F22B-E3EB-4520-8917-37D1E4E06424}" destId="{F5FBF992-2C7E-4A09-9D02-842DD6A338AF}" srcOrd="0" destOrd="0" presId="urn:microsoft.com/office/officeart/2005/8/layout/bProcess2"/>
    <dgm:cxn modelId="{D15C913B-5394-4A5C-9595-2033A06EB0A9}" srcId="{BEEC4479-FCA8-460B-B46E-148B65AC2880}" destId="{9207F22B-E3EB-4520-8917-37D1E4E06424}" srcOrd="6" destOrd="0" parTransId="{6737A01D-032A-4C16-A390-F61182F068A4}" sibTransId="{63FA8CE0-8513-4249-A5F1-05217E8F2C39}"/>
    <dgm:cxn modelId="{D09672D6-B5DE-42CB-8AE5-89E500472D0C}" type="presOf" srcId="{0B297164-92E8-4ECF-AC8A-5ED679DC7B76}" destId="{E0DC8576-BBD0-47D3-9E1F-83EE7BA46724}" srcOrd="0" destOrd="0" presId="urn:microsoft.com/office/officeart/2005/8/layout/bProcess2"/>
    <dgm:cxn modelId="{7061D461-FF0D-4834-9548-D10F718611B9}" srcId="{BEEC4479-FCA8-460B-B46E-148B65AC2880}" destId="{153E8B69-DEAB-446C-B169-591A086BDC69}" srcOrd="3" destOrd="0" parTransId="{026209A3-B2A2-4D50-8FDD-273A0B13D268}" sibTransId="{C2E1EC7E-1E39-47BC-B24A-7D30D978C66B}"/>
    <dgm:cxn modelId="{59DE8418-BE9D-49C0-84F1-A5E4DE2FEAF7}" type="presOf" srcId="{63FA8CE0-8513-4249-A5F1-05217E8F2C39}" destId="{988171CB-894F-4758-BE38-7377F37184C9}" srcOrd="0" destOrd="0" presId="urn:microsoft.com/office/officeart/2005/8/layout/bProcess2"/>
    <dgm:cxn modelId="{73A19C57-6442-49BF-9E8F-DF67F5966B2A}" type="presOf" srcId="{153E8B69-DEAB-446C-B169-591A086BDC69}" destId="{C7AC9F1A-3F46-4590-9C59-A19844F3C030}" srcOrd="0" destOrd="0" presId="urn:microsoft.com/office/officeart/2005/8/layout/bProcess2"/>
    <dgm:cxn modelId="{0808B58F-CFFC-49F3-9D4D-64822120C520}" type="presOf" srcId="{996D666A-97A3-43D8-B3F8-16C929629FBE}" destId="{0CDD521D-E318-49F2-A9E8-9F287DF352C8}" srcOrd="0" destOrd="0" presId="urn:microsoft.com/office/officeart/2005/8/layout/bProcess2"/>
    <dgm:cxn modelId="{DA012C7C-C01F-4516-B316-9C51D6411842}" srcId="{BEEC4479-FCA8-460B-B46E-148B65AC2880}" destId="{0B297164-92E8-4ECF-AC8A-5ED679DC7B76}" srcOrd="7" destOrd="0" parTransId="{87449F78-936F-416F-AAD5-19172BD26C0F}" sibTransId="{3F7CA514-8435-4EA9-ACD1-998A096C6864}"/>
    <dgm:cxn modelId="{CBD2EC87-43D7-4CB5-9514-E44E484EBE36}" type="presOf" srcId="{1A124BAF-FC8D-4775-84C0-48781025CA49}" destId="{9A44F376-DB87-42E1-9103-D0E695AFAC12}" srcOrd="0" destOrd="0" presId="urn:microsoft.com/office/officeart/2005/8/layout/bProcess2"/>
    <dgm:cxn modelId="{2018E4EF-ED4B-4481-A9C5-BF01DA49A0E7}" srcId="{BEEC4479-FCA8-460B-B46E-148B65AC2880}" destId="{FD6D1A64-79FE-48D1-9211-504916AA3C0F}" srcOrd="2" destOrd="0" parTransId="{B9D89B3E-6E34-4D2B-B39F-29DF76E0FED2}" sibTransId="{8BAFFA1E-1467-461C-9FDA-3133AAA363D7}"/>
    <dgm:cxn modelId="{4736FDDF-6300-4C6C-BAF8-2FCA8F664221}" srcId="{BEEC4479-FCA8-460B-B46E-148B65AC2880}" destId="{3AC188ED-3B88-412A-A546-09766866297B}" srcOrd="4" destOrd="0" parTransId="{2086B382-6C40-4720-9967-569D3150526A}" sibTransId="{6CBE1434-717E-4CD8-9766-B9D64EAB0A6C}"/>
    <dgm:cxn modelId="{3CEA2871-2234-4F49-BB2C-B1D9500CCD65}" type="presOf" srcId="{015DC279-9765-41AB-BC4D-BEF94826B536}" destId="{CEEF8818-5CB3-4710-A16A-23C3ED7F2645}" srcOrd="0" destOrd="0" presId="urn:microsoft.com/office/officeart/2005/8/layout/bProcess2"/>
    <dgm:cxn modelId="{1935EA61-A3C9-498D-81B9-67161AC3ECD7}" type="presOf" srcId="{6CBE1434-717E-4CD8-9766-B9D64EAB0A6C}" destId="{946CC7DE-E29B-43DB-9E1E-AF7FDF15FFA1}" srcOrd="0" destOrd="0" presId="urn:microsoft.com/office/officeart/2005/8/layout/bProcess2"/>
    <dgm:cxn modelId="{653D8E37-55D4-4962-AEF9-E90C601DDD1C}" type="presOf" srcId="{C2E1EC7E-1E39-47BC-B24A-7D30D978C66B}" destId="{1386CFD7-709D-482B-8A86-DA058A25DC02}" srcOrd="0" destOrd="0" presId="urn:microsoft.com/office/officeart/2005/8/layout/bProcess2"/>
    <dgm:cxn modelId="{52305C0A-0901-490C-A062-AB08971B726A}" type="presOf" srcId="{3AC188ED-3B88-412A-A546-09766866297B}" destId="{5E6C6D74-882B-4D2C-A2B7-7AE61929169B}" srcOrd="0" destOrd="0" presId="urn:microsoft.com/office/officeart/2005/8/layout/bProcess2"/>
    <dgm:cxn modelId="{EDD68BDA-C3DE-449A-BBD2-016843F6CBCD}" type="presOf" srcId="{8BAFFA1E-1467-461C-9FDA-3133AAA363D7}" destId="{DBF7063E-198B-4054-920D-10CAA660BFD1}" srcOrd="0" destOrd="0" presId="urn:microsoft.com/office/officeart/2005/8/layout/bProcess2"/>
    <dgm:cxn modelId="{03600B80-DCE0-4154-ABEA-42CA95125E59}" srcId="{BEEC4479-FCA8-460B-B46E-148B65AC2880}" destId="{015DC279-9765-41AB-BC4D-BEF94826B536}" srcOrd="1" destOrd="0" parTransId="{519E9751-72B9-41BC-BEE7-19A6D1948193}" sibTransId="{1A124BAF-FC8D-4775-84C0-48781025CA49}"/>
    <dgm:cxn modelId="{73BEDCBA-7499-4F16-9D9E-E2C7CB2651F7}" type="presParOf" srcId="{17B82A68-9680-4575-8693-E8E09D065B82}" destId="{0CDD521D-E318-49F2-A9E8-9F287DF352C8}" srcOrd="0" destOrd="0" presId="urn:microsoft.com/office/officeart/2005/8/layout/bProcess2"/>
    <dgm:cxn modelId="{E8388470-7C9B-444C-BB8F-D6370FC01C98}" type="presParOf" srcId="{17B82A68-9680-4575-8693-E8E09D065B82}" destId="{9C43527F-7687-4FAD-B6B0-C448FF1D2D7D}" srcOrd="1" destOrd="0" presId="urn:microsoft.com/office/officeart/2005/8/layout/bProcess2"/>
    <dgm:cxn modelId="{25C32F7A-1815-453C-BD41-8EEBB4A7E75F}" type="presParOf" srcId="{17B82A68-9680-4575-8693-E8E09D065B82}" destId="{028AA99C-81BB-44CE-BD17-0BAB1CB86739}" srcOrd="2" destOrd="0" presId="urn:microsoft.com/office/officeart/2005/8/layout/bProcess2"/>
    <dgm:cxn modelId="{75A71DFA-17EA-4F4F-819C-DC47E8FF6C4B}" type="presParOf" srcId="{028AA99C-81BB-44CE-BD17-0BAB1CB86739}" destId="{7E4040E6-B587-4381-A3EA-BB27973FAD07}" srcOrd="0" destOrd="0" presId="urn:microsoft.com/office/officeart/2005/8/layout/bProcess2"/>
    <dgm:cxn modelId="{A62B5CC4-1290-4C29-8843-507CA074A53D}" type="presParOf" srcId="{028AA99C-81BB-44CE-BD17-0BAB1CB86739}" destId="{CEEF8818-5CB3-4710-A16A-23C3ED7F2645}" srcOrd="1" destOrd="0" presId="urn:microsoft.com/office/officeart/2005/8/layout/bProcess2"/>
    <dgm:cxn modelId="{0FBBDBE2-4044-44B7-8AFF-7DFA1ED7D147}" type="presParOf" srcId="{17B82A68-9680-4575-8693-E8E09D065B82}" destId="{9A44F376-DB87-42E1-9103-D0E695AFAC12}" srcOrd="3" destOrd="0" presId="urn:microsoft.com/office/officeart/2005/8/layout/bProcess2"/>
    <dgm:cxn modelId="{26B8539C-0868-40CE-9D17-36753569D56E}" type="presParOf" srcId="{17B82A68-9680-4575-8693-E8E09D065B82}" destId="{36434120-A669-4624-BEB9-114AA5DC59B6}" srcOrd="4" destOrd="0" presId="urn:microsoft.com/office/officeart/2005/8/layout/bProcess2"/>
    <dgm:cxn modelId="{AF96F29A-C523-4F3F-B370-08325688DE30}" type="presParOf" srcId="{36434120-A669-4624-BEB9-114AA5DC59B6}" destId="{BF32D0E7-7173-4742-88DF-24655CCFC9B7}" srcOrd="0" destOrd="0" presId="urn:microsoft.com/office/officeart/2005/8/layout/bProcess2"/>
    <dgm:cxn modelId="{124140B7-E4A7-473C-B60B-E76712EB0A05}" type="presParOf" srcId="{36434120-A669-4624-BEB9-114AA5DC59B6}" destId="{6ACFDA62-BD0C-4A5D-AC53-74E44AC64D6E}" srcOrd="1" destOrd="0" presId="urn:microsoft.com/office/officeart/2005/8/layout/bProcess2"/>
    <dgm:cxn modelId="{5757BC0B-D67F-43B1-B07E-C76B48FAAD19}" type="presParOf" srcId="{17B82A68-9680-4575-8693-E8E09D065B82}" destId="{DBF7063E-198B-4054-920D-10CAA660BFD1}" srcOrd="5" destOrd="0" presId="urn:microsoft.com/office/officeart/2005/8/layout/bProcess2"/>
    <dgm:cxn modelId="{F9F3B55D-4732-4DDE-A4C4-91B1E4880B7C}" type="presParOf" srcId="{17B82A68-9680-4575-8693-E8E09D065B82}" destId="{F375D131-8DB3-4F35-865B-4EAF5686744A}" srcOrd="6" destOrd="0" presId="urn:microsoft.com/office/officeart/2005/8/layout/bProcess2"/>
    <dgm:cxn modelId="{3B503801-220D-4127-8C71-A781F2A538DA}" type="presParOf" srcId="{F375D131-8DB3-4F35-865B-4EAF5686744A}" destId="{F5BDC8DE-540E-4FDF-A265-C45F77C89A3E}" srcOrd="0" destOrd="0" presId="urn:microsoft.com/office/officeart/2005/8/layout/bProcess2"/>
    <dgm:cxn modelId="{20E9C178-61F5-434E-97D7-20974599B416}" type="presParOf" srcId="{F375D131-8DB3-4F35-865B-4EAF5686744A}" destId="{C7AC9F1A-3F46-4590-9C59-A19844F3C030}" srcOrd="1" destOrd="0" presId="urn:microsoft.com/office/officeart/2005/8/layout/bProcess2"/>
    <dgm:cxn modelId="{1DD1DC2A-902B-494A-A67D-F39D032900F6}" type="presParOf" srcId="{17B82A68-9680-4575-8693-E8E09D065B82}" destId="{1386CFD7-709D-482B-8A86-DA058A25DC02}" srcOrd="7" destOrd="0" presId="urn:microsoft.com/office/officeart/2005/8/layout/bProcess2"/>
    <dgm:cxn modelId="{CB3E0556-26CD-4B38-9021-0120CC838FE2}" type="presParOf" srcId="{17B82A68-9680-4575-8693-E8E09D065B82}" destId="{267C0935-4AEF-4F5B-99B6-834793B9F031}" srcOrd="8" destOrd="0" presId="urn:microsoft.com/office/officeart/2005/8/layout/bProcess2"/>
    <dgm:cxn modelId="{6A94A32A-FCE7-4E0E-8D9F-6CF5670228ED}" type="presParOf" srcId="{267C0935-4AEF-4F5B-99B6-834793B9F031}" destId="{332EA36F-8F88-4E8C-BBE2-1E4EA9245048}" srcOrd="0" destOrd="0" presId="urn:microsoft.com/office/officeart/2005/8/layout/bProcess2"/>
    <dgm:cxn modelId="{B1B8CA4C-714C-46D1-8A55-AB3D2B3352BB}" type="presParOf" srcId="{267C0935-4AEF-4F5B-99B6-834793B9F031}" destId="{5E6C6D74-882B-4D2C-A2B7-7AE61929169B}" srcOrd="1" destOrd="0" presId="urn:microsoft.com/office/officeart/2005/8/layout/bProcess2"/>
    <dgm:cxn modelId="{5E923A89-0396-4C9E-812F-16C48878EA7C}" type="presParOf" srcId="{17B82A68-9680-4575-8693-E8E09D065B82}" destId="{946CC7DE-E29B-43DB-9E1E-AF7FDF15FFA1}" srcOrd="9" destOrd="0" presId="urn:microsoft.com/office/officeart/2005/8/layout/bProcess2"/>
    <dgm:cxn modelId="{2A9398FD-0891-47DE-8CBF-14959059CDDB}" type="presParOf" srcId="{17B82A68-9680-4575-8693-E8E09D065B82}" destId="{8C5AC164-0706-4062-B000-741E84A5BFF8}" srcOrd="10" destOrd="0" presId="urn:microsoft.com/office/officeart/2005/8/layout/bProcess2"/>
    <dgm:cxn modelId="{294A0E78-7419-4F86-BFC5-F54D49FA9AE8}" type="presParOf" srcId="{8C5AC164-0706-4062-B000-741E84A5BFF8}" destId="{2D6A37B4-BBEC-4709-A528-E9CCE0247802}" srcOrd="0" destOrd="0" presId="urn:microsoft.com/office/officeart/2005/8/layout/bProcess2"/>
    <dgm:cxn modelId="{EF3819E0-4154-446E-AC69-3CDAF5FAD40B}" type="presParOf" srcId="{8C5AC164-0706-4062-B000-741E84A5BFF8}" destId="{D9FAED3B-09AD-404F-AA88-5329F29C8C15}" srcOrd="1" destOrd="0" presId="urn:microsoft.com/office/officeart/2005/8/layout/bProcess2"/>
    <dgm:cxn modelId="{0BECD743-62B1-435A-9E98-01AD06C8EB80}" type="presParOf" srcId="{17B82A68-9680-4575-8693-E8E09D065B82}" destId="{46DCFD9A-5006-4F90-B893-43B56AC54F44}" srcOrd="11" destOrd="0" presId="urn:microsoft.com/office/officeart/2005/8/layout/bProcess2"/>
    <dgm:cxn modelId="{20081610-386C-4BB8-9F85-68785F3EFE44}" type="presParOf" srcId="{17B82A68-9680-4575-8693-E8E09D065B82}" destId="{4858FFC1-F304-4158-A02C-6530BC50A7AB}" srcOrd="12" destOrd="0" presId="urn:microsoft.com/office/officeart/2005/8/layout/bProcess2"/>
    <dgm:cxn modelId="{32C27BBF-7D34-4CA5-B7D0-D8410BBC18E8}" type="presParOf" srcId="{4858FFC1-F304-4158-A02C-6530BC50A7AB}" destId="{96DD9696-19FC-45CE-932E-4F56F76B2004}" srcOrd="0" destOrd="0" presId="urn:microsoft.com/office/officeart/2005/8/layout/bProcess2"/>
    <dgm:cxn modelId="{EBDAC434-9350-498A-A8A5-53D58C2E2848}" type="presParOf" srcId="{4858FFC1-F304-4158-A02C-6530BC50A7AB}" destId="{F5FBF992-2C7E-4A09-9D02-842DD6A338AF}" srcOrd="1" destOrd="0" presId="urn:microsoft.com/office/officeart/2005/8/layout/bProcess2"/>
    <dgm:cxn modelId="{645EBD93-9715-41D3-BA2B-12CFD21F4E86}" type="presParOf" srcId="{17B82A68-9680-4575-8693-E8E09D065B82}" destId="{988171CB-894F-4758-BE38-7377F37184C9}" srcOrd="13" destOrd="0" presId="urn:microsoft.com/office/officeart/2005/8/layout/bProcess2"/>
    <dgm:cxn modelId="{5BD2BB70-BF90-4284-85D7-55F629092549}" type="presParOf" srcId="{17B82A68-9680-4575-8693-E8E09D065B82}" destId="{E0DC8576-BBD0-47D3-9E1F-83EE7BA46724}" srcOrd="14"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D8DDEB6-4D1E-47A3-A3D4-B81ACE142345}" type="doc">
      <dgm:prSet loTypeId="urn:microsoft.com/office/officeart/2005/8/layout/hList2" loCatId="picture" qsTypeId="urn:microsoft.com/office/officeart/2005/8/quickstyle/simple1" qsCatId="simple" csTypeId="urn:microsoft.com/office/officeart/2005/8/colors/accent1_2" csCatId="accent1" phldr="1"/>
      <dgm:spPr/>
      <dgm:t>
        <a:bodyPr/>
        <a:lstStyle/>
        <a:p>
          <a:endParaRPr lang="en-US"/>
        </a:p>
      </dgm:t>
    </dgm:pt>
    <dgm:pt modelId="{E432949D-2435-4081-8A44-1D1F5B22425D}">
      <dgm:prSet phldrT="[Texto]"/>
      <dgm:spPr/>
      <dgm:t>
        <a:bodyPr/>
        <a:lstStyle/>
        <a:p>
          <a:r>
            <a:rPr lang="en-US" dirty="0"/>
            <a:t>DM, EM, Phone</a:t>
          </a:r>
        </a:p>
      </dgm:t>
    </dgm:pt>
    <dgm:pt modelId="{19A7772B-FAB0-4C34-B42B-2A850A2A7596}" type="parTrans" cxnId="{77DB0806-2719-4DBE-992B-0AEB5F9E4A68}">
      <dgm:prSet/>
      <dgm:spPr/>
      <dgm:t>
        <a:bodyPr/>
        <a:lstStyle/>
        <a:p>
          <a:endParaRPr lang="en-US"/>
        </a:p>
      </dgm:t>
    </dgm:pt>
    <dgm:pt modelId="{7CA7EFBD-60A3-4969-8CB5-27C516816B55}" type="sibTrans" cxnId="{77DB0806-2719-4DBE-992B-0AEB5F9E4A68}">
      <dgm:prSet/>
      <dgm:spPr/>
      <dgm:t>
        <a:bodyPr/>
        <a:lstStyle/>
        <a:p>
          <a:endParaRPr lang="en-US"/>
        </a:p>
      </dgm:t>
    </dgm:pt>
    <dgm:pt modelId="{5B207078-EFA8-4F60-8C07-91A582FE311A}">
      <dgm:prSet phldrT="[Texto]" custT="1">
        <dgm:style>
          <a:lnRef idx="2">
            <a:schemeClr val="accent6"/>
          </a:lnRef>
          <a:fillRef idx="1">
            <a:schemeClr val="lt1"/>
          </a:fillRef>
          <a:effectRef idx="0">
            <a:schemeClr val="accent6"/>
          </a:effectRef>
          <a:fontRef idx="minor">
            <a:schemeClr val="dk1"/>
          </a:fontRef>
        </dgm:style>
      </dgm:prSet>
      <dgm:spPr/>
      <dgm:t>
        <a:bodyPr/>
        <a:lstStyle/>
        <a:p>
          <a:r>
            <a:rPr lang="en-US" sz="1400" dirty="0"/>
            <a:t>DM, EM, Outbound phone calls and some online Banners can be tracked with more precision and their success or Failure can be measured with great detail and can be reproduced in the future. Fewer assumptions need to be made.</a:t>
          </a:r>
        </a:p>
      </dgm:t>
    </dgm:pt>
    <dgm:pt modelId="{8807C4FF-BAD4-4946-A33D-C5D54614FCFC}" type="parTrans" cxnId="{6EE3DE38-897D-4733-837F-073A47C940A3}">
      <dgm:prSet/>
      <dgm:spPr/>
      <dgm:t>
        <a:bodyPr/>
        <a:lstStyle/>
        <a:p>
          <a:endParaRPr lang="en-US"/>
        </a:p>
      </dgm:t>
    </dgm:pt>
    <dgm:pt modelId="{A7B1AE9E-A1ED-4484-8EE1-4B626E38082F}" type="sibTrans" cxnId="{6EE3DE38-897D-4733-837F-073A47C940A3}">
      <dgm:prSet/>
      <dgm:spPr/>
      <dgm:t>
        <a:bodyPr/>
        <a:lstStyle/>
        <a:p>
          <a:endParaRPr lang="en-US"/>
        </a:p>
      </dgm:t>
    </dgm:pt>
    <dgm:pt modelId="{8BCD7972-63DC-45F7-8BDE-D5C638998808}">
      <dgm:prSet phldrT="[Texto]"/>
      <dgm:spPr/>
      <dgm:t>
        <a:bodyPr/>
        <a:lstStyle/>
        <a:p>
          <a:r>
            <a:rPr lang="en-US" dirty="0"/>
            <a:t>TV, Radio, Billboards</a:t>
          </a:r>
        </a:p>
      </dgm:t>
    </dgm:pt>
    <dgm:pt modelId="{C2FDD4DA-D403-470C-980E-0BD80DB8274A}" type="parTrans" cxnId="{FBD555DE-7579-400F-BB09-07C27B2FA173}">
      <dgm:prSet/>
      <dgm:spPr/>
      <dgm:t>
        <a:bodyPr/>
        <a:lstStyle/>
        <a:p>
          <a:endParaRPr lang="en-US"/>
        </a:p>
      </dgm:t>
    </dgm:pt>
    <dgm:pt modelId="{20306836-5446-4F94-9C40-12DA5730D4C4}" type="sibTrans" cxnId="{FBD555DE-7579-400F-BB09-07C27B2FA173}">
      <dgm:prSet/>
      <dgm:spPr/>
      <dgm:t>
        <a:bodyPr/>
        <a:lstStyle/>
        <a:p>
          <a:endParaRPr lang="en-US"/>
        </a:p>
      </dgm:t>
    </dgm:pt>
    <dgm:pt modelId="{7A94E747-51C9-4B8E-B323-8832EBC66361}">
      <dgm:prSet phldrT="[Texto]" custT="1">
        <dgm:style>
          <a:lnRef idx="2">
            <a:schemeClr val="accent5"/>
          </a:lnRef>
          <a:fillRef idx="1">
            <a:schemeClr val="lt1"/>
          </a:fillRef>
          <a:effectRef idx="0">
            <a:schemeClr val="accent5"/>
          </a:effectRef>
          <a:fontRef idx="minor">
            <a:schemeClr val="dk1"/>
          </a:fontRef>
        </dgm:style>
      </dgm:prSet>
      <dgm:spPr/>
      <dgm:t>
        <a:bodyPr/>
        <a:lstStyle/>
        <a:p>
          <a:r>
            <a:rPr lang="en-US" sz="1400" dirty="0"/>
            <a:t>TV, Radio, Newspaper and billboard ads  work under a different set of assumptions. They can be limited to geographical locations and their impact can be correlated to that same location with certain degrees of ambiguity that can be accepted. </a:t>
          </a:r>
        </a:p>
      </dgm:t>
    </dgm:pt>
    <dgm:pt modelId="{B24959DD-18DB-441F-917B-5766CE242B0A}" type="parTrans" cxnId="{FD511FF9-4A3E-4B57-9400-C10418A23F4F}">
      <dgm:prSet/>
      <dgm:spPr/>
      <dgm:t>
        <a:bodyPr/>
        <a:lstStyle/>
        <a:p>
          <a:endParaRPr lang="en-US"/>
        </a:p>
      </dgm:t>
    </dgm:pt>
    <dgm:pt modelId="{772F8184-2EFC-4EF9-84E3-2158520E5894}" type="sibTrans" cxnId="{FD511FF9-4A3E-4B57-9400-C10418A23F4F}">
      <dgm:prSet/>
      <dgm:spPr/>
      <dgm:t>
        <a:bodyPr/>
        <a:lstStyle/>
        <a:p>
          <a:endParaRPr lang="en-US"/>
        </a:p>
      </dgm:t>
    </dgm:pt>
    <dgm:pt modelId="{41D13395-6C66-47E1-98B2-189448A5C687}">
      <dgm:prSet phldrT="[Texto]"/>
      <dgm:spPr/>
      <dgm:t>
        <a:bodyPr/>
        <a:lstStyle/>
        <a:p>
          <a:r>
            <a:rPr lang="en-US" dirty="0"/>
            <a:t>Social Media</a:t>
          </a:r>
        </a:p>
      </dgm:t>
    </dgm:pt>
    <dgm:pt modelId="{D5EE3765-702D-4C90-8357-3990BA68EA4F}" type="parTrans" cxnId="{D14B14D0-C355-4EF4-AF6A-CC417B65855C}">
      <dgm:prSet/>
      <dgm:spPr/>
      <dgm:t>
        <a:bodyPr/>
        <a:lstStyle/>
        <a:p>
          <a:endParaRPr lang="en-US"/>
        </a:p>
      </dgm:t>
    </dgm:pt>
    <dgm:pt modelId="{6BAF2FF2-E52A-4189-8E1C-DDBD9C63243D}" type="sibTrans" cxnId="{D14B14D0-C355-4EF4-AF6A-CC417B65855C}">
      <dgm:prSet/>
      <dgm:spPr/>
      <dgm:t>
        <a:bodyPr/>
        <a:lstStyle/>
        <a:p>
          <a:endParaRPr lang="en-US"/>
        </a:p>
      </dgm:t>
    </dgm:pt>
    <dgm:pt modelId="{BE650891-806C-4295-B810-8F599C352A79}">
      <dgm:prSet phldrT="[Texto]" custT="1">
        <dgm:style>
          <a:lnRef idx="2">
            <a:schemeClr val="accent1"/>
          </a:lnRef>
          <a:fillRef idx="1">
            <a:schemeClr val="lt1"/>
          </a:fillRef>
          <a:effectRef idx="0">
            <a:schemeClr val="accent1"/>
          </a:effectRef>
          <a:fontRef idx="minor">
            <a:schemeClr val="dk1"/>
          </a:fontRef>
        </dgm:style>
      </dgm:prSet>
      <dgm:spPr/>
      <dgm:t>
        <a:bodyPr/>
        <a:lstStyle/>
        <a:p>
          <a:r>
            <a:rPr lang="en-US" sz="1400" dirty="0"/>
            <a:t>Social Media are not necessary limited to a geographical location and can be hard to correlate to a direct business impact easy to measure. More assumptions will need to be made to determine a monetary value to its success of failure.</a:t>
          </a:r>
        </a:p>
      </dgm:t>
    </dgm:pt>
    <dgm:pt modelId="{BA500201-9D51-4004-8627-F7F2DE6FB8FA}" type="parTrans" cxnId="{9E78D977-01C3-40DD-9974-30A515FF9D10}">
      <dgm:prSet/>
      <dgm:spPr/>
      <dgm:t>
        <a:bodyPr/>
        <a:lstStyle/>
        <a:p>
          <a:endParaRPr lang="en-US"/>
        </a:p>
      </dgm:t>
    </dgm:pt>
    <dgm:pt modelId="{B27680E0-5968-4A84-8661-2614E99D6CD5}" type="sibTrans" cxnId="{9E78D977-01C3-40DD-9974-30A515FF9D10}">
      <dgm:prSet/>
      <dgm:spPr/>
      <dgm:t>
        <a:bodyPr/>
        <a:lstStyle/>
        <a:p>
          <a:endParaRPr lang="en-US"/>
        </a:p>
      </dgm:t>
    </dgm:pt>
    <dgm:pt modelId="{5A02362A-92A4-43D4-ADA6-463777F6037C}" type="pres">
      <dgm:prSet presAssocID="{3D8DDEB6-4D1E-47A3-A3D4-B81ACE142345}" presName="linearFlow" presStyleCnt="0">
        <dgm:presLayoutVars>
          <dgm:dir/>
          <dgm:animLvl val="lvl"/>
          <dgm:resizeHandles/>
        </dgm:presLayoutVars>
      </dgm:prSet>
      <dgm:spPr/>
      <dgm:t>
        <a:bodyPr/>
        <a:lstStyle/>
        <a:p>
          <a:endParaRPr lang="en-US"/>
        </a:p>
      </dgm:t>
    </dgm:pt>
    <dgm:pt modelId="{F7C18A69-8F97-4A60-99AB-649A1EF3FFA5}" type="pres">
      <dgm:prSet presAssocID="{E432949D-2435-4081-8A44-1D1F5B22425D}" presName="compositeNode" presStyleCnt="0">
        <dgm:presLayoutVars>
          <dgm:bulletEnabled val="1"/>
        </dgm:presLayoutVars>
      </dgm:prSet>
      <dgm:spPr/>
    </dgm:pt>
    <dgm:pt modelId="{2FE91C0E-D994-48DB-BFAF-13A0F6D6EA2C}" type="pres">
      <dgm:prSet presAssocID="{E432949D-2435-4081-8A44-1D1F5B22425D}" presName="imag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10000" r="-10000"/>
          </a:stretch>
        </a:blipFill>
      </dgm:spPr>
      <dgm:t>
        <a:bodyPr/>
        <a:lstStyle/>
        <a:p>
          <a:endParaRPr lang="en-US"/>
        </a:p>
      </dgm:t>
    </dgm:pt>
    <dgm:pt modelId="{49B0D53A-F451-4794-BF41-50AB106C8551}" type="pres">
      <dgm:prSet presAssocID="{E432949D-2435-4081-8A44-1D1F5B22425D}" presName="childNode" presStyleLbl="node1" presStyleIdx="0" presStyleCnt="3">
        <dgm:presLayoutVars>
          <dgm:bulletEnabled val="1"/>
        </dgm:presLayoutVars>
      </dgm:prSet>
      <dgm:spPr/>
      <dgm:t>
        <a:bodyPr/>
        <a:lstStyle/>
        <a:p>
          <a:endParaRPr lang="en-US"/>
        </a:p>
      </dgm:t>
    </dgm:pt>
    <dgm:pt modelId="{7AB0DA48-770B-466E-A20E-B1EF8307DA65}" type="pres">
      <dgm:prSet presAssocID="{E432949D-2435-4081-8A44-1D1F5B22425D}" presName="parentNode" presStyleLbl="revTx" presStyleIdx="0" presStyleCnt="3">
        <dgm:presLayoutVars>
          <dgm:chMax val="0"/>
          <dgm:bulletEnabled val="1"/>
        </dgm:presLayoutVars>
      </dgm:prSet>
      <dgm:spPr/>
      <dgm:t>
        <a:bodyPr/>
        <a:lstStyle/>
        <a:p>
          <a:endParaRPr lang="en-US"/>
        </a:p>
      </dgm:t>
    </dgm:pt>
    <dgm:pt modelId="{ACE67FE1-8FCF-44CE-98CD-2EEF585625F4}" type="pres">
      <dgm:prSet presAssocID="{7CA7EFBD-60A3-4969-8CB5-27C516816B55}" presName="sibTrans" presStyleCnt="0"/>
      <dgm:spPr/>
    </dgm:pt>
    <dgm:pt modelId="{DB432847-3AF1-4666-8E8B-35ED8CBA8407}" type="pres">
      <dgm:prSet presAssocID="{8BCD7972-63DC-45F7-8BDE-D5C638998808}" presName="compositeNode" presStyleCnt="0">
        <dgm:presLayoutVars>
          <dgm:bulletEnabled val="1"/>
        </dgm:presLayoutVars>
      </dgm:prSet>
      <dgm:spPr/>
    </dgm:pt>
    <dgm:pt modelId="{EE33D7D0-D191-4377-975F-A2840407E5C7}" type="pres">
      <dgm:prSet presAssocID="{8BCD7972-63DC-45F7-8BDE-D5C638998808}" presName="image" presStyleLbl="fgImgPlac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20000" r="-20000"/>
          </a:stretch>
        </a:blipFill>
      </dgm:spPr>
    </dgm:pt>
    <dgm:pt modelId="{883C7B2B-DBFD-4D6A-A14D-EF35D7C57D3B}" type="pres">
      <dgm:prSet presAssocID="{8BCD7972-63DC-45F7-8BDE-D5C638998808}" presName="childNode" presStyleLbl="node1" presStyleIdx="1" presStyleCnt="3">
        <dgm:presLayoutVars>
          <dgm:bulletEnabled val="1"/>
        </dgm:presLayoutVars>
      </dgm:prSet>
      <dgm:spPr/>
      <dgm:t>
        <a:bodyPr/>
        <a:lstStyle/>
        <a:p>
          <a:endParaRPr lang="en-US"/>
        </a:p>
      </dgm:t>
    </dgm:pt>
    <dgm:pt modelId="{BF16B8F0-8F30-434A-A02A-15E8F8E8E586}" type="pres">
      <dgm:prSet presAssocID="{8BCD7972-63DC-45F7-8BDE-D5C638998808}" presName="parentNode" presStyleLbl="revTx" presStyleIdx="1" presStyleCnt="3">
        <dgm:presLayoutVars>
          <dgm:chMax val="0"/>
          <dgm:bulletEnabled val="1"/>
        </dgm:presLayoutVars>
      </dgm:prSet>
      <dgm:spPr/>
      <dgm:t>
        <a:bodyPr/>
        <a:lstStyle/>
        <a:p>
          <a:endParaRPr lang="en-US"/>
        </a:p>
      </dgm:t>
    </dgm:pt>
    <dgm:pt modelId="{CBFD8241-99BB-49A2-9165-02BFB4ACE78F}" type="pres">
      <dgm:prSet presAssocID="{20306836-5446-4F94-9C40-12DA5730D4C4}" presName="sibTrans" presStyleCnt="0"/>
      <dgm:spPr/>
    </dgm:pt>
    <dgm:pt modelId="{633EFBD8-8F89-4542-B9CA-EF7DEC4B75DD}" type="pres">
      <dgm:prSet presAssocID="{41D13395-6C66-47E1-98B2-189448A5C687}" presName="compositeNode" presStyleCnt="0">
        <dgm:presLayoutVars>
          <dgm:bulletEnabled val="1"/>
        </dgm:presLayoutVars>
      </dgm:prSet>
      <dgm:spPr/>
    </dgm:pt>
    <dgm:pt modelId="{BA912733-5508-4ED3-8EC1-52FB218C484D}" type="pres">
      <dgm:prSet presAssocID="{41D13395-6C66-47E1-98B2-189448A5C687}" presName="imag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t>
        <a:bodyPr/>
        <a:lstStyle/>
        <a:p>
          <a:endParaRPr lang="en-US"/>
        </a:p>
      </dgm:t>
    </dgm:pt>
    <dgm:pt modelId="{AF645B25-FF94-4785-B203-B8B754F5AF3C}" type="pres">
      <dgm:prSet presAssocID="{41D13395-6C66-47E1-98B2-189448A5C687}" presName="childNode" presStyleLbl="node1" presStyleIdx="2" presStyleCnt="3">
        <dgm:presLayoutVars>
          <dgm:bulletEnabled val="1"/>
        </dgm:presLayoutVars>
      </dgm:prSet>
      <dgm:spPr/>
      <dgm:t>
        <a:bodyPr/>
        <a:lstStyle/>
        <a:p>
          <a:endParaRPr lang="en-US"/>
        </a:p>
      </dgm:t>
    </dgm:pt>
    <dgm:pt modelId="{5029F9A6-350D-4DB8-9816-A99FA36D6E83}" type="pres">
      <dgm:prSet presAssocID="{41D13395-6C66-47E1-98B2-189448A5C687}" presName="parentNode" presStyleLbl="revTx" presStyleIdx="2" presStyleCnt="3">
        <dgm:presLayoutVars>
          <dgm:chMax val="0"/>
          <dgm:bulletEnabled val="1"/>
        </dgm:presLayoutVars>
      </dgm:prSet>
      <dgm:spPr/>
      <dgm:t>
        <a:bodyPr/>
        <a:lstStyle/>
        <a:p>
          <a:endParaRPr lang="en-US"/>
        </a:p>
      </dgm:t>
    </dgm:pt>
  </dgm:ptLst>
  <dgm:cxnLst>
    <dgm:cxn modelId="{D14B14D0-C355-4EF4-AF6A-CC417B65855C}" srcId="{3D8DDEB6-4D1E-47A3-A3D4-B81ACE142345}" destId="{41D13395-6C66-47E1-98B2-189448A5C687}" srcOrd="2" destOrd="0" parTransId="{D5EE3765-702D-4C90-8357-3990BA68EA4F}" sibTransId="{6BAF2FF2-E52A-4189-8E1C-DDBD9C63243D}"/>
    <dgm:cxn modelId="{77DB0806-2719-4DBE-992B-0AEB5F9E4A68}" srcId="{3D8DDEB6-4D1E-47A3-A3D4-B81ACE142345}" destId="{E432949D-2435-4081-8A44-1D1F5B22425D}" srcOrd="0" destOrd="0" parTransId="{19A7772B-FAB0-4C34-B42B-2A850A2A7596}" sibTransId="{7CA7EFBD-60A3-4969-8CB5-27C516816B55}"/>
    <dgm:cxn modelId="{FBD555DE-7579-400F-BB09-07C27B2FA173}" srcId="{3D8DDEB6-4D1E-47A3-A3D4-B81ACE142345}" destId="{8BCD7972-63DC-45F7-8BDE-D5C638998808}" srcOrd="1" destOrd="0" parTransId="{C2FDD4DA-D403-470C-980E-0BD80DB8274A}" sibTransId="{20306836-5446-4F94-9C40-12DA5730D4C4}"/>
    <dgm:cxn modelId="{4235E96C-EEF3-4283-B499-E4CB0D8A34AF}" type="presOf" srcId="{E432949D-2435-4081-8A44-1D1F5B22425D}" destId="{7AB0DA48-770B-466E-A20E-B1EF8307DA65}" srcOrd="0" destOrd="0" presId="urn:microsoft.com/office/officeart/2005/8/layout/hList2"/>
    <dgm:cxn modelId="{9E78D977-01C3-40DD-9974-30A515FF9D10}" srcId="{41D13395-6C66-47E1-98B2-189448A5C687}" destId="{BE650891-806C-4295-B810-8F599C352A79}" srcOrd="0" destOrd="0" parTransId="{BA500201-9D51-4004-8627-F7F2DE6FB8FA}" sibTransId="{B27680E0-5968-4A84-8661-2614E99D6CD5}"/>
    <dgm:cxn modelId="{113F773A-8F0F-438F-85CF-5567A13E7FCA}" type="presOf" srcId="{BE650891-806C-4295-B810-8F599C352A79}" destId="{AF645B25-FF94-4785-B203-B8B754F5AF3C}" srcOrd="0" destOrd="0" presId="urn:microsoft.com/office/officeart/2005/8/layout/hList2"/>
    <dgm:cxn modelId="{6EE3DE38-897D-4733-837F-073A47C940A3}" srcId="{E432949D-2435-4081-8A44-1D1F5B22425D}" destId="{5B207078-EFA8-4F60-8C07-91A582FE311A}" srcOrd="0" destOrd="0" parTransId="{8807C4FF-BAD4-4946-A33D-C5D54614FCFC}" sibTransId="{A7B1AE9E-A1ED-4484-8EE1-4B626E38082F}"/>
    <dgm:cxn modelId="{F99A8A2E-56AC-48FF-82F4-B085AF141547}" type="presOf" srcId="{3D8DDEB6-4D1E-47A3-A3D4-B81ACE142345}" destId="{5A02362A-92A4-43D4-ADA6-463777F6037C}" srcOrd="0" destOrd="0" presId="urn:microsoft.com/office/officeart/2005/8/layout/hList2"/>
    <dgm:cxn modelId="{B5D8D0AD-F9D9-4A5A-9B1E-893DB22C975C}" type="presOf" srcId="{5B207078-EFA8-4F60-8C07-91A582FE311A}" destId="{49B0D53A-F451-4794-BF41-50AB106C8551}" srcOrd="0" destOrd="0" presId="urn:microsoft.com/office/officeart/2005/8/layout/hList2"/>
    <dgm:cxn modelId="{13972F95-EBA1-47AB-8709-CD9629646D4E}" type="presOf" srcId="{41D13395-6C66-47E1-98B2-189448A5C687}" destId="{5029F9A6-350D-4DB8-9816-A99FA36D6E83}" srcOrd="0" destOrd="0" presId="urn:microsoft.com/office/officeart/2005/8/layout/hList2"/>
    <dgm:cxn modelId="{BEA80475-8481-4210-B5F8-52C2E054C876}" type="presOf" srcId="{8BCD7972-63DC-45F7-8BDE-D5C638998808}" destId="{BF16B8F0-8F30-434A-A02A-15E8F8E8E586}" srcOrd="0" destOrd="0" presId="urn:microsoft.com/office/officeart/2005/8/layout/hList2"/>
    <dgm:cxn modelId="{FD511FF9-4A3E-4B57-9400-C10418A23F4F}" srcId="{8BCD7972-63DC-45F7-8BDE-D5C638998808}" destId="{7A94E747-51C9-4B8E-B323-8832EBC66361}" srcOrd="0" destOrd="0" parTransId="{B24959DD-18DB-441F-917B-5766CE242B0A}" sibTransId="{772F8184-2EFC-4EF9-84E3-2158520E5894}"/>
    <dgm:cxn modelId="{9DE15028-1B86-45D5-B2B9-BA0725E42162}" type="presOf" srcId="{7A94E747-51C9-4B8E-B323-8832EBC66361}" destId="{883C7B2B-DBFD-4D6A-A14D-EF35D7C57D3B}" srcOrd="0" destOrd="0" presId="urn:microsoft.com/office/officeart/2005/8/layout/hList2"/>
    <dgm:cxn modelId="{535BF6DF-7667-4EE6-A363-CB807DF1E935}" type="presParOf" srcId="{5A02362A-92A4-43D4-ADA6-463777F6037C}" destId="{F7C18A69-8F97-4A60-99AB-649A1EF3FFA5}" srcOrd="0" destOrd="0" presId="urn:microsoft.com/office/officeart/2005/8/layout/hList2"/>
    <dgm:cxn modelId="{FEA34034-9F5E-4322-BF55-0C9568C9B130}" type="presParOf" srcId="{F7C18A69-8F97-4A60-99AB-649A1EF3FFA5}" destId="{2FE91C0E-D994-48DB-BFAF-13A0F6D6EA2C}" srcOrd="0" destOrd="0" presId="urn:microsoft.com/office/officeart/2005/8/layout/hList2"/>
    <dgm:cxn modelId="{D49A9F6E-A80A-4035-B5D5-39DC32E6D8E2}" type="presParOf" srcId="{F7C18A69-8F97-4A60-99AB-649A1EF3FFA5}" destId="{49B0D53A-F451-4794-BF41-50AB106C8551}" srcOrd="1" destOrd="0" presId="urn:microsoft.com/office/officeart/2005/8/layout/hList2"/>
    <dgm:cxn modelId="{A3CE55DD-AD37-4B57-928A-293BB5444C25}" type="presParOf" srcId="{F7C18A69-8F97-4A60-99AB-649A1EF3FFA5}" destId="{7AB0DA48-770B-466E-A20E-B1EF8307DA65}" srcOrd="2" destOrd="0" presId="urn:microsoft.com/office/officeart/2005/8/layout/hList2"/>
    <dgm:cxn modelId="{22D4FF2D-F8C6-4A20-BAB9-185098F66F82}" type="presParOf" srcId="{5A02362A-92A4-43D4-ADA6-463777F6037C}" destId="{ACE67FE1-8FCF-44CE-98CD-2EEF585625F4}" srcOrd="1" destOrd="0" presId="urn:microsoft.com/office/officeart/2005/8/layout/hList2"/>
    <dgm:cxn modelId="{8CA19E3B-B287-4317-9FF6-3C5F421E6CF2}" type="presParOf" srcId="{5A02362A-92A4-43D4-ADA6-463777F6037C}" destId="{DB432847-3AF1-4666-8E8B-35ED8CBA8407}" srcOrd="2" destOrd="0" presId="urn:microsoft.com/office/officeart/2005/8/layout/hList2"/>
    <dgm:cxn modelId="{8D4DAA53-9F29-4973-9BCA-138DFDDBC81F}" type="presParOf" srcId="{DB432847-3AF1-4666-8E8B-35ED8CBA8407}" destId="{EE33D7D0-D191-4377-975F-A2840407E5C7}" srcOrd="0" destOrd="0" presId="urn:microsoft.com/office/officeart/2005/8/layout/hList2"/>
    <dgm:cxn modelId="{78074410-E931-42D9-9A39-0E9D093EC009}" type="presParOf" srcId="{DB432847-3AF1-4666-8E8B-35ED8CBA8407}" destId="{883C7B2B-DBFD-4D6A-A14D-EF35D7C57D3B}" srcOrd="1" destOrd="0" presId="urn:microsoft.com/office/officeart/2005/8/layout/hList2"/>
    <dgm:cxn modelId="{B3F586B4-9739-4BB8-8402-FD27DEF8DAF3}" type="presParOf" srcId="{DB432847-3AF1-4666-8E8B-35ED8CBA8407}" destId="{BF16B8F0-8F30-434A-A02A-15E8F8E8E586}" srcOrd="2" destOrd="0" presId="urn:microsoft.com/office/officeart/2005/8/layout/hList2"/>
    <dgm:cxn modelId="{BF23CD38-D211-4A14-B560-7A4B27EE49FC}" type="presParOf" srcId="{5A02362A-92A4-43D4-ADA6-463777F6037C}" destId="{CBFD8241-99BB-49A2-9165-02BFB4ACE78F}" srcOrd="3" destOrd="0" presId="urn:microsoft.com/office/officeart/2005/8/layout/hList2"/>
    <dgm:cxn modelId="{EE8A1395-C9D4-4B84-9552-629EC28872F7}" type="presParOf" srcId="{5A02362A-92A4-43D4-ADA6-463777F6037C}" destId="{633EFBD8-8F89-4542-B9CA-EF7DEC4B75DD}" srcOrd="4" destOrd="0" presId="urn:microsoft.com/office/officeart/2005/8/layout/hList2"/>
    <dgm:cxn modelId="{A9185A78-C8D1-4EE1-94EB-F901FDAFB743}" type="presParOf" srcId="{633EFBD8-8F89-4542-B9CA-EF7DEC4B75DD}" destId="{BA912733-5508-4ED3-8EC1-52FB218C484D}" srcOrd="0" destOrd="0" presId="urn:microsoft.com/office/officeart/2005/8/layout/hList2"/>
    <dgm:cxn modelId="{BF8D120F-81DF-4D16-BC0A-9F480006B7D9}" type="presParOf" srcId="{633EFBD8-8F89-4542-B9CA-EF7DEC4B75DD}" destId="{AF645B25-FF94-4785-B203-B8B754F5AF3C}" srcOrd="1" destOrd="0" presId="urn:microsoft.com/office/officeart/2005/8/layout/hList2"/>
    <dgm:cxn modelId="{F54CC687-AF59-4465-BA76-F2220227F583}" type="presParOf" srcId="{633EFBD8-8F89-4542-B9CA-EF7DEC4B75DD}" destId="{5029F9A6-350D-4DB8-9816-A99FA36D6E83}"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A3B62D-784A-4CA1-AD70-82B9C7C3082D}">
      <dsp:nvSpPr>
        <dsp:cNvPr id="0" name=""/>
        <dsp:cNvSpPr/>
      </dsp:nvSpPr>
      <dsp:spPr>
        <a:xfrm>
          <a:off x="0" y="40700"/>
          <a:ext cx="2590800" cy="4445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smtClean="0"/>
            <a:t>Skill level: All Levels</a:t>
          </a:r>
          <a:endParaRPr lang="en-US" sz="1900" kern="1200"/>
        </a:p>
      </dsp:txBody>
      <dsp:txXfrm>
        <a:off x="21704" y="62404"/>
        <a:ext cx="2547392" cy="401191"/>
      </dsp:txXfrm>
    </dsp:sp>
    <dsp:sp modelId="{08D679BF-C2A5-4A37-BE49-7A7BB871CA31}">
      <dsp:nvSpPr>
        <dsp:cNvPr id="0" name=""/>
        <dsp:cNvSpPr/>
      </dsp:nvSpPr>
      <dsp:spPr>
        <a:xfrm>
          <a:off x="0" y="540020"/>
          <a:ext cx="2590800" cy="4445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Students: 408,013</a:t>
          </a:r>
          <a:endParaRPr lang="en-US" sz="1900" kern="1200" dirty="0"/>
        </a:p>
      </dsp:txBody>
      <dsp:txXfrm>
        <a:off x="21704" y="561724"/>
        <a:ext cx="2547392" cy="401191"/>
      </dsp:txXfrm>
    </dsp:sp>
    <dsp:sp modelId="{F30B2440-05F5-45BE-A548-7D267B90952B}">
      <dsp:nvSpPr>
        <dsp:cNvPr id="0" name=""/>
        <dsp:cNvSpPr/>
      </dsp:nvSpPr>
      <dsp:spPr>
        <a:xfrm>
          <a:off x="0" y="1039340"/>
          <a:ext cx="2590800" cy="4445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smtClean="0"/>
            <a:t>Languages: English</a:t>
          </a:r>
          <a:endParaRPr lang="en-US" sz="1900" kern="1200"/>
        </a:p>
      </dsp:txBody>
      <dsp:txXfrm>
        <a:off x="21704" y="1061044"/>
        <a:ext cx="2547392" cy="401191"/>
      </dsp:txXfrm>
    </dsp:sp>
    <dsp:sp modelId="{DEBE00AC-1EF8-42E7-9CE7-AC1A6AFD1B38}">
      <dsp:nvSpPr>
        <dsp:cNvPr id="0" name=""/>
        <dsp:cNvSpPr/>
      </dsp:nvSpPr>
      <dsp:spPr>
        <a:xfrm>
          <a:off x="0" y="1538660"/>
          <a:ext cx="2590800" cy="4445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Captions: Yes</a:t>
          </a:r>
          <a:endParaRPr lang="en-US" sz="1900" kern="1200" dirty="0"/>
        </a:p>
      </dsp:txBody>
      <dsp:txXfrm>
        <a:off x="21704" y="1560364"/>
        <a:ext cx="2547392" cy="401191"/>
      </dsp:txXfrm>
    </dsp:sp>
    <dsp:sp modelId="{247AE522-56C8-4F96-AA1B-D8A46E94F2EC}">
      <dsp:nvSpPr>
        <dsp:cNvPr id="0" name=""/>
        <dsp:cNvSpPr/>
      </dsp:nvSpPr>
      <dsp:spPr>
        <a:xfrm>
          <a:off x="0" y="2037980"/>
          <a:ext cx="2590800" cy="4445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Lectures: 291 (149)</a:t>
          </a:r>
          <a:endParaRPr lang="en-US" sz="1900" kern="1200" dirty="0"/>
        </a:p>
      </dsp:txBody>
      <dsp:txXfrm>
        <a:off x="21704" y="2059684"/>
        <a:ext cx="2547392" cy="401191"/>
      </dsp:txXfrm>
    </dsp:sp>
    <dsp:sp modelId="{15A7DC55-1361-4352-A7A9-7166D5C09C66}">
      <dsp:nvSpPr>
        <dsp:cNvPr id="0" name=""/>
        <dsp:cNvSpPr/>
      </dsp:nvSpPr>
      <dsp:spPr>
        <a:xfrm>
          <a:off x="0" y="2537299"/>
          <a:ext cx="2590800" cy="4445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smtClean="0"/>
            <a:t>Video: 41.5 hours </a:t>
          </a:r>
          <a:endParaRPr lang="en-US" sz="1900" kern="1200"/>
        </a:p>
      </dsp:txBody>
      <dsp:txXfrm>
        <a:off x="21704" y="2559003"/>
        <a:ext cx="2547392" cy="4011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C98A34-E776-4F43-AE99-6F574D515460}">
      <dsp:nvSpPr>
        <dsp:cNvPr id="0" name=""/>
        <dsp:cNvSpPr/>
      </dsp:nvSpPr>
      <dsp:spPr>
        <a:xfrm>
          <a:off x="0" y="181499"/>
          <a:ext cx="609600" cy="60960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b="1" kern="1200" dirty="0" smtClean="0"/>
            <a:t>56%</a:t>
          </a:r>
          <a:endParaRPr lang="en-US" sz="1500" b="1" kern="1200" dirty="0"/>
        </a:p>
      </dsp:txBody>
      <dsp:txXfrm>
        <a:off x="89274" y="270773"/>
        <a:ext cx="431052" cy="4310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D521D-E318-49F2-A9E8-9F287DF352C8}">
      <dsp:nvSpPr>
        <dsp:cNvPr id="0" name=""/>
        <dsp:cNvSpPr/>
      </dsp:nvSpPr>
      <dsp:spPr>
        <a:xfrm>
          <a:off x="4930" y="752157"/>
          <a:ext cx="1593117" cy="117869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Data Preprocessing</a:t>
          </a:r>
          <a:endParaRPr lang="en-US" sz="1200" kern="1200" dirty="0"/>
        </a:p>
      </dsp:txBody>
      <dsp:txXfrm>
        <a:off x="238237" y="924773"/>
        <a:ext cx="1126503" cy="833461"/>
      </dsp:txXfrm>
    </dsp:sp>
    <dsp:sp modelId="{9C43527F-7687-4FAD-B6B0-C448FF1D2D7D}">
      <dsp:nvSpPr>
        <dsp:cNvPr id="0" name=""/>
        <dsp:cNvSpPr/>
      </dsp:nvSpPr>
      <dsp:spPr>
        <a:xfrm rot="10800000">
          <a:off x="590889" y="2106424"/>
          <a:ext cx="421198" cy="210298"/>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EEF8818-5CB3-4710-A16A-23C3ED7F2645}">
      <dsp:nvSpPr>
        <dsp:cNvPr id="0" name=""/>
        <dsp:cNvSpPr/>
      </dsp:nvSpPr>
      <dsp:spPr>
        <a:xfrm>
          <a:off x="211275" y="2480391"/>
          <a:ext cx="1180427" cy="94674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en-US" sz="1050" kern="1200" dirty="0" smtClean="0"/>
            <a:t>Regression: Linear and Multiple</a:t>
          </a:r>
          <a:endParaRPr lang="en-US" sz="1050" kern="1200" dirty="0"/>
        </a:p>
      </dsp:txBody>
      <dsp:txXfrm>
        <a:off x="384145" y="2619038"/>
        <a:ext cx="834687" cy="669447"/>
      </dsp:txXfrm>
    </dsp:sp>
    <dsp:sp modelId="{9A44F376-DB87-42E1-9103-D0E695AFAC12}">
      <dsp:nvSpPr>
        <dsp:cNvPr id="0" name=""/>
        <dsp:cNvSpPr/>
      </dsp:nvSpPr>
      <dsp:spPr>
        <a:xfrm rot="5435034">
          <a:off x="1474975" y="2857623"/>
          <a:ext cx="421198" cy="210298"/>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ACFDA62-BD0C-4A5D-AC53-74E44AC64D6E}">
      <dsp:nvSpPr>
        <dsp:cNvPr id="0" name=""/>
        <dsp:cNvSpPr/>
      </dsp:nvSpPr>
      <dsp:spPr>
        <a:xfrm>
          <a:off x="1967478" y="2571516"/>
          <a:ext cx="1415444" cy="80268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Logistic Regression</a:t>
          </a:r>
          <a:endParaRPr lang="en-US" sz="1200" kern="1200" dirty="0"/>
        </a:p>
      </dsp:txBody>
      <dsp:txXfrm>
        <a:off x="2174765" y="2689066"/>
        <a:ext cx="1000870" cy="567583"/>
      </dsp:txXfrm>
    </dsp:sp>
    <dsp:sp modelId="{DBF7063E-198B-4054-920D-10CAA660BFD1}">
      <dsp:nvSpPr>
        <dsp:cNvPr id="0" name=""/>
        <dsp:cNvSpPr/>
      </dsp:nvSpPr>
      <dsp:spPr>
        <a:xfrm rot="809">
          <a:off x="2464775" y="2130950"/>
          <a:ext cx="421198" cy="210298"/>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7AC9F1A-3F46-4590-9C59-A19844F3C030}">
      <dsp:nvSpPr>
        <dsp:cNvPr id="0" name=""/>
        <dsp:cNvSpPr/>
      </dsp:nvSpPr>
      <dsp:spPr>
        <a:xfrm>
          <a:off x="1967478" y="826860"/>
          <a:ext cx="1416199" cy="108572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Decision Trees and Random Forests</a:t>
          </a:r>
          <a:endParaRPr lang="en-US" sz="1200" kern="1200" dirty="0"/>
        </a:p>
      </dsp:txBody>
      <dsp:txXfrm>
        <a:off x="2174876" y="985861"/>
        <a:ext cx="1001403" cy="767724"/>
      </dsp:txXfrm>
    </dsp:sp>
    <dsp:sp modelId="{1386CFD7-709D-482B-8A86-DA058A25DC02}">
      <dsp:nvSpPr>
        <dsp:cNvPr id="0" name=""/>
        <dsp:cNvSpPr/>
      </dsp:nvSpPr>
      <dsp:spPr>
        <a:xfrm rot="5429321">
          <a:off x="3415949" y="1272685"/>
          <a:ext cx="421198" cy="210298"/>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E6C6D74-882B-4D2C-A2B7-7AE61929169B}">
      <dsp:nvSpPr>
        <dsp:cNvPr id="0" name=""/>
        <dsp:cNvSpPr/>
      </dsp:nvSpPr>
      <dsp:spPr>
        <a:xfrm>
          <a:off x="3857522" y="754172"/>
          <a:ext cx="1484186" cy="126392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en-US" sz="1050" kern="1200" dirty="0" smtClean="0"/>
            <a:t>Clustering: </a:t>
          </a:r>
        </a:p>
        <a:p>
          <a:pPr lvl="0" algn="ctr" defTabSz="466725">
            <a:lnSpc>
              <a:spcPct val="90000"/>
            </a:lnSpc>
            <a:spcBef>
              <a:spcPct val="0"/>
            </a:spcBef>
            <a:spcAft>
              <a:spcPct val="35000"/>
            </a:spcAft>
          </a:pPr>
          <a:r>
            <a:rPr lang="en-US" sz="1050" kern="1200" dirty="0" smtClean="0"/>
            <a:t>K-Means and Hierarchical</a:t>
          </a:r>
          <a:endParaRPr lang="en-US" sz="1050" kern="1200" dirty="0"/>
        </a:p>
      </dsp:txBody>
      <dsp:txXfrm>
        <a:off x="4074876" y="939269"/>
        <a:ext cx="1049478" cy="893728"/>
      </dsp:txXfrm>
    </dsp:sp>
    <dsp:sp modelId="{946CC7DE-E29B-43DB-9E1E-AF7FDF15FFA1}">
      <dsp:nvSpPr>
        <dsp:cNvPr id="0" name=""/>
        <dsp:cNvSpPr/>
      </dsp:nvSpPr>
      <dsp:spPr>
        <a:xfrm rot="10738563">
          <a:off x="4404064" y="2122901"/>
          <a:ext cx="421198" cy="210298"/>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9FAED3B-09AD-404F-AA88-5329F29C8C15}">
      <dsp:nvSpPr>
        <dsp:cNvPr id="0" name=""/>
        <dsp:cNvSpPr/>
      </dsp:nvSpPr>
      <dsp:spPr>
        <a:xfrm>
          <a:off x="3857522" y="2426125"/>
          <a:ext cx="1541915" cy="114994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Association Rules: Apriori and Eclat</a:t>
          </a:r>
          <a:endParaRPr lang="en-US" sz="1400" kern="1200" dirty="0"/>
        </a:p>
      </dsp:txBody>
      <dsp:txXfrm>
        <a:off x="4083330" y="2594530"/>
        <a:ext cx="1090299" cy="813131"/>
      </dsp:txXfrm>
    </dsp:sp>
    <dsp:sp modelId="{46DCFD9A-5006-4F90-B893-43B56AC54F44}">
      <dsp:nvSpPr>
        <dsp:cNvPr id="0" name=""/>
        <dsp:cNvSpPr/>
      </dsp:nvSpPr>
      <dsp:spPr>
        <a:xfrm rot="5419438">
          <a:off x="5504970" y="2902093"/>
          <a:ext cx="421198" cy="210298"/>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5FBF992-2C7E-4A09-9D02-842DD6A338AF}">
      <dsp:nvSpPr>
        <dsp:cNvPr id="0" name=""/>
        <dsp:cNvSpPr/>
      </dsp:nvSpPr>
      <dsp:spPr>
        <a:xfrm>
          <a:off x="6019796" y="2438398"/>
          <a:ext cx="1558571" cy="114994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Natural Language Processing</a:t>
          </a:r>
          <a:endParaRPr lang="en-US" sz="1400" kern="1200" dirty="0"/>
        </a:p>
      </dsp:txBody>
      <dsp:txXfrm>
        <a:off x="6248043" y="2606803"/>
        <a:ext cx="1102077" cy="813131"/>
      </dsp:txXfrm>
    </dsp:sp>
    <dsp:sp modelId="{988171CB-894F-4758-BE38-7377F37184C9}">
      <dsp:nvSpPr>
        <dsp:cNvPr id="0" name=""/>
        <dsp:cNvSpPr/>
      </dsp:nvSpPr>
      <dsp:spPr>
        <a:xfrm rot="21579479">
          <a:off x="6583831" y="2128912"/>
          <a:ext cx="421198" cy="210298"/>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0DC8576-BBD0-47D3-9E1F-83EE7BA46724}">
      <dsp:nvSpPr>
        <dsp:cNvPr id="0" name=""/>
        <dsp:cNvSpPr/>
      </dsp:nvSpPr>
      <dsp:spPr>
        <a:xfrm>
          <a:off x="6019799" y="838204"/>
          <a:ext cx="1539781" cy="120342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Deep Learning: Artificial Neural Networks</a:t>
          </a:r>
          <a:endParaRPr lang="en-US" sz="1200" kern="1200" dirty="0"/>
        </a:p>
      </dsp:txBody>
      <dsp:txXfrm>
        <a:off x="6245295" y="1014441"/>
        <a:ext cx="1088789" cy="8509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B0DA48-770B-466E-A20E-B1EF8307DA65}">
      <dsp:nvSpPr>
        <dsp:cNvPr id="0" name=""/>
        <dsp:cNvSpPr/>
      </dsp:nvSpPr>
      <dsp:spPr>
        <a:xfrm rot="16200000">
          <a:off x="-1275767" y="2019667"/>
          <a:ext cx="3051048" cy="399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2045" bIns="0" numCol="1" spcCol="1270" anchor="t" anchorCtr="0">
          <a:noAutofit/>
        </a:bodyPr>
        <a:lstStyle/>
        <a:p>
          <a:pPr lvl="0" algn="r" defTabSz="977900">
            <a:lnSpc>
              <a:spcPct val="90000"/>
            </a:lnSpc>
            <a:spcBef>
              <a:spcPct val="0"/>
            </a:spcBef>
            <a:spcAft>
              <a:spcPct val="35000"/>
            </a:spcAft>
          </a:pPr>
          <a:r>
            <a:rPr lang="en-US" sz="2200" kern="1200" dirty="0"/>
            <a:t>DM, EM, Phone</a:t>
          </a:r>
        </a:p>
      </dsp:txBody>
      <dsp:txXfrm>
        <a:off x="-1275767" y="2019667"/>
        <a:ext cx="3051048" cy="399169"/>
      </dsp:txXfrm>
    </dsp:sp>
    <dsp:sp modelId="{49B0D53A-F451-4794-BF41-50AB106C8551}">
      <dsp:nvSpPr>
        <dsp:cNvPr id="0" name=""/>
        <dsp:cNvSpPr/>
      </dsp:nvSpPr>
      <dsp:spPr>
        <a:xfrm>
          <a:off x="449340" y="693727"/>
          <a:ext cx="1988285" cy="3051048"/>
        </a:xfrm>
        <a:prstGeom prst="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99568" tIns="352045"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DM, EM, Outbound phone calls and some online Banners can be tracked with more precision and their success or Failure can be measured with great detail and can be reproduced in the future. Fewer assumptions need to be made.</a:t>
          </a:r>
        </a:p>
      </dsp:txBody>
      <dsp:txXfrm>
        <a:off x="449340" y="693727"/>
        <a:ext cx="1988285" cy="3051048"/>
      </dsp:txXfrm>
    </dsp:sp>
    <dsp:sp modelId="{2FE91C0E-D994-48DB-BFAF-13A0F6D6EA2C}">
      <dsp:nvSpPr>
        <dsp:cNvPr id="0" name=""/>
        <dsp:cNvSpPr/>
      </dsp:nvSpPr>
      <dsp:spPr>
        <a:xfrm>
          <a:off x="50171" y="166824"/>
          <a:ext cx="798338" cy="798338"/>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0" r="-1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16B8F0-8F30-434A-A02A-15E8F8E8E586}">
      <dsp:nvSpPr>
        <dsp:cNvPr id="0" name=""/>
        <dsp:cNvSpPr/>
      </dsp:nvSpPr>
      <dsp:spPr>
        <a:xfrm rot="16200000">
          <a:off x="1633233" y="2019667"/>
          <a:ext cx="3051048" cy="399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2045" bIns="0" numCol="1" spcCol="1270" anchor="t" anchorCtr="0">
          <a:noAutofit/>
        </a:bodyPr>
        <a:lstStyle/>
        <a:p>
          <a:pPr lvl="0" algn="r" defTabSz="977900">
            <a:lnSpc>
              <a:spcPct val="90000"/>
            </a:lnSpc>
            <a:spcBef>
              <a:spcPct val="0"/>
            </a:spcBef>
            <a:spcAft>
              <a:spcPct val="35000"/>
            </a:spcAft>
          </a:pPr>
          <a:r>
            <a:rPr lang="en-US" sz="2200" kern="1200" dirty="0"/>
            <a:t>TV, Radio, Billboards</a:t>
          </a:r>
        </a:p>
      </dsp:txBody>
      <dsp:txXfrm>
        <a:off x="1633233" y="2019667"/>
        <a:ext cx="3051048" cy="399169"/>
      </dsp:txXfrm>
    </dsp:sp>
    <dsp:sp modelId="{883C7B2B-DBFD-4D6A-A14D-EF35D7C57D3B}">
      <dsp:nvSpPr>
        <dsp:cNvPr id="0" name=""/>
        <dsp:cNvSpPr/>
      </dsp:nvSpPr>
      <dsp:spPr>
        <a:xfrm>
          <a:off x="3358341" y="693727"/>
          <a:ext cx="1988285" cy="3051048"/>
        </a:xfrm>
        <a:prstGeom prst="rect">
          <a:avLst/>
        </a:prstGeom>
        <a:solidFill>
          <a:schemeClr val="lt1"/>
        </a:solidFill>
        <a:ln w="25400"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99568" tIns="352045"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TV, Radio, Newspaper and billboard ads  work under a different set of assumptions. They can be limited to geographical locations and their impact can be correlated to that same location with certain degrees of ambiguity that can be accepted. </a:t>
          </a:r>
        </a:p>
      </dsp:txBody>
      <dsp:txXfrm>
        <a:off x="3358341" y="693727"/>
        <a:ext cx="1988285" cy="3051048"/>
      </dsp:txXfrm>
    </dsp:sp>
    <dsp:sp modelId="{EE33D7D0-D191-4377-975F-A2840407E5C7}">
      <dsp:nvSpPr>
        <dsp:cNvPr id="0" name=""/>
        <dsp:cNvSpPr/>
      </dsp:nvSpPr>
      <dsp:spPr>
        <a:xfrm>
          <a:off x="2959172" y="166824"/>
          <a:ext cx="798338" cy="798338"/>
        </a:xfrm>
        <a:prstGeom prst="rect">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20000" r="-2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29F9A6-350D-4DB8-9816-A99FA36D6E83}">
      <dsp:nvSpPr>
        <dsp:cNvPr id="0" name=""/>
        <dsp:cNvSpPr/>
      </dsp:nvSpPr>
      <dsp:spPr>
        <a:xfrm rot="16200000">
          <a:off x="4542233" y="2019667"/>
          <a:ext cx="3051048" cy="399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2045" bIns="0" numCol="1" spcCol="1270" anchor="t" anchorCtr="0">
          <a:noAutofit/>
        </a:bodyPr>
        <a:lstStyle/>
        <a:p>
          <a:pPr lvl="0" algn="r" defTabSz="977900">
            <a:lnSpc>
              <a:spcPct val="90000"/>
            </a:lnSpc>
            <a:spcBef>
              <a:spcPct val="0"/>
            </a:spcBef>
            <a:spcAft>
              <a:spcPct val="35000"/>
            </a:spcAft>
          </a:pPr>
          <a:r>
            <a:rPr lang="en-US" sz="2200" kern="1200" dirty="0"/>
            <a:t>Social Media</a:t>
          </a:r>
        </a:p>
      </dsp:txBody>
      <dsp:txXfrm>
        <a:off x="4542233" y="2019667"/>
        <a:ext cx="3051048" cy="399169"/>
      </dsp:txXfrm>
    </dsp:sp>
    <dsp:sp modelId="{AF645B25-FF94-4785-B203-B8B754F5AF3C}">
      <dsp:nvSpPr>
        <dsp:cNvPr id="0" name=""/>
        <dsp:cNvSpPr/>
      </dsp:nvSpPr>
      <dsp:spPr>
        <a:xfrm>
          <a:off x="6267342" y="693727"/>
          <a:ext cx="1988285" cy="3051048"/>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99568" tIns="352045"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Social Media are not necessary limited to a geographical location and can be hard to correlate to a direct business impact easy to measure. More assumptions will need to be made to determine a monetary value to its success of failure.</a:t>
          </a:r>
        </a:p>
      </dsp:txBody>
      <dsp:txXfrm>
        <a:off x="6267342" y="693727"/>
        <a:ext cx="1988285" cy="3051048"/>
      </dsp:txXfrm>
    </dsp:sp>
    <dsp:sp modelId="{BA912733-5508-4ED3-8EC1-52FB218C484D}">
      <dsp:nvSpPr>
        <dsp:cNvPr id="0" name=""/>
        <dsp:cNvSpPr/>
      </dsp:nvSpPr>
      <dsp:spPr>
        <a:xfrm>
          <a:off x="5868173" y="166824"/>
          <a:ext cx="798338" cy="798338"/>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10.vml.rels><?xml version="1.0" encoding="UTF-8" standalone="yes"?>
<Relationships xmlns="http://schemas.openxmlformats.org/package/2006/relationships"><Relationship Id="rId1" Type="http://schemas.openxmlformats.org/officeDocument/2006/relationships/image" Target="NULL"/></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drawings/_rels/vmlDrawing3.vml.rels><?xml version="1.0" encoding="UTF-8" standalone="yes"?>
<Relationships xmlns="http://schemas.openxmlformats.org/package/2006/relationships"><Relationship Id="rId1" Type="http://schemas.openxmlformats.org/officeDocument/2006/relationships/image" Target="NULL"/></Relationships>
</file>

<file path=ppt/drawings/_rels/vmlDrawing4.vml.rels><?xml version="1.0" encoding="UTF-8" standalone="yes"?>
<Relationships xmlns="http://schemas.openxmlformats.org/package/2006/relationships"><Relationship Id="rId1" Type="http://schemas.openxmlformats.org/officeDocument/2006/relationships/image" Target="NULL"/></Relationships>
</file>

<file path=ppt/drawings/_rels/vmlDrawing5.vml.rels><?xml version="1.0" encoding="UTF-8" standalone="yes"?>
<Relationships xmlns="http://schemas.openxmlformats.org/package/2006/relationships"><Relationship Id="rId1" Type="http://schemas.openxmlformats.org/officeDocument/2006/relationships/image" Target="NULL"/></Relationships>
</file>

<file path=ppt/drawings/_rels/vmlDrawing6.vml.rels><?xml version="1.0" encoding="UTF-8" standalone="yes"?>
<Relationships xmlns="http://schemas.openxmlformats.org/package/2006/relationships"><Relationship Id="rId1" Type="http://schemas.openxmlformats.org/officeDocument/2006/relationships/image" Target="NULL"/></Relationships>
</file>

<file path=ppt/drawings/_rels/vmlDrawing7.vml.rels><?xml version="1.0" encoding="UTF-8" standalone="yes"?>
<Relationships xmlns="http://schemas.openxmlformats.org/package/2006/relationships"><Relationship Id="rId1" Type="http://schemas.openxmlformats.org/officeDocument/2006/relationships/image" Target="NULL"/></Relationships>
</file>

<file path=ppt/drawings/_rels/vmlDrawing8.vml.rels><?xml version="1.0" encoding="UTF-8" standalone="yes"?>
<Relationships xmlns="http://schemas.openxmlformats.org/package/2006/relationships"><Relationship Id="rId1" Type="http://schemas.openxmlformats.org/officeDocument/2006/relationships/image" Target="NULL"/></Relationships>
</file>

<file path=ppt/drawings/_rels/vmlDrawing9.vml.rels><?xml version="1.0" encoding="UTF-8" standalone="yes"?>
<Relationships xmlns="http://schemas.openxmlformats.org/package/2006/relationships"><Relationship Id="rId1" Type="http://schemas.openxmlformats.org/officeDocument/2006/relationships/image" Target="NUL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0C587E-D380-4F97-BEA9-06851DDE65E8}" type="datetimeFigureOut">
              <a:rPr lang="en-US" smtClean="0"/>
              <a:t>5/23/2019</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B64DBE-7402-488B-B662-60A15DD400A8}" type="slidenum">
              <a:rPr lang="en-US" smtClean="0"/>
              <a:t>‹#›</a:t>
            </a:fld>
            <a:endParaRPr lang="en-US"/>
          </a:p>
        </p:txBody>
      </p:sp>
    </p:spTree>
    <p:extLst>
      <p:ext uri="{BB962C8B-B14F-4D97-AF65-F5344CB8AC3E}">
        <p14:creationId xmlns:p14="http://schemas.microsoft.com/office/powerpoint/2010/main" val="1659184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CE2601-95AE-4257-9668-B4375FD1C93E}" type="slidenum">
              <a:rPr lang="en-GB" smtClean="0"/>
              <a:pPr/>
              <a:t>1</a:t>
            </a:fld>
            <a:endParaRPr lang="en-GB"/>
          </a:p>
        </p:txBody>
      </p:sp>
    </p:spTree>
    <p:extLst>
      <p:ext uri="{BB962C8B-B14F-4D97-AF65-F5344CB8AC3E}">
        <p14:creationId xmlns:p14="http://schemas.microsoft.com/office/powerpoint/2010/main" val="317570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CE2601-95AE-4257-9668-B4375FD1C93E}" type="slidenum">
              <a:rPr lang="en-GB" smtClean="0"/>
              <a:t>6</a:t>
            </a:fld>
            <a:endParaRPr lang="en-GB"/>
          </a:p>
        </p:txBody>
      </p:sp>
    </p:spTree>
    <p:extLst>
      <p:ext uri="{BB962C8B-B14F-4D97-AF65-F5344CB8AC3E}">
        <p14:creationId xmlns:p14="http://schemas.microsoft.com/office/powerpoint/2010/main" val="36535868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1.jpeg"/><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7.vml"/><Relationship Id="rId5" Type="http://schemas.openxmlformats.org/officeDocument/2006/relationships/image" Target="../media/image2.jpeg"/><Relationship Id="rId4" Type="http://schemas.openxmlformats.org/officeDocument/2006/relationships/oleObject" Target="../embeddings/oleObject7.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Cover Slide">
    <p:spTree>
      <p:nvGrpSpPr>
        <p:cNvPr id="1" name=""/>
        <p:cNvGrpSpPr/>
        <p:nvPr/>
      </p:nvGrpSpPr>
      <p:grpSpPr>
        <a:xfrm>
          <a:off x="0" y="0"/>
          <a:ext cx="0" cy="0"/>
          <a:chOff x="0" y="0"/>
          <a:chExt cx="0" cy="0"/>
        </a:xfrm>
      </p:grpSpPr>
      <p:graphicFrame>
        <p:nvGraphicFramePr>
          <p:cNvPr id="103516" name="Rectangle 92" hidden="1"/>
          <p:cNvGraphicFramePr>
            <a:graphicFrameLocks/>
          </p:cNvGraphicFramePr>
          <p:nvPr>
            <p:custDataLst>
              <p:tags r:id="rId2"/>
            </p:custDataLst>
            <p:ext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82" name="think-cell Slide" r:id="rId4" imgW="0" imgH="0" progId="TCLayout.ActiveDocument.1">
                  <p:embed/>
                </p:oleObj>
              </mc:Choice>
              <mc:Fallback>
                <p:oleObj name="think-cell Slide" r:id="rId4"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7"/>
          <p:cNvGrpSpPr/>
          <p:nvPr/>
        </p:nvGrpSpPr>
        <p:grpSpPr>
          <a:xfrm>
            <a:off x="2741470" y="560855"/>
            <a:ext cx="4659986" cy="5741604"/>
            <a:chOff x="2535069" y="594571"/>
            <a:chExt cx="4850032" cy="5634753"/>
          </a:xfrm>
        </p:grpSpPr>
        <p:sp>
          <p:nvSpPr>
            <p:cNvPr id="9" name="Rectangle 8"/>
            <p:cNvSpPr/>
            <p:nvPr userDrawn="1"/>
          </p:nvSpPr>
          <p:spPr>
            <a:xfrm rot="2595032">
              <a:off x="4442488" y="594571"/>
              <a:ext cx="1050039" cy="56347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userDrawn="1"/>
          </p:nvSpPr>
          <p:spPr>
            <a:xfrm>
              <a:off x="6329186" y="882812"/>
              <a:ext cx="1055915" cy="1055915"/>
            </a:xfrm>
            <a:prstGeom prst="ellipse">
              <a:avLst/>
            </a:prstGeom>
            <a:solidFill>
              <a:srgbClr val="315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userDrawn="1"/>
          </p:nvSpPr>
          <p:spPr>
            <a:xfrm>
              <a:off x="2535069" y="4906882"/>
              <a:ext cx="1055915" cy="105591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3" name="Straight Connector 12"/>
          <p:cNvCxnSpPr/>
          <p:nvPr/>
        </p:nvCxnSpPr>
        <p:spPr>
          <a:xfrm>
            <a:off x="536578" y="1618752"/>
            <a:ext cx="4969073"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36578" y="4221087"/>
            <a:ext cx="4969073"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24" name="Rectangle 2"/>
          <p:cNvSpPr>
            <a:spLocks noGrp="1" noChangeArrowheads="1"/>
          </p:cNvSpPr>
          <p:nvPr>
            <p:ph type="title" hasCustomPrompt="1"/>
          </p:nvPr>
        </p:nvSpPr>
        <p:spPr bwMode="auto">
          <a:xfrm>
            <a:off x="541577" y="1700810"/>
            <a:ext cx="4979465" cy="1872209"/>
          </a:xfrm>
          <a:prstGeom prst="rect">
            <a:avLst/>
          </a:prstGeom>
          <a:noFill/>
          <a:ln w="9525">
            <a:noFill/>
            <a:miter lim="800000"/>
            <a:headEnd/>
            <a:tailEnd/>
          </a:ln>
          <a:effectLst/>
        </p:spPr>
        <p:txBody>
          <a:bodyPr vert="horz" wrap="square" lIns="0" tIns="0" rIns="0" bIns="0" numCol="1" anchor="t" anchorCtr="0" compatLnSpc="1">
            <a:prstTxWarp prst="textNoShape">
              <a:avLst/>
            </a:prstTxWarp>
            <a:noAutofit/>
          </a:bodyPr>
          <a:lstStyle>
            <a:lvl1pPr>
              <a:defRPr sz="3200" b="1"/>
            </a:lvl1pPr>
          </a:lstStyle>
          <a:p>
            <a:r>
              <a:rPr lang="en-US" dirty="0"/>
              <a:t>Presentation</a:t>
            </a:r>
            <a:br>
              <a:rPr lang="en-US" dirty="0"/>
            </a:br>
            <a:r>
              <a:rPr lang="en-US" dirty="0"/>
              <a:t>title</a:t>
            </a:r>
            <a:endParaRPr lang="en-GB" dirty="0"/>
          </a:p>
        </p:txBody>
      </p:sp>
      <p:sp>
        <p:nvSpPr>
          <p:cNvPr id="3" name="Text Placeholder 2"/>
          <p:cNvSpPr>
            <a:spLocks noGrp="1"/>
          </p:cNvSpPr>
          <p:nvPr>
            <p:ph type="body" sz="quarter" idx="10" hasCustomPrompt="1"/>
          </p:nvPr>
        </p:nvSpPr>
        <p:spPr>
          <a:xfrm>
            <a:off x="551969" y="3634979"/>
            <a:ext cx="4969073" cy="288033"/>
          </a:xfrm>
        </p:spPr>
        <p:txBody>
          <a:bodyPr anchor="ctr">
            <a:noAutofit/>
          </a:bodyPr>
          <a:lstStyle>
            <a:lvl1pPr marL="0" marR="0" indent="0" algn="l" defTabSz="802112" rtl="0" eaLnBrk="1" fontAlgn="base" latinLnBrk="0" hangingPunct="1">
              <a:lnSpc>
                <a:spcPct val="100000"/>
              </a:lnSpc>
              <a:spcBef>
                <a:spcPts val="526"/>
              </a:spcBef>
              <a:spcAft>
                <a:spcPts val="263"/>
              </a:spcAft>
              <a:buClr>
                <a:schemeClr val="tx1"/>
              </a:buClr>
              <a:buSzTx/>
              <a:buFontTx/>
              <a:buNone/>
              <a:tabLst/>
              <a:defRPr sz="1800">
                <a:solidFill>
                  <a:schemeClr val="tx1">
                    <a:lumMod val="65000"/>
                    <a:lumOff val="35000"/>
                  </a:schemeClr>
                </a:solidFill>
              </a:defRPr>
            </a:lvl1pPr>
          </a:lstStyle>
          <a:p>
            <a:pPr marL="0" marR="0" lvl="0" indent="0" algn="l" defTabSz="802112" rtl="0" eaLnBrk="1" fontAlgn="base" latinLnBrk="0" hangingPunct="1">
              <a:lnSpc>
                <a:spcPct val="100000"/>
              </a:lnSpc>
              <a:spcBef>
                <a:spcPts val="526"/>
              </a:spcBef>
              <a:spcAft>
                <a:spcPts val="263"/>
              </a:spcAft>
              <a:buClr>
                <a:schemeClr val="tx1"/>
              </a:buClr>
              <a:buSzTx/>
              <a:buFontTx/>
              <a:buNone/>
              <a:tabLst/>
              <a:defRPr/>
            </a:pPr>
            <a:r>
              <a:rPr lang="en-US" dirty="0"/>
              <a:t>Secondary title</a:t>
            </a:r>
          </a:p>
        </p:txBody>
      </p:sp>
      <p:sp>
        <p:nvSpPr>
          <p:cNvPr id="5" name="Text Placeholder 4"/>
          <p:cNvSpPr>
            <a:spLocks noGrp="1"/>
          </p:cNvSpPr>
          <p:nvPr>
            <p:ph type="body" sz="quarter" idx="11" hasCustomPrompt="1"/>
          </p:nvPr>
        </p:nvSpPr>
        <p:spPr>
          <a:xfrm>
            <a:off x="4211967" y="3933063"/>
            <a:ext cx="1296665" cy="288033"/>
          </a:xfrm>
        </p:spPr>
        <p:txBody>
          <a:bodyPr anchor="ctr">
            <a:noAutofit/>
          </a:bodyPr>
          <a:lstStyle>
            <a:lvl1pPr algn="r">
              <a:defRPr sz="1600">
                <a:solidFill>
                  <a:schemeClr val="tx1">
                    <a:lumMod val="65000"/>
                    <a:lumOff val="35000"/>
                  </a:schemeClr>
                </a:solidFill>
              </a:defRPr>
            </a:lvl1pPr>
          </a:lstStyle>
          <a:p>
            <a:pPr lvl="0"/>
            <a:r>
              <a:rPr lang="en-US" dirty="0"/>
              <a:t>Date</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l="5113" t="27795" r="5170" b="27021"/>
          <a:stretch/>
        </p:blipFill>
        <p:spPr>
          <a:xfrm>
            <a:off x="6073205" y="5126499"/>
            <a:ext cx="2581452" cy="976230"/>
          </a:xfrm>
          <a:prstGeom prst="rect">
            <a:avLst/>
          </a:prstGeom>
        </p:spPr>
      </p:pic>
    </p:spTree>
    <p:extLst>
      <p:ext uri="{BB962C8B-B14F-4D97-AF65-F5344CB8AC3E}">
        <p14:creationId xmlns:p14="http://schemas.microsoft.com/office/powerpoint/2010/main" val="35971871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6" name="Text Placeholder 5"/>
          <p:cNvSpPr>
            <a:spLocks noGrp="1"/>
          </p:cNvSpPr>
          <p:nvPr>
            <p:ph type="body" sz="quarter" idx="12"/>
          </p:nvPr>
        </p:nvSpPr>
        <p:spPr>
          <a:xfrm>
            <a:off x="539554" y="1353442"/>
            <a:ext cx="8072469" cy="456911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243347108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Tree>
    <p:extLst>
      <p:ext uri="{BB962C8B-B14F-4D97-AF65-F5344CB8AC3E}">
        <p14:creationId xmlns:p14="http://schemas.microsoft.com/office/powerpoint/2010/main" val="188922855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ntro &amp; 3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p:nvPr>
        </p:nvSpPr>
        <p:spPr>
          <a:xfrm>
            <a:off x="539553" y="1353439"/>
            <a:ext cx="8065286" cy="1328359"/>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el estilo de texto del patrón</a:t>
            </a:r>
          </a:p>
        </p:txBody>
      </p:sp>
      <p:sp>
        <p:nvSpPr>
          <p:cNvPr id="9" name="Text Placeholder 8"/>
          <p:cNvSpPr>
            <a:spLocks noGrp="1"/>
          </p:cNvSpPr>
          <p:nvPr>
            <p:ph type="body" sz="quarter" idx="13"/>
          </p:nvPr>
        </p:nvSpPr>
        <p:spPr>
          <a:xfrm>
            <a:off x="539554" y="2758487"/>
            <a:ext cx="8065081" cy="3164070"/>
          </a:xfrm>
        </p:spPr>
        <p:txBody>
          <a:bodyPr numCol="3" spcCol="280693"/>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383702285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 Intro, 2 Column &amp; Pictur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p:nvPr>
        </p:nvSpPr>
        <p:spPr>
          <a:xfrm>
            <a:off x="539553" y="1353439"/>
            <a:ext cx="4818710" cy="1328359"/>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el estilo de texto del patrón</a:t>
            </a:r>
          </a:p>
        </p:txBody>
      </p:sp>
      <p:sp>
        <p:nvSpPr>
          <p:cNvPr id="8" name="Text Placeholder 8"/>
          <p:cNvSpPr>
            <a:spLocks noGrp="1"/>
          </p:cNvSpPr>
          <p:nvPr>
            <p:ph type="body" sz="quarter" idx="13"/>
          </p:nvPr>
        </p:nvSpPr>
        <p:spPr>
          <a:xfrm>
            <a:off x="539553" y="2758487"/>
            <a:ext cx="4818710" cy="3164070"/>
          </a:xfrm>
        </p:spPr>
        <p:txBody>
          <a:bodyPr numCol="2" spcCol="280693"/>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0" name="Picture Placeholder 9"/>
          <p:cNvSpPr>
            <a:spLocks noGrp="1"/>
          </p:cNvSpPr>
          <p:nvPr>
            <p:ph type="pic" sz="quarter" idx="14"/>
          </p:nvPr>
        </p:nvSpPr>
        <p:spPr>
          <a:xfrm>
            <a:off x="5538278" y="1353441"/>
            <a:ext cx="3066560" cy="4569117"/>
          </a:xfrm>
        </p:spPr>
        <p:txBody>
          <a:bodyPr/>
          <a:lstStyle/>
          <a:p>
            <a:r>
              <a:rPr lang="es-ES"/>
              <a:t>Haga clic en el icono para agregar una imagen</a:t>
            </a:r>
            <a:endParaRPr lang="en-US"/>
          </a:p>
        </p:txBody>
      </p:sp>
    </p:spTree>
    <p:extLst>
      <p:ext uri="{BB962C8B-B14F-4D97-AF65-F5344CB8AC3E}">
        <p14:creationId xmlns:p14="http://schemas.microsoft.com/office/powerpoint/2010/main" val="46041972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aragraph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hasCustomPrompt="1"/>
          </p:nvPr>
        </p:nvSpPr>
        <p:spPr>
          <a:xfrm>
            <a:off x="539553" y="1353441"/>
            <a:ext cx="4818710" cy="4569117"/>
          </a:xfrm>
        </p:spPr>
        <p:txBody>
          <a:bodyPr numCol="2" spcCol="280693"/>
          <a:lstStyle>
            <a:lvl1pPr marL="0" marR="0" indent="0" algn="l" defTabSz="801984" rtl="0" eaLnBrk="1" fontAlgn="base" latinLnBrk="0" hangingPunct="1">
              <a:lnSpc>
                <a:spcPct val="100000"/>
              </a:lnSpc>
              <a:spcBef>
                <a:spcPts val="526"/>
              </a:spcBef>
              <a:spcAft>
                <a:spcPts val="263"/>
              </a:spcAft>
              <a:buClr>
                <a:schemeClr val="tx1"/>
              </a:buClr>
              <a:buSzTx/>
              <a:buFontTx/>
              <a:buNone/>
              <a:tabLst/>
              <a:defRPr>
                <a:solidFill>
                  <a:schemeClr val="tx2"/>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801984" rtl="0" eaLnBrk="1" fontAlgn="base" latinLnBrk="0" hangingPunct="1">
              <a:lnSpc>
                <a:spcPct val="100000"/>
              </a:lnSpc>
              <a:spcBef>
                <a:spcPts val="526"/>
              </a:spcBef>
              <a:spcAft>
                <a:spcPts val="263"/>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8" name="Picture Placeholder 9"/>
          <p:cNvSpPr>
            <a:spLocks noGrp="1"/>
          </p:cNvSpPr>
          <p:nvPr>
            <p:ph type="pic" sz="quarter" idx="14"/>
          </p:nvPr>
        </p:nvSpPr>
        <p:spPr>
          <a:xfrm>
            <a:off x="5538278" y="1353441"/>
            <a:ext cx="3066560" cy="4569117"/>
          </a:xfrm>
        </p:spPr>
        <p:txBody>
          <a:bodyPr/>
          <a:lstStyle/>
          <a:p>
            <a:r>
              <a:rPr lang="es-ES"/>
              <a:t>Haga clic en el icono para agregar una imagen</a:t>
            </a:r>
            <a:endParaRPr lang="en-US"/>
          </a:p>
        </p:txBody>
      </p:sp>
    </p:spTree>
    <p:extLst>
      <p:ext uri="{BB962C8B-B14F-4D97-AF65-F5344CB8AC3E}">
        <p14:creationId xmlns:p14="http://schemas.microsoft.com/office/powerpoint/2010/main" val="362003423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ara Header &amp; Pictur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hasCustomPrompt="1"/>
          </p:nvPr>
        </p:nvSpPr>
        <p:spPr>
          <a:xfrm>
            <a:off x="539555" y="1353441"/>
            <a:ext cx="2550161" cy="4569117"/>
          </a:xfrm>
        </p:spPr>
        <p:txBody>
          <a:bodyPr numCol="1" spcCol="280693"/>
          <a:lstStyle>
            <a:lvl1pPr marL="0" marR="0" indent="0" algn="l" defTabSz="801984" rtl="0" eaLnBrk="1" fontAlgn="base" latinLnBrk="0" hangingPunct="1">
              <a:lnSpc>
                <a:spcPct val="100000"/>
              </a:lnSpc>
              <a:spcBef>
                <a:spcPts val="526"/>
              </a:spcBef>
              <a:spcAft>
                <a:spcPts val="263"/>
              </a:spcAft>
              <a:buClr>
                <a:schemeClr val="tx1"/>
              </a:buClr>
              <a:buSzTx/>
              <a:buFontTx/>
              <a:buNone/>
              <a:tabLst/>
              <a:defRPr>
                <a:solidFill>
                  <a:schemeClr val="tx2"/>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801984" rtl="0" eaLnBrk="1" fontAlgn="base" latinLnBrk="0" hangingPunct="1">
              <a:lnSpc>
                <a:spcPct val="100000"/>
              </a:lnSpc>
              <a:spcBef>
                <a:spcPts val="526"/>
              </a:spcBef>
              <a:spcAft>
                <a:spcPts val="263"/>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8" name="Picture Placeholder 9"/>
          <p:cNvSpPr>
            <a:spLocks noGrp="1"/>
          </p:cNvSpPr>
          <p:nvPr>
            <p:ph type="pic" sz="quarter" idx="14"/>
          </p:nvPr>
        </p:nvSpPr>
        <p:spPr>
          <a:xfrm>
            <a:off x="3252811" y="1353441"/>
            <a:ext cx="5350645" cy="4569117"/>
          </a:xfrm>
        </p:spPr>
        <p:txBody>
          <a:bodyPr/>
          <a:lstStyle/>
          <a:p>
            <a:r>
              <a:rPr lang="es-ES"/>
              <a:t>Haga clic en el icono para agregar una imagen</a:t>
            </a:r>
            <a:endParaRPr lang="en-US"/>
          </a:p>
        </p:txBody>
      </p:sp>
    </p:spTree>
    <p:extLst>
      <p:ext uri="{BB962C8B-B14F-4D97-AF65-F5344CB8AC3E}">
        <p14:creationId xmlns:p14="http://schemas.microsoft.com/office/powerpoint/2010/main" val="373626429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ara Header &amp; Char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hasCustomPrompt="1"/>
          </p:nvPr>
        </p:nvSpPr>
        <p:spPr>
          <a:xfrm>
            <a:off x="539553" y="1353441"/>
            <a:ext cx="2190323" cy="4569117"/>
          </a:xfrm>
        </p:spPr>
        <p:txBody>
          <a:bodyPr numCol="1" spcCol="280693"/>
          <a:lstStyle>
            <a:lvl1pPr marL="0" marR="0" indent="0" algn="l" defTabSz="801984" rtl="0" eaLnBrk="1" fontAlgn="base" latinLnBrk="0" hangingPunct="1">
              <a:lnSpc>
                <a:spcPct val="100000"/>
              </a:lnSpc>
              <a:spcBef>
                <a:spcPts val="526"/>
              </a:spcBef>
              <a:spcAft>
                <a:spcPts val="263"/>
              </a:spcAft>
              <a:buClr>
                <a:schemeClr val="tx1"/>
              </a:buClr>
              <a:buSzTx/>
              <a:buFontTx/>
              <a:buNone/>
              <a:tabLst/>
              <a:defRPr>
                <a:solidFill>
                  <a:schemeClr val="tx2"/>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801984" rtl="0" eaLnBrk="1" fontAlgn="base" latinLnBrk="0" hangingPunct="1">
              <a:lnSpc>
                <a:spcPct val="100000"/>
              </a:lnSpc>
              <a:spcBef>
                <a:spcPts val="526"/>
              </a:spcBef>
              <a:spcAft>
                <a:spcPts val="263"/>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6" name="Chart Placeholder 5"/>
          <p:cNvSpPr>
            <a:spLocks noGrp="1"/>
          </p:cNvSpPr>
          <p:nvPr>
            <p:ph type="chart" sz="quarter" idx="13"/>
          </p:nvPr>
        </p:nvSpPr>
        <p:spPr>
          <a:xfrm>
            <a:off x="3252811" y="1353441"/>
            <a:ext cx="5350645" cy="4569117"/>
          </a:xfrm>
        </p:spPr>
        <p:txBody>
          <a:bodyPr/>
          <a:lstStyle/>
          <a:p>
            <a:r>
              <a:rPr lang="es-ES"/>
              <a:t>Haga clic en el icono para agregar un gráfico</a:t>
            </a:r>
            <a:endParaRPr lang="en-US"/>
          </a:p>
        </p:txBody>
      </p:sp>
    </p:spTree>
    <p:extLst>
      <p:ext uri="{BB962C8B-B14F-4D97-AF65-F5344CB8AC3E}">
        <p14:creationId xmlns:p14="http://schemas.microsoft.com/office/powerpoint/2010/main" val="154145109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8" name="Table Placeholder 7"/>
          <p:cNvSpPr>
            <a:spLocks noGrp="1"/>
          </p:cNvSpPr>
          <p:nvPr>
            <p:ph type="tbl" sz="quarter" idx="12"/>
          </p:nvPr>
        </p:nvSpPr>
        <p:spPr>
          <a:xfrm>
            <a:off x="539553" y="1353442"/>
            <a:ext cx="8068370" cy="4569117"/>
          </a:xfrm>
        </p:spPr>
        <p:txBody>
          <a:bodyPr/>
          <a:lstStyle/>
          <a:p>
            <a:r>
              <a:rPr lang="es-ES"/>
              <a:t>Haga clic en el icono para agregar una tabla</a:t>
            </a:r>
            <a:endParaRPr lang="en-US"/>
          </a:p>
        </p:txBody>
      </p:sp>
    </p:spTree>
    <p:extLst>
      <p:ext uri="{BB962C8B-B14F-4D97-AF65-F5344CB8AC3E}">
        <p14:creationId xmlns:p14="http://schemas.microsoft.com/office/powerpoint/2010/main" val="122750035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6" name="Chart Placeholder 5"/>
          <p:cNvSpPr>
            <a:spLocks noGrp="1"/>
          </p:cNvSpPr>
          <p:nvPr>
            <p:ph type="chart" sz="quarter" idx="13"/>
          </p:nvPr>
        </p:nvSpPr>
        <p:spPr>
          <a:xfrm>
            <a:off x="539553" y="1353442"/>
            <a:ext cx="8068370" cy="4569117"/>
          </a:xfrm>
        </p:spPr>
        <p:txBody>
          <a:bodyPr/>
          <a:lstStyle/>
          <a:p>
            <a:r>
              <a:rPr lang="es-ES"/>
              <a:t>Haga clic en el icono para agregar un gráfico</a:t>
            </a:r>
            <a:endParaRPr lang="en-US"/>
          </a:p>
        </p:txBody>
      </p:sp>
    </p:spTree>
    <p:extLst>
      <p:ext uri="{BB962C8B-B14F-4D97-AF65-F5344CB8AC3E}">
        <p14:creationId xmlns:p14="http://schemas.microsoft.com/office/powerpoint/2010/main" val="209633667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6" name="Text Placeholder 5"/>
          <p:cNvSpPr>
            <a:spLocks noGrp="1"/>
          </p:cNvSpPr>
          <p:nvPr>
            <p:ph type="body" sz="quarter" idx="12"/>
          </p:nvPr>
        </p:nvSpPr>
        <p:spPr>
          <a:xfrm>
            <a:off x="539554" y="1353443"/>
            <a:ext cx="8072469" cy="456911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374345339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ection Breaker Slide">
    <p:bg>
      <p:bgPr>
        <a:solidFill>
          <a:srgbClr val="D7E7F7"/>
        </a:solidFill>
        <a:effectLst/>
      </p:bgPr>
    </p:bg>
    <p:spTree>
      <p:nvGrpSpPr>
        <p:cNvPr id="1" name=""/>
        <p:cNvGrpSpPr/>
        <p:nvPr/>
      </p:nvGrpSpPr>
      <p:grpSpPr>
        <a:xfrm>
          <a:off x="0" y="0"/>
          <a:ext cx="0" cy="0"/>
          <a:chOff x="0" y="0"/>
          <a:chExt cx="0" cy="0"/>
        </a:xfrm>
      </p:grpSpPr>
      <p:graphicFrame>
        <p:nvGraphicFramePr>
          <p:cNvPr id="103516" name="Rectangle 92" hidden="1"/>
          <p:cNvGraphicFramePr>
            <a:graphicFrameLocks/>
          </p:cNvGraphicFramePr>
          <p:nvPr>
            <p:custDataLst>
              <p:tags r:id="rId2"/>
            </p:custDataLst>
            <p:ext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106" name="think-cell Slide" r:id="rId4" imgW="0" imgH="0" progId="TCLayout.ActiveDocument.1">
                  <p:embed/>
                </p:oleObj>
              </mc:Choice>
              <mc:Fallback>
                <p:oleObj name="think-cell Slide" r:id="rId4"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5" name="Group 14"/>
          <p:cNvGrpSpPr/>
          <p:nvPr/>
        </p:nvGrpSpPr>
        <p:grpSpPr>
          <a:xfrm>
            <a:off x="1209064" y="1028804"/>
            <a:ext cx="7446789" cy="5829202"/>
            <a:chOff x="735726" y="1020138"/>
            <a:chExt cx="7922092" cy="5847385"/>
          </a:xfrm>
        </p:grpSpPr>
        <p:sp>
          <p:nvSpPr>
            <p:cNvPr id="16" name="Rectangle 3"/>
            <p:cNvSpPr/>
            <p:nvPr userDrawn="1"/>
          </p:nvSpPr>
          <p:spPr>
            <a:xfrm rot="2700000">
              <a:off x="3801387" y="742685"/>
              <a:ext cx="1790769" cy="7922092"/>
            </a:xfrm>
            <a:custGeom>
              <a:avLst/>
              <a:gdLst>
                <a:gd name="connsiteX0" fmla="*/ 0 w 1771355"/>
                <a:gd name="connsiteY0" fmla="*/ 0 h 8124148"/>
                <a:gd name="connsiteX1" fmla="*/ 1771355 w 1771355"/>
                <a:gd name="connsiteY1" fmla="*/ 0 h 8124148"/>
                <a:gd name="connsiteX2" fmla="*/ 1771355 w 1771355"/>
                <a:gd name="connsiteY2" fmla="*/ 8124148 h 8124148"/>
                <a:gd name="connsiteX3" fmla="*/ 0 w 1771355"/>
                <a:gd name="connsiteY3" fmla="*/ 8124148 h 8124148"/>
                <a:gd name="connsiteX4" fmla="*/ 0 w 1771355"/>
                <a:gd name="connsiteY4" fmla="*/ 0 h 8124148"/>
                <a:gd name="connsiteX0" fmla="*/ 0 w 1771355"/>
                <a:gd name="connsiteY0" fmla="*/ 0 h 8124148"/>
                <a:gd name="connsiteX1" fmla="*/ 1771355 w 1771355"/>
                <a:gd name="connsiteY1" fmla="*/ 0 h 8124148"/>
                <a:gd name="connsiteX2" fmla="*/ 1771355 w 1771355"/>
                <a:gd name="connsiteY2" fmla="*/ 8124148 h 8124148"/>
                <a:gd name="connsiteX3" fmla="*/ 6736 w 1771355"/>
                <a:gd name="connsiteY3" fmla="*/ 7922092 h 8124148"/>
                <a:gd name="connsiteX4" fmla="*/ 0 w 1771355"/>
                <a:gd name="connsiteY4" fmla="*/ 0 h 8124148"/>
                <a:gd name="connsiteX0" fmla="*/ 0 w 1771355"/>
                <a:gd name="connsiteY0" fmla="*/ 0 h 7922092"/>
                <a:gd name="connsiteX1" fmla="*/ 1771355 w 1771355"/>
                <a:gd name="connsiteY1" fmla="*/ 0 h 7922092"/>
                <a:gd name="connsiteX2" fmla="*/ 1771355 w 1771355"/>
                <a:gd name="connsiteY2" fmla="*/ 6144002 h 7922092"/>
                <a:gd name="connsiteX3" fmla="*/ 6736 w 1771355"/>
                <a:gd name="connsiteY3" fmla="*/ 7922092 h 7922092"/>
                <a:gd name="connsiteX4" fmla="*/ 0 w 1771355"/>
                <a:gd name="connsiteY4" fmla="*/ 0 h 7922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1355" h="7922092">
                  <a:moveTo>
                    <a:pt x="0" y="0"/>
                  </a:moveTo>
                  <a:lnTo>
                    <a:pt x="1771355" y="0"/>
                  </a:lnTo>
                  <a:lnTo>
                    <a:pt x="1771355" y="6144002"/>
                  </a:lnTo>
                  <a:lnTo>
                    <a:pt x="6736" y="7922092"/>
                  </a:lnTo>
                  <a:cubicBezTo>
                    <a:pt x="4491" y="5281395"/>
                    <a:pt x="2245" y="2640697"/>
                    <a:pt x="0" y="0"/>
                  </a:cubicBezTo>
                  <a:close/>
                </a:path>
              </a:pathLst>
            </a:custGeom>
            <a:solidFill>
              <a:srgbClr val="9999BA"/>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sp>
          <p:nvSpPr>
            <p:cNvPr id="17" name="Rectangle 16"/>
            <p:cNvSpPr/>
            <p:nvPr userDrawn="1"/>
          </p:nvSpPr>
          <p:spPr>
            <a:xfrm>
              <a:off x="6557963" y="1958405"/>
              <a:ext cx="1760399" cy="4909118"/>
            </a:xfrm>
            <a:prstGeom prst="rect">
              <a:avLst/>
            </a:prstGeom>
            <a:solidFill>
              <a:srgbClr val="5BB7E8"/>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sp>
          <p:nvSpPr>
            <p:cNvPr id="18" name="Freeform 17"/>
            <p:cNvSpPr/>
            <p:nvPr userDrawn="1"/>
          </p:nvSpPr>
          <p:spPr>
            <a:xfrm>
              <a:off x="6557963" y="1842338"/>
              <a:ext cx="1550195" cy="2233614"/>
            </a:xfrm>
            <a:custGeom>
              <a:avLst/>
              <a:gdLst>
                <a:gd name="connsiteX0" fmla="*/ 114300 w 1543050"/>
                <a:gd name="connsiteY0" fmla="*/ 1590675 h 2200275"/>
                <a:gd name="connsiteX1" fmla="*/ 0 w 1543050"/>
                <a:gd name="connsiteY1" fmla="*/ 0 h 2200275"/>
                <a:gd name="connsiteX2" fmla="*/ 1543050 w 1543050"/>
                <a:gd name="connsiteY2" fmla="*/ 666750 h 2200275"/>
                <a:gd name="connsiteX3" fmla="*/ 0 w 1543050"/>
                <a:gd name="connsiteY3" fmla="*/ 2200275 h 2200275"/>
                <a:gd name="connsiteX4" fmla="*/ 0 w 1543050"/>
                <a:gd name="connsiteY4" fmla="*/ 9525 h 2200275"/>
                <a:gd name="connsiteX5" fmla="*/ 0 w 1543050"/>
                <a:gd name="connsiteY5" fmla="*/ 9525 h 2200275"/>
                <a:gd name="connsiteX0" fmla="*/ 0 w 1543050"/>
                <a:gd name="connsiteY0" fmla="*/ 0 h 2200275"/>
                <a:gd name="connsiteX1" fmla="*/ 1543050 w 1543050"/>
                <a:gd name="connsiteY1" fmla="*/ 666750 h 2200275"/>
                <a:gd name="connsiteX2" fmla="*/ 0 w 1543050"/>
                <a:gd name="connsiteY2" fmla="*/ 2200275 h 2200275"/>
                <a:gd name="connsiteX3" fmla="*/ 0 w 1543050"/>
                <a:gd name="connsiteY3" fmla="*/ 9525 h 2200275"/>
                <a:gd name="connsiteX4" fmla="*/ 0 w 1543050"/>
                <a:gd name="connsiteY4" fmla="*/ 9525 h 2200275"/>
                <a:gd name="connsiteX0" fmla="*/ 0 w 1543050"/>
                <a:gd name="connsiteY0" fmla="*/ 0 h 2200275"/>
                <a:gd name="connsiteX1" fmla="*/ 1543050 w 1543050"/>
                <a:gd name="connsiteY1" fmla="*/ 666750 h 2200275"/>
                <a:gd name="connsiteX2" fmla="*/ 0 w 1543050"/>
                <a:gd name="connsiteY2" fmla="*/ 2200275 h 2200275"/>
                <a:gd name="connsiteX3" fmla="*/ 0 w 1543050"/>
                <a:gd name="connsiteY3" fmla="*/ 9525 h 2200275"/>
                <a:gd name="connsiteX0" fmla="*/ 0 w 1543050"/>
                <a:gd name="connsiteY0" fmla="*/ 0 h 2200275"/>
                <a:gd name="connsiteX1" fmla="*/ 1543050 w 1543050"/>
                <a:gd name="connsiteY1" fmla="*/ 666750 h 2200275"/>
                <a:gd name="connsiteX2" fmla="*/ 0 w 1543050"/>
                <a:gd name="connsiteY2" fmla="*/ 2200275 h 2200275"/>
                <a:gd name="connsiteX3" fmla="*/ 0 w 1543050"/>
                <a:gd name="connsiteY3" fmla="*/ 9525 h 2200275"/>
                <a:gd name="connsiteX4" fmla="*/ 0 w 1543050"/>
                <a:gd name="connsiteY4" fmla="*/ 0 h 2200275"/>
                <a:gd name="connsiteX0" fmla="*/ 0 w 1552575"/>
                <a:gd name="connsiteY0" fmla="*/ 0 h 2200275"/>
                <a:gd name="connsiteX1" fmla="*/ 1552575 w 1552575"/>
                <a:gd name="connsiteY1" fmla="*/ 647984 h 2200275"/>
                <a:gd name="connsiteX2" fmla="*/ 0 w 1552575"/>
                <a:gd name="connsiteY2" fmla="*/ 2200275 h 2200275"/>
                <a:gd name="connsiteX3" fmla="*/ 0 w 1552575"/>
                <a:gd name="connsiteY3" fmla="*/ 9525 h 2200275"/>
                <a:gd name="connsiteX4" fmla="*/ 0 w 1552575"/>
                <a:gd name="connsiteY4" fmla="*/ 0 h 2200275"/>
                <a:gd name="connsiteX0" fmla="*/ 0 w 1547813"/>
                <a:gd name="connsiteY0" fmla="*/ 0 h 2200275"/>
                <a:gd name="connsiteX1" fmla="*/ 1547813 w 1547813"/>
                <a:gd name="connsiteY1" fmla="*/ 647984 h 2200275"/>
                <a:gd name="connsiteX2" fmla="*/ 0 w 1547813"/>
                <a:gd name="connsiteY2" fmla="*/ 2200275 h 2200275"/>
                <a:gd name="connsiteX3" fmla="*/ 0 w 1547813"/>
                <a:gd name="connsiteY3" fmla="*/ 9525 h 2200275"/>
                <a:gd name="connsiteX4" fmla="*/ 0 w 1547813"/>
                <a:gd name="connsiteY4" fmla="*/ 0 h 2200275"/>
                <a:gd name="connsiteX0" fmla="*/ 0 w 1550195"/>
                <a:gd name="connsiteY0" fmla="*/ 0 h 2200275"/>
                <a:gd name="connsiteX1" fmla="*/ 1550195 w 1550195"/>
                <a:gd name="connsiteY1" fmla="*/ 647984 h 2200275"/>
                <a:gd name="connsiteX2" fmla="*/ 0 w 1550195"/>
                <a:gd name="connsiteY2" fmla="*/ 2200275 h 2200275"/>
                <a:gd name="connsiteX3" fmla="*/ 0 w 1550195"/>
                <a:gd name="connsiteY3" fmla="*/ 9525 h 2200275"/>
                <a:gd name="connsiteX4" fmla="*/ 0 w 1550195"/>
                <a:gd name="connsiteY4" fmla="*/ 0 h 2200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0195" h="2200275">
                  <a:moveTo>
                    <a:pt x="0" y="0"/>
                  </a:moveTo>
                  <a:lnTo>
                    <a:pt x="1550195" y="647984"/>
                  </a:lnTo>
                  <a:lnTo>
                    <a:pt x="0" y="2200275"/>
                  </a:lnTo>
                  <a:lnTo>
                    <a:pt x="0" y="9525"/>
                  </a:lnTo>
                  <a:lnTo>
                    <a:pt x="0" y="0"/>
                  </a:lnTo>
                  <a:close/>
                </a:path>
              </a:pathLst>
            </a:custGeom>
            <a:solidFill>
              <a:srgbClr val="4C7FB4"/>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sp>
          <p:nvSpPr>
            <p:cNvPr id="19" name="Oval 18"/>
            <p:cNvSpPr/>
            <p:nvPr userDrawn="1"/>
          </p:nvSpPr>
          <p:spPr>
            <a:xfrm>
              <a:off x="6556290" y="1020138"/>
              <a:ext cx="1762072" cy="1790769"/>
            </a:xfrm>
            <a:prstGeom prst="ellipse">
              <a:avLst/>
            </a:prstGeom>
            <a:solidFill>
              <a:schemeClr val="tx2"/>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grpSp>
      <p:sp>
        <p:nvSpPr>
          <p:cNvPr id="24" name="Rectangle 2"/>
          <p:cNvSpPr>
            <a:spLocks noGrp="1" noChangeArrowheads="1"/>
          </p:cNvSpPr>
          <p:nvPr>
            <p:ph type="title" hasCustomPrompt="1"/>
          </p:nvPr>
        </p:nvSpPr>
        <p:spPr bwMode="auto">
          <a:xfrm>
            <a:off x="532370" y="1648900"/>
            <a:ext cx="4975735" cy="2520281"/>
          </a:xfrm>
          <a:prstGeom prst="rect">
            <a:avLst/>
          </a:prstGeom>
          <a:noFill/>
          <a:ln w="9525">
            <a:noFill/>
            <a:miter lim="800000"/>
            <a:headEnd/>
            <a:tailEnd/>
          </a:ln>
          <a:effectLst/>
        </p:spPr>
        <p:txBody>
          <a:bodyPr vert="horz" wrap="square" lIns="0" tIns="0" rIns="0" bIns="0" numCol="1" anchor="b" anchorCtr="0" compatLnSpc="1">
            <a:prstTxWarp prst="textNoShape">
              <a:avLst/>
            </a:prstTxWarp>
            <a:noAutofit/>
          </a:bodyPr>
          <a:lstStyle>
            <a:lvl1pPr>
              <a:defRPr sz="3200" b="0"/>
            </a:lvl1pPr>
          </a:lstStyle>
          <a:p>
            <a:r>
              <a:rPr lang="en-US" dirty="0"/>
              <a:t>Divider </a:t>
            </a:r>
            <a:br>
              <a:rPr lang="en-US" dirty="0"/>
            </a:br>
            <a:r>
              <a:rPr lang="en-US" dirty="0"/>
              <a:t>Title</a:t>
            </a:r>
            <a:endParaRPr lang="en-GB" dirty="0"/>
          </a:p>
        </p:txBody>
      </p:sp>
      <p:cxnSp>
        <p:nvCxnSpPr>
          <p:cNvPr id="20" name="Straight Connector 19"/>
          <p:cNvCxnSpPr/>
          <p:nvPr/>
        </p:nvCxnSpPr>
        <p:spPr>
          <a:xfrm>
            <a:off x="536578" y="4273000"/>
            <a:ext cx="4969073"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753766"/>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Tree>
    <p:extLst>
      <p:ext uri="{BB962C8B-B14F-4D97-AF65-F5344CB8AC3E}">
        <p14:creationId xmlns:p14="http://schemas.microsoft.com/office/powerpoint/2010/main" val="266760749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Intro &amp; 3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p:nvPr>
        </p:nvSpPr>
        <p:spPr>
          <a:xfrm>
            <a:off x="539553" y="1353439"/>
            <a:ext cx="8065286" cy="1328359"/>
          </a:xfrm>
        </p:spPr>
        <p:txBody>
          <a:bodyPr/>
          <a:lstStyle>
            <a:lvl1pPr>
              <a:defRPr>
                <a:solidFill>
                  <a:schemeClr val="accent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el estilo de texto del patrón</a:t>
            </a:r>
          </a:p>
        </p:txBody>
      </p:sp>
      <p:sp>
        <p:nvSpPr>
          <p:cNvPr id="9" name="Text Placeholder 8"/>
          <p:cNvSpPr>
            <a:spLocks noGrp="1"/>
          </p:cNvSpPr>
          <p:nvPr>
            <p:ph type="body" sz="quarter" idx="13"/>
          </p:nvPr>
        </p:nvSpPr>
        <p:spPr>
          <a:xfrm>
            <a:off x="539554" y="2758487"/>
            <a:ext cx="8065081" cy="3164070"/>
          </a:xfrm>
        </p:spPr>
        <p:txBody>
          <a:bodyPr numCol="3" spcCol="280671"/>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176550088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 Intro, 2 Column &amp; Pictur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p:nvPr>
        </p:nvSpPr>
        <p:spPr>
          <a:xfrm>
            <a:off x="539553" y="1353439"/>
            <a:ext cx="4818710" cy="1328359"/>
          </a:xfrm>
        </p:spPr>
        <p:txBody>
          <a:bodyPr/>
          <a:lstStyle>
            <a:lvl1pPr>
              <a:defRPr>
                <a:solidFill>
                  <a:schemeClr val="accent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el estilo de texto del patrón</a:t>
            </a:r>
          </a:p>
        </p:txBody>
      </p:sp>
      <p:sp>
        <p:nvSpPr>
          <p:cNvPr id="8" name="Text Placeholder 8"/>
          <p:cNvSpPr>
            <a:spLocks noGrp="1"/>
          </p:cNvSpPr>
          <p:nvPr>
            <p:ph type="body" sz="quarter" idx="13"/>
          </p:nvPr>
        </p:nvSpPr>
        <p:spPr>
          <a:xfrm>
            <a:off x="539553" y="2758487"/>
            <a:ext cx="4818710" cy="3164070"/>
          </a:xfrm>
        </p:spPr>
        <p:txBody>
          <a:bodyPr numCol="2" spcCol="280671"/>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0" name="Picture Placeholder 9"/>
          <p:cNvSpPr>
            <a:spLocks noGrp="1"/>
          </p:cNvSpPr>
          <p:nvPr>
            <p:ph type="pic" sz="quarter" idx="14"/>
          </p:nvPr>
        </p:nvSpPr>
        <p:spPr>
          <a:xfrm>
            <a:off x="5538278" y="1353442"/>
            <a:ext cx="3066560" cy="4569117"/>
          </a:xfrm>
        </p:spPr>
        <p:txBody>
          <a:bodyPr/>
          <a:lstStyle/>
          <a:p>
            <a:r>
              <a:rPr lang="es-ES"/>
              <a:t>Haga clic en el icono para agregar una imagen</a:t>
            </a:r>
            <a:endParaRPr lang="en-US"/>
          </a:p>
        </p:txBody>
      </p:sp>
    </p:spTree>
    <p:extLst>
      <p:ext uri="{BB962C8B-B14F-4D97-AF65-F5344CB8AC3E}">
        <p14:creationId xmlns:p14="http://schemas.microsoft.com/office/powerpoint/2010/main" val="164386505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aragraph Heading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hasCustomPrompt="1"/>
          </p:nvPr>
        </p:nvSpPr>
        <p:spPr>
          <a:xfrm>
            <a:off x="539553" y="1353442"/>
            <a:ext cx="4818710" cy="4569117"/>
          </a:xfrm>
        </p:spPr>
        <p:txBody>
          <a:bodyPr numCol="2" spcCol="280671"/>
          <a:lstStyle>
            <a:lvl1pPr marL="0" marR="0" indent="0" algn="l" defTabSz="801920" rtl="0" eaLnBrk="1" fontAlgn="base" latinLnBrk="0" hangingPunct="1">
              <a:lnSpc>
                <a:spcPct val="100000"/>
              </a:lnSpc>
              <a:spcBef>
                <a:spcPts val="526"/>
              </a:spcBef>
              <a:spcAft>
                <a:spcPts val="263"/>
              </a:spcAft>
              <a:buClr>
                <a:schemeClr val="tx1"/>
              </a:buClr>
              <a:buSzTx/>
              <a:buFontTx/>
              <a:buNone/>
              <a:tabLst/>
              <a:defRPr>
                <a:solidFill>
                  <a:schemeClr val="accent2"/>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801920" rtl="0" eaLnBrk="1" fontAlgn="base" latinLnBrk="0" hangingPunct="1">
              <a:lnSpc>
                <a:spcPct val="100000"/>
              </a:lnSpc>
              <a:spcBef>
                <a:spcPts val="526"/>
              </a:spcBef>
              <a:spcAft>
                <a:spcPts val="263"/>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8" name="Picture Placeholder 9"/>
          <p:cNvSpPr>
            <a:spLocks noGrp="1"/>
          </p:cNvSpPr>
          <p:nvPr>
            <p:ph type="pic" sz="quarter" idx="14"/>
          </p:nvPr>
        </p:nvSpPr>
        <p:spPr>
          <a:xfrm>
            <a:off x="5538278" y="1353442"/>
            <a:ext cx="3066560" cy="4569117"/>
          </a:xfrm>
        </p:spPr>
        <p:txBody>
          <a:bodyPr/>
          <a:lstStyle/>
          <a:p>
            <a:r>
              <a:rPr lang="es-ES"/>
              <a:t>Haga clic en el icono para agregar una imagen</a:t>
            </a:r>
            <a:endParaRPr lang="en-US"/>
          </a:p>
        </p:txBody>
      </p:sp>
    </p:spTree>
    <p:extLst>
      <p:ext uri="{BB962C8B-B14F-4D97-AF65-F5344CB8AC3E}">
        <p14:creationId xmlns:p14="http://schemas.microsoft.com/office/powerpoint/2010/main" val="212178098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ara Header &amp; Pictur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hasCustomPrompt="1"/>
          </p:nvPr>
        </p:nvSpPr>
        <p:spPr>
          <a:xfrm>
            <a:off x="539556" y="1353442"/>
            <a:ext cx="2550161" cy="4569117"/>
          </a:xfrm>
        </p:spPr>
        <p:txBody>
          <a:bodyPr numCol="1" spcCol="280671"/>
          <a:lstStyle>
            <a:lvl1pPr marL="0" marR="0" indent="0" algn="l" defTabSz="801920" rtl="0" eaLnBrk="1" fontAlgn="base" latinLnBrk="0" hangingPunct="1">
              <a:lnSpc>
                <a:spcPct val="100000"/>
              </a:lnSpc>
              <a:spcBef>
                <a:spcPts val="526"/>
              </a:spcBef>
              <a:spcAft>
                <a:spcPts val="263"/>
              </a:spcAft>
              <a:buClr>
                <a:schemeClr val="tx1"/>
              </a:buClr>
              <a:buSzTx/>
              <a:buFontTx/>
              <a:buNone/>
              <a:tabLst/>
              <a:defRPr>
                <a:solidFill>
                  <a:schemeClr val="accent2"/>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801920" rtl="0" eaLnBrk="1" fontAlgn="base" latinLnBrk="0" hangingPunct="1">
              <a:lnSpc>
                <a:spcPct val="100000"/>
              </a:lnSpc>
              <a:spcBef>
                <a:spcPts val="526"/>
              </a:spcBef>
              <a:spcAft>
                <a:spcPts val="263"/>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8" name="Picture Placeholder 9"/>
          <p:cNvSpPr>
            <a:spLocks noGrp="1"/>
          </p:cNvSpPr>
          <p:nvPr>
            <p:ph type="pic" sz="quarter" idx="14"/>
          </p:nvPr>
        </p:nvSpPr>
        <p:spPr>
          <a:xfrm>
            <a:off x="3252811" y="1353442"/>
            <a:ext cx="5350645" cy="4569117"/>
          </a:xfrm>
        </p:spPr>
        <p:txBody>
          <a:bodyPr/>
          <a:lstStyle/>
          <a:p>
            <a:r>
              <a:rPr lang="es-ES"/>
              <a:t>Haga clic en el icono para agregar una imagen</a:t>
            </a:r>
            <a:endParaRPr lang="en-US"/>
          </a:p>
        </p:txBody>
      </p:sp>
    </p:spTree>
    <p:extLst>
      <p:ext uri="{BB962C8B-B14F-4D97-AF65-F5344CB8AC3E}">
        <p14:creationId xmlns:p14="http://schemas.microsoft.com/office/powerpoint/2010/main" val="4848537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ara Header &amp; Char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hasCustomPrompt="1"/>
          </p:nvPr>
        </p:nvSpPr>
        <p:spPr>
          <a:xfrm>
            <a:off x="539553" y="1353442"/>
            <a:ext cx="2190323" cy="4569117"/>
          </a:xfrm>
        </p:spPr>
        <p:txBody>
          <a:bodyPr numCol="1" spcCol="280671"/>
          <a:lstStyle>
            <a:lvl1pPr marL="0" marR="0" indent="0" algn="l" defTabSz="801920" rtl="0" eaLnBrk="1" fontAlgn="base" latinLnBrk="0" hangingPunct="1">
              <a:lnSpc>
                <a:spcPct val="100000"/>
              </a:lnSpc>
              <a:spcBef>
                <a:spcPts val="526"/>
              </a:spcBef>
              <a:spcAft>
                <a:spcPts val="263"/>
              </a:spcAft>
              <a:buClr>
                <a:schemeClr val="tx1"/>
              </a:buClr>
              <a:buSzTx/>
              <a:buFontTx/>
              <a:buNone/>
              <a:tabLst/>
              <a:defRPr>
                <a:solidFill>
                  <a:schemeClr val="accent2"/>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801920" rtl="0" eaLnBrk="1" fontAlgn="base" latinLnBrk="0" hangingPunct="1">
              <a:lnSpc>
                <a:spcPct val="100000"/>
              </a:lnSpc>
              <a:spcBef>
                <a:spcPts val="526"/>
              </a:spcBef>
              <a:spcAft>
                <a:spcPts val="263"/>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6" name="Chart Placeholder 5"/>
          <p:cNvSpPr>
            <a:spLocks noGrp="1"/>
          </p:cNvSpPr>
          <p:nvPr>
            <p:ph type="chart" sz="quarter" idx="13"/>
          </p:nvPr>
        </p:nvSpPr>
        <p:spPr>
          <a:xfrm>
            <a:off x="3252811" y="1353442"/>
            <a:ext cx="5350645" cy="4569117"/>
          </a:xfrm>
        </p:spPr>
        <p:txBody>
          <a:bodyPr/>
          <a:lstStyle/>
          <a:p>
            <a:r>
              <a:rPr lang="es-ES"/>
              <a:t>Haga clic en el icono para agregar un gráfico</a:t>
            </a:r>
            <a:endParaRPr lang="en-US"/>
          </a:p>
        </p:txBody>
      </p:sp>
    </p:spTree>
    <p:extLst>
      <p:ext uri="{BB962C8B-B14F-4D97-AF65-F5344CB8AC3E}">
        <p14:creationId xmlns:p14="http://schemas.microsoft.com/office/powerpoint/2010/main" val="111555369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8" name="Table Placeholder 7"/>
          <p:cNvSpPr>
            <a:spLocks noGrp="1"/>
          </p:cNvSpPr>
          <p:nvPr>
            <p:ph type="tbl" sz="quarter" idx="12"/>
          </p:nvPr>
        </p:nvSpPr>
        <p:spPr>
          <a:xfrm>
            <a:off x="539553" y="1353443"/>
            <a:ext cx="8068370" cy="4569117"/>
          </a:xfrm>
        </p:spPr>
        <p:txBody>
          <a:bodyPr/>
          <a:lstStyle/>
          <a:p>
            <a:r>
              <a:rPr lang="es-ES"/>
              <a:t>Haga clic en el icono para agregar una tabla</a:t>
            </a:r>
            <a:endParaRPr lang="en-US"/>
          </a:p>
        </p:txBody>
      </p:sp>
    </p:spTree>
    <p:extLst>
      <p:ext uri="{BB962C8B-B14F-4D97-AF65-F5344CB8AC3E}">
        <p14:creationId xmlns:p14="http://schemas.microsoft.com/office/powerpoint/2010/main" val="22159040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6" name="Chart Placeholder 5"/>
          <p:cNvSpPr>
            <a:spLocks noGrp="1"/>
          </p:cNvSpPr>
          <p:nvPr>
            <p:ph type="chart" sz="quarter" idx="13"/>
          </p:nvPr>
        </p:nvSpPr>
        <p:spPr>
          <a:xfrm>
            <a:off x="539553" y="1353443"/>
            <a:ext cx="8068370" cy="4569117"/>
          </a:xfrm>
        </p:spPr>
        <p:txBody>
          <a:bodyPr/>
          <a:lstStyle/>
          <a:p>
            <a:r>
              <a:rPr lang="es-ES"/>
              <a:t>Haga clic en el icono para agregar un gráfico</a:t>
            </a:r>
            <a:endParaRPr lang="en-US"/>
          </a:p>
        </p:txBody>
      </p:sp>
    </p:spTree>
    <p:extLst>
      <p:ext uri="{BB962C8B-B14F-4D97-AF65-F5344CB8AC3E}">
        <p14:creationId xmlns:p14="http://schemas.microsoft.com/office/powerpoint/2010/main" val="62195049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onten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6" name="Text Placeholder 5"/>
          <p:cNvSpPr>
            <a:spLocks noGrp="1"/>
          </p:cNvSpPr>
          <p:nvPr>
            <p:ph type="body" sz="quarter" idx="12"/>
          </p:nvPr>
        </p:nvSpPr>
        <p:spPr>
          <a:xfrm>
            <a:off x="539554" y="1353444"/>
            <a:ext cx="8072469" cy="456911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95042729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Only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Tree>
    <p:extLst>
      <p:ext uri="{BB962C8B-B14F-4D97-AF65-F5344CB8AC3E}">
        <p14:creationId xmlns:p14="http://schemas.microsoft.com/office/powerpoint/2010/main" val="257964122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able of Contents Slide">
    <p:bg>
      <p:bgPr>
        <a:solidFill>
          <a:srgbClr val="D7E7F7"/>
        </a:solidFill>
        <a:effectLst/>
      </p:bgPr>
    </p:bg>
    <p:spTree>
      <p:nvGrpSpPr>
        <p:cNvPr id="1" name=""/>
        <p:cNvGrpSpPr/>
        <p:nvPr/>
      </p:nvGrpSpPr>
      <p:grpSpPr>
        <a:xfrm>
          <a:off x="0" y="0"/>
          <a:ext cx="0" cy="0"/>
          <a:chOff x="0" y="0"/>
          <a:chExt cx="0" cy="0"/>
        </a:xfrm>
      </p:grpSpPr>
      <p:graphicFrame>
        <p:nvGraphicFramePr>
          <p:cNvPr id="6" name="Objekt 5" hidden="1"/>
          <p:cNvGraphicFramePr>
            <a:graphicFrameLocks/>
          </p:cNvGraphicFramePr>
          <p:nvPr>
            <p:custDataLst>
              <p:tags r:id="rId2"/>
            </p:custDataLst>
            <p:ext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130" name="think-cell Slide" r:id="rId4" imgW="0" imgH="0" progId="TCLayout.ActiveDocument.1">
                  <p:embed/>
                </p:oleObj>
              </mc:Choice>
              <mc:Fallback>
                <p:oleObj name="think-cell Slide" r:id="rId4"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2"/>
          <p:cNvSpPr>
            <a:spLocks noGrp="1" noChangeArrowheads="1"/>
          </p:cNvSpPr>
          <p:nvPr>
            <p:ph type="title"/>
          </p:nvPr>
        </p:nvSpPr>
        <p:spPr bwMode="auto">
          <a:xfrm>
            <a:off x="539554" y="395345"/>
            <a:ext cx="8072469" cy="709521"/>
          </a:xfrm>
          <a:prstGeom prst="rect">
            <a:avLst/>
          </a:prstGeom>
          <a:noFill/>
          <a:ln w="9525">
            <a:noFill/>
            <a:miter lim="800000"/>
            <a:headEnd/>
            <a:tailEnd/>
          </a:ln>
          <a:effectLst/>
        </p:spPr>
        <p:txBody>
          <a:bodyPr vert="horz" wrap="square" lIns="0" tIns="40106" rIns="0" bIns="40106" numCol="1" anchor="t" anchorCtr="0" compatLnSpc="1">
            <a:prstTxWarp prst="textNoShape">
              <a:avLst/>
            </a:prstTxWarp>
            <a:noAutofit/>
          </a:bodyPr>
          <a:lstStyle/>
          <a:p>
            <a:r>
              <a:rPr lang="es-ES"/>
              <a:t>Haga clic para modificar el estilo de título del patrón</a:t>
            </a:r>
            <a:endParaRPr lang="en-GB" dirty="0"/>
          </a:p>
        </p:txBody>
      </p:sp>
      <p:sp>
        <p:nvSpPr>
          <p:cNvPr id="2" name="Footer Placeholder 1"/>
          <p:cNvSpPr>
            <a:spLocks noGrp="1"/>
          </p:cNvSpPr>
          <p:nvPr>
            <p:ph type="ftr" sz="quarter" idx="12"/>
          </p:nvPr>
        </p:nvSpPr>
        <p:spPr/>
        <p:txBody>
          <a:bodyPr/>
          <a:lstStyle/>
          <a:p>
            <a:r>
              <a:rPr lang="en-US"/>
              <a:t>©2017 Evalueserve. All rights reserved.</a:t>
            </a:r>
          </a:p>
        </p:txBody>
      </p:sp>
      <p:sp>
        <p:nvSpPr>
          <p:cNvPr id="3" name="Slide Number Placeholder 2"/>
          <p:cNvSpPr>
            <a:spLocks noGrp="1"/>
          </p:cNvSpPr>
          <p:nvPr>
            <p:ph type="sldNum" sz="quarter" idx="13"/>
          </p:nvPr>
        </p:nvSpPr>
        <p:spPr/>
        <p:txBody>
          <a:bodyPr/>
          <a:lstStyle/>
          <a:p>
            <a:fld id="{F4AB11E1-93EA-42B1-9A68-9B0FF2D2DF95}" type="slidenum">
              <a:rPr lang="en-US" smtClean="0"/>
              <a:t>‹#›</a:t>
            </a:fld>
            <a:endParaRPr lang="en-US"/>
          </a:p>
        </p:txBody>
      </p:sp>
    </p:spTree>
    <p:extLst>
      <p:ext uri="{BB962C8B-B14F-4D97-AF65-F5344CB8AC3E}">
        <p14:creationId xmlns:p14="http://schemas.microsoft.com/office/powerpoint/2010/main" val="2988010507"/>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Intro &amp; 3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p:nvPr>
        </p:nvSpPr>
        <p:spPr>
          <a:xfrm>
            <a:off x="539553" y="1353439"/>
            <a:ext cx="8065286" cy="1328359"/>
          </a:xfrm>
        </p:spPr>
        <p:txBody>
          <a:bodyPr/>
          <a:lstStyle>
            <a:lvl1pPr>
              <a:defRPr>
                <a:solidFill>
                  <a:srgbClr val="47254B"/>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el estilo de texto del patrón</a:t>
            </a:r>
          </a:p>
        </p:txBody>
      </p:sp>
      <p:sp>
        <p:nvSpPr>
          <p:cNvPr id="9" name="Text Placeholder 8"/>
          <p:cNvSpPr>
            <a:spLocks noGrp="1"/>
          </p:cNvSpPr>
          <p:nvPr>
            <p:ph type="body" sz="quarter" idx="13"/>
          </p:nvPr>
        </p:nvSpPr>
        <p:spPr>
          <a:xfrm>
            <a:off x="539554" y="2758487"/>
            <a:ext cx="8065081" cy="3164070"/>
          </a:xfrm>
        </p:spPr>
        <p:txBody>
          <a:bodyPr numCol="3" spcCol="280649"/>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176840065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 Intro, 2 Column &amp; Pictur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p:nvPr>
        </p:nvSpPr>
        <p:spPr>
          <a:xfrm>
            <a:off x="539553" y="1353439"/>
            <a:ext cx="4818710" cy="1328359"/>
          </a:xfrm>
        </p:spPr>
        <p:txBody>
          <a:bodyPr/>
          <a:lstStyle>
            <a:lvl1pPr>
              <a:defRPr>
                <a:solidFill>
                  <a:srgbClr val="47254B"/>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el estilo de texto del patrón</a:t>
            </a:r>
          </a:p>
        </p:txBody>
      </p:sp>
      <p:sp>
        <p:nvSpPr>
          <p:cNvPr id="8" name="Text Placeholder 8"/>
          <p:cNvSpPr>
            <a:spLocks noGrp="1"/>
          </p:cNvSpPr>
          <p:nvPr>
            <p:ph type="body" sz="quarter" idx="13"/>
          </p:nvPr>
        </p:nvSpPr>
        <p:spPr>
          <a:xfrm>
            <a:off x="539553" y="2758487"/>
            <a:ext cx="4818710" cy="3164070"/>
          </a:xfrm>
        </p:spPr>
        <p:txBody>
          <a:bodyPr numCol="2" spcCol="280649"/>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0" name="Picture Placeholder 9"/>
          <p:cNvSpPr>
            <a:spLocks noGrp="1"/>
          </p:cNvSpPr>
          <p:nvPr>
            <p:ph type="pic" sz="quarter" idx="14"/>
          </p:nvPr>
        </p:nvSpPr>
        <p:spPr>
          <a:xfrm>
            <a:off x="5538278" y="1353443"/>
            <a:ext cx="3066560" cy="4569117"/>
          </a:xfrm>
        </p:spPr>
        <p:txBody>
          <a:bodyPr/>
          <a:lstStyle/>
          <a:p>
            <a:r>
              <a:rPr lang="es-ES"/>
              <a:t>Haga clic en el icono para agregar una imagen</a:t>
            </a:r>
            <a:endParaRPr lang="en-US"/>
          </a:p>
        </p:txBody>
      </p:sp>
    </p:spTree>
    <p:extLst>
      <p:ext uri="{BB962C8B-B14F-4D97-AF65-F5344CB8AC3E}">
        <p14:creationId xmlns:p14="http://schemas.microsoft.com/office/powerpoint/2010/main" val="328714188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aragraph Heading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hasCustomPrompt="1"/>
          </p:nvPr>
        </p:nvSpPr>
        <p:spPr>
          <a:xfrm>
            <a:off x="539553" y="1353443"/>
            <a:ext cx="4818710" cy="4569117"/>
          </a:xfrm>
        </p:spPr>
        <p:txBody>
          <a:bodyPr numCol="2" spcCol="280649"/>
          <a:lstStyle>
            <a:lvl1pPr marL="0" marR="0" indent="0" algn="l" defTabSz="801856" rtl="0" eaLnBrk="1" fontAlgn="base" latinLnBrk="0" hangingPunct="1">
              <a:lnSpc>
                <a:spcPct val="100000"/>
              </a:lnSpc>
              <a:spcBef>
                <a:spcPts val="526"/>
              </a:spcBef>
              <a:spcAft>
                <a:spcPts val="263"/>
              </a:spcAft>
              <a:buClr>
                <a:schemeClr val="tx1"/>
              </a:buClr>
              <a:buSzTx/>
              <a:buFontTx/>
              <a:buNone/>
              <a:tabLst/>
              <a:defRPr>
                <a:solidFill>
                  <a:srgbClr val="47254B"/>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801856" rtl="0" eaLnBrk="1" fontAlgn="base" latinLnBrk="0" hangingPunct="1">
              <a:lnSpc>
                <a:spcPct val="100000"/>
              </a:lnSpc>
              <a:spcBef>
                <a:spcPts val="526"/>
              </a:spcBef>
              <a:spcAft>
                <a:spcPts val="263"/>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8" name="Picture Placeholder 9"/>
          <p:cNvSpPr>
            <a:spLocks noGrp="1"/>
          </p:cNvSpPr>
          <p:nvPr>
            <p:ph type="pic" sz="quarter" idx="14"/>
          </p:nvPr>
        </p:nvSpPr>
        <p:spPr>
          <a:xfrm>
            <a:off x="5538278" y="1353443"/>
            <a:ext cx="3066560" cy="4569117"/>
          </a:xfrm>
        </p:spPr>
        <p:txBody>
          <a:bodyPr/>
          <a:lstStyle/>
          <a:p>
            <a:r>
              <a:rPr lang="es-ES"/>
              <a:t>Haga clic en el icono para agregar una imagen</a:t>
            </a:r>
            <a:endParaRPr lang="en-US"/>
          </a:p>
        </p:txBody>
      </p:sp>
    </p:spTree>
    <p:extLst>
      <p:ext uri="{BB962C8B-B14F-4D97-AF65-F5344CB8AC3E}">
        <p14:creationId xmlns:p14="http://schemas.microsoft.com/office/powerpoint/2010/main" val="408720863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ara Header &amp; Pictur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hasCustomPrompt="1"/>
          </p:nvPr>
        </p:nvSpPr>
        <p:spPr>
          <a:xfrm>
            <a:off x="539556" y="1353443"/>
            <a:ext cx="2550161" cy="4569117"/>
          </a:xfrm>
        </p:spPr>
        <p:txBody>
          <a:bodyPr numCol="1" spcCol="280649"/>
          <a:lstStyle>
            <a:lvl1pPr marL="0" marR="0" indent="0" algn="l" defTabSz="801856" rtl="0" eaLnBrk="1" fontAlgn="base" latinLnBrk="0" hangingPunct="1">
              <a:lnSpc>
                <a:spcPct val="100000"/>
              </a:lnSpc>
              <a:spcBef>
                <a:spcPts val="526"/>
              </a:spcBef>
              <a:spcAft>
                <a:spcPts val="263"/>
              </a:spcAft>
              <a:buClr>
                <a:schemeClr val="tx1"/>
              </a:buClr>
              <a:buSzTx/>
              <a:buFontTx/>
              <a:buNone/>
              <a:tabLst/>
              <a:defRPr>
                <a:solidFill>
                  <a:srgbClr val="47254B"/>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801856" rtl="0" eaLnBrk="1" fontAlgn="base" latinLnBrk="0" hangingPunct="1">
              <a:lnSpc>
                <a:spcPct val="100000"/>
              </a:lnSpc>
              <a:spcBef>
                <a:spcPts val="526"/>
              </a:spcBef>
              <a:spcAft>
                <a:spcPts val="263"/>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8" name="Picture Placeholder 9"/>
          <p:cNvSpPr>
            <a:spLocks noGrp="1"/>
          </p:cNvSpPr>
          <p:nvPr>
            <p:ph type="pic" sz="quarter" idx="14"/>
          </p:nvPr>
        </p:nvSpPr>
        <p:spPr>
          <a:xfrm>
            <a:off x="3252811" y="1353443"/>
            <a:ext cx="5350645" cy="4569117"/>
          </a:xfrm>
        </p:spPr>
        <p:txBody>
          <a:bodyPr/>
          <a:lstStyle/>
          <a:p>
            <a:r>
              <a:rPr lang="es-ES"/>
              <a:t>Haga clic en el icono para agregar una imagen</a:t>
            </a:r>
            <a:endParaRPr lang="en-US"/>
          </a:p>
        </p:txBody>
      </p:sp>
    </p:spTree>
    <p:extLst>
      <p:ext uri="{BB962C8B-B14F-4D97-AF65-F5344CB8AC3E}">
        <p14:creationId xmlns:p14="http://schemas.microsoft.com/office/powerpoint/2010/main" val="354307884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ara Header &amp; Char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hasCustomPrompt="1"/>
          </p:nvPr>
        </p:nvSpPr>
        <p:spPr>
          <a:xfrm>
            <a:off x="539553" y="1353443"/>
            <a:ext cx="2190323" cy="4569117"/>
          </a:xfrm>
        </p:spPr>
        <p:txBody>
          <a:bodyPr numCol="1" spcCol="280649"/>
          <a:lstStyle>
            <a:lvl1pPr marL="0" marR="0" indent="0" algn="l" defTabSz="801856" rtl="0" eaLnBrk="1" fontAlgn="base" latinLnBrk="0" hangingPunct="1">
              <a:lnSpc>
                <a:spcPct val="100000"/>
              </a:lnSpc>
              <a:spcBef>
                <a:spcPts val="526"/>
              </a:spcBef>
              <a:spcAft>
                <a:spcPts val="263"/>
              </a:spcAft>
              <a:buClr>
                <a:schemeClr val="tx1"/>
              </a:buClr>
              <a:buSzTx/>
              <a:buFontTx/>
              <a:buNone/>
              <a:tabLst/>
              <a:defRPr>
                <a:solidFill>
                  <a:srgbClr val="47254B"/>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801856" rtl="0" eaLnBrk="1" fontAlgn="base" latinLnBrk="0" hangingPunct="1">
              <a:lnSpc>
                <a:spcPct val="100000"/>
              </a:lnSpc>
              <a:spcBef>
                <a:spcPts val="526"/>
              </a:spcBef>
              <a:spcAft>
                <a:spcPts val="263"/>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6" name="Chart Placeholder 5"/>
          <p:cNvSpPr>
            <a:spLocks noGrp="1"/>
          </p:cNvSpPr>
          <p:nvPr>
            <p:ph type="chart" sz="quarter" idx="13"/>
          </p:nvPr>
        </p:nvSpPr>
        <p:spPr>
          <a:xfrm>
            <a:off x="3252811" y="1353443"/>
            <a:ext cx="5350645" cy="4569117"/>
          </a:xfrm>
        </p:spPr>
        <p:txBody>
          <a:bodyPr/>
          <a:lstStyle/>
          <a:p>
            <a:r>
              <a:rPr lang="es-ES"/>
              <a:t>Haga clic en el icono para agregar un gráfico</a:t>
            </a:r>
            <a:endParaRPr lang="en-US"/>
          </a:p>
        </p:txBody>
      </p:sp>
    </p:spTree>
    <p:extLst>
      <p:ext uri="{BB962C8B-B14F-4D97-AF65-F5344CB8AC3E}">
        <p14:creationId xmlns:p14="http://schemas.microsoft.com/office/powerpoint/2010/main" val="34590627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8" name="Table Placeholder 7"/>
          <p:cNvSpPr>
            <a:spLocks noGrp="1"/>
          </p:cNvSpPr>
          <p:nvPr>
            <p:ph type="tbl" sz="quarter" idx="12"/>
          </p:nvPr>
        </p:nvSpPr>
        <p:spPr>
          <a:xfrm>
            <a:off x="539553" y="1353444"/>
            <a:ext cx="8068370" cy="4569117"/>
          </a:xfrm>
        </p:spPr>
        <p:txBody>
          <a:bodyPr/>
          <a:lstStyle/>
          <a:p>
            <a:r>
              <a:rPr lang="es-ES"/>
              <a:t>Haga clic en el icono para agregar una tabla</a:t>
            </a:r>
            <a:endParaRPr lang="en-US"/>
          </a:p>
        </p:txBody>
      </p:sp>
    </p:spTree>
    <p:extLst>
      <p:ext uri="{BB962C8B-B14F-4D97-AF65-F5344CB8AC3E}">
        <p14:creationId xmlns:p14="http://schemas.microsoft.com/office/powerpoint/2010/main" val="41800769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6" name="Chart Placeholder 5"/>
          <p:cNvSpPr>
            <a:spLocks noGrp="1"/>
          </p:cNvSpPr>
          <p:nvPr>
            <p:ph type="chart" sz="quarter" idx="13"/>
          </p:nvPr>
        </p:nvSpPr>
        <p:spPr>
          <a:xfrm>
            <a:off x="539553" y="1353444"/>
            <a:ext cx="8068370" cy="4569117"/>
          </a:xfrm>
        </p:spPr>
        <p:txBody>
          <a:bodyPr/>
          <a:lstStyle/>
          <a:p>
            <a:r>
              <a:rPr lang="es-ES"/>
              <a:t>Haga clic en el icono para agregar un gráfico</a:t>
            </a:r>
            <a:endParaRPr lang="en-US"/>
          </a:p>
        </p:txBody>
      </p:sp>
    </p:spTree>
    <p:extLst>
      <p:ext uri="{BB962C8B-B14F-4D97-AF65-F5344CB8AC3E}">
        <p14:creationId xmlns:p14="http://schemas.microsoft.com/office/powerpoint/2010/main" val="194750603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graphicFrame>
        <p:nvGraphicFramePr>
          <p:cNvPr id="6" name="Objekt 5" hidden="1"/>
          <p:cNvGraphicFramePr>
            <a:graphicFrameLocks/>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54" name="think-cell Slide" r:id="rId4" imgW="0" imgH="0" progId="TCLayout.ActiveDocument.1">
                  <p:embed/>
                </p:oleObj>
              </mc:Choice>
              <mc:Fallback>
                <p:oleObj name="think-cell Slide" r:id="rId4"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8" name="Straight Connector 7"/>
          <p:cNvCxnSpPr/>
          <p:nvPr/>
        </p:nvCxnSpPr>
        <p:spPr>
          <a:xfrm flipV="1">
            <a:off x="534989" y="6335386"/>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534989" y="6521121"/>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8500856" y="6023409"/>
            <a:ext cx="440250" cy="485443"/>
            <a:chOff x="2525486" y="2990420"/>
            <a:chExt cx="2868465" cy="2982435"/>
          </a:xfrm>
        </p:grpSpPr>
        <p:sp>
          <p:nvSpPr>
            <p:cNvPr id="11" name="Rectangle 10"/>
            <p:cNvSpPr/>
            <p:nvPr userDrawn="1"/>
          </p:nvSpPr>
          <p:spPr>
            <a:xfrm rot="2595032">
              <a:off x="3402029" y="3219088"/>
              <a:ext cx="1050042" cy="2597756"/>
            </a:xfrm>
            <a:prstGeom prst="rect">
              <a:avLst/>
            </a:prstGeom>
            <a:solidFill>
              <a:srgbClr val="ADD6F2"/>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sp>
          <p:nvSpPr>
            <p:cNvPr id="12" name="Oval 11"/>
            <p:cNvSpPr/>
            <p:nvPr userDrawn="1"/>
          </p:nvSpPr>
          <p:spPr>
            <a:xfrm>
              <a:off x="4338037" y="2990420"/>
              <a:ext cx="1055914" cy="1055914"/>
            </a:xfrm>
            <a:prstGeom prst="ellipse">
              <a:avLst/>
            </a:prstGeom>
            <a:solidFill>
              <a:srgbClr val="AF5E90"/>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sp>
          <p:nvSpPr>
            <p:cNvPr id="13" name="Oval 12"/>
            <p:cNvSpPr/>
            <p:nvPr userDrawn="1"/>
          </p:nvSpPr>
          <p:spPr>
            <a:xfrm>
              <a:off x="2525486" y="4916941"/>
              <a:ext cx="1055914" cy="1055914"/>
            </a:xfrm>
            <a:prstGeom prst="ellipse">
              <a:avLst/>
            </a:prstGeom>
            <a:solidFill>
              <a:srgbClr val="EE2653"/>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grpSp>
      <p:sp>
        <p:nvSpPr>
          <p:cNvPr id="14" name="Slide Number Placeholder 5"/>
          <p:cNvSpPr>
            <a:spLocks noGrp="1"/>
          </p:cNvSpPr>
          <p:nvPr>
            <p:ph type="sldNum" sz="quarter" idx="4"/>
          </p:nvPr>
        </p:nvSpPr>
        <p:spPr>
          <a:xfrm>
            <a:off x="544880" y="6335820"/>
            <a:ext cx="1348537" cy="180001"/>
          </a:xfrm>
          <a:prstGeom prst="rect">
            <a:avLst/>
          </a:prstGeom>
        </p:spPr>
        <p:txBody>
          <a:bodyPr vert="horz" lIns="0" tIns="0" rIns="0" bIns="0" rtlCol="0" anchor="ctr"/>
          <a:lstStyle>
            <a:lvl1pPr algn="l">
              <a:defRPr sz="900">
                <a:solidFill>
                  <a:schemeClr val="tx1">
                    <a:lumMod val="65000"/>
                    <a:lumOff val="35000"/>
                  </a:schemeClr>
                </a:solidFill>
              </a:defRPr>
            </a:lvl1pPr>
          </a:lstStyle>
          <a:p>
            <a:fld id="{F4AB11E1-93EA-42B1-9A68-9B0FF2D2DF95}" type="slidenum">
              <a:rPr lang="en-US" smtClean="0"/>
              <a:t>‹#›</a:t>
            </a:fld>
            <a:endParaRPr lang="en-US"/>
          </a:p>
        </p:txBody>
      </p:sp>
      <p:sp>
        <p:nvSpPr>
          <p:cNvPr id="15" name="Footer Placeholder 4"/>
          <p:cNvSpPr>
            <a:spLocks noGrp="1"/>
          </p:cNvSpPr>
          <p:nvPr>
            <p:ph type="ftr" sz="quarter" idx="3"/>
          </p:nvPr>
        </p:nvSpPr>
        <p:spPr>
          <a:xfrm>
            <a:off x="5536681" y="6346826"/>
            <a:ext cx="2895600" cy="168994"/>
          </a:xfrm>
          <a:prstGeom prst="rect">
            <a:avLst/>
          </a:prstGeom>
        </p:spPr>
        <p:txBody>
          <a:bodyPr lIns="0" tIns="0" rIns="0" bIns="0" anchor="ctr"/>
          <a:lstStyle>
            <a:lvl1pPr algn="r">
              <a:defRPr sz="900" b="0">
                <a:solidFill>
                  <a:schemeClr val="tx1">
                    <a:lumMod val="65000"/>
                    <a:lumOff val="35000"/>
                  </a:schemeClr>
                </a:solidFill>
              </a:defRPr>
            </a:lvl1pPr>
          </a:lstStyle>
          <a:p>
            <a:r>
              <a:rPr lang="en-US"/>
              <a:t>©2017 Evalueserve. All rights reserved.</a:t>
            </a:r>
          </a:p>
        </p:txBody>
      </p:sp>
    </p:spTree>
    <p:extLst>
      <p:ext uri="{BB962C8B-B14F-4D97-AF65-F5344CB8AC3E}">
        <p14:creationId xmlns:p14="http://schemas.microsoft.com/office/powerpoint/2010/main" val="242652759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ue Blank Slide">
    <p:bg>
      <p:bgPr>
        <a:solidFill>
          <a:srgbClr val="D7E7F7"/>
        </a:solidFill>
        <a:effectLst/>
      </p:bgPr>
    </p:bg>
    <p:spTree>
      <p:nvGrpSpPr>
        <p:cNvPr id="1" name=""/>
        <p:cNvGrpSpPr/>
        <p:nvPr/>
      </p:nvGrpSpPr>
      <p:grpSpPr>
        <a:xfrm>
          <a:off x="0" y="0"/>
          <a:ext cx="0" cy="0"/>
          <a:chOff x="0" y="0"/>
          <a:chExt cx="0" cy="0"/>
        </a:xfrm>
      </p:grpSpPr>
      <p:graphicFrame>
        <p:nvGraphicFramePr>
          <p:cNvPr id="6" name="Objekt 5" hidden="1"/>
          <p:cNvGraphicFramePr>
            <a:graphicFrameLocks/>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78" name="think-cell Slide" r:id="rId4" imgW="0" imgH="0" progId="TCLayout.ActiveDocument.1">
                  <p:embed/>
                </p:oleObj>
              </mc:Choice>
              <mc:Fallback>
                <p:oleObj name="think-cell Slide" r:id="rId4"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8" name="Straight Connector 7"/>
          <p:cNvCxnSpPr/>
          <p:nvPr/>
        </p:nvCxnSpPr>
        <p:spPr>
          <a:xfrm flipV="1">
            <a:off x="534989" y="6335386"/>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534989" y="6521121"/>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8500856" y="6023409"/>
            <a:ext cx="440250" cy="485443"/>
            <a:chOff x="2525486" y="2990420"/>
            <a:chExt cx="2868465" cy="2982435"/>
          </a:xfrm>
        </p:grpSpPr>
        <p:sp>
          <p:nvSpPr>
            <p:cNvPr id="11" name="Rectangle 10"/>
            <p:cNvSpPr/>
            <p:nvPr userDrawn="1"/>
          </p:nvSpPr>
          <p:spPr>
            <a:xfrm rot="2595032">
              <a:off x="3402029" y="3219088"/>
              <a:ext cx="1050042" cy="2597756"/>
            </a:xfrm>
            <a:prstGeom prst="rect">
              <a:avLst/>
            </a:prstGeom>
            <a:solidFill>
              <a:srgbClr val="ADD6F2"/>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sp>
          <p:nvSpPr>
            <p:cNvPr id="12" name="Oval 11"/>
            <p:cNvSpPr/>
            <p:nvPr userDrawn="1"/>
          </p:nvSpPr>
          <p:spPr>
            <a:xfrm>
              <a:off x="4338037" y="2990420"/>
              <a:ext cx="1055914" cy="1055914"/>
            </a:xfrm>
            <a:prstGeom prst="ellipse">
              <a:avLst/>
            </a:prstGeom>
            <a:solidFill>
              <a:srgbClr val="AF5E90"/>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sp>
          <p:nvSpPr>
            <p:cNvPr id="13" name="Oval 12"/>
            <p:cNvSpPr/>
            <p:nvPr userDrawn="1"/>
          </p:nvSpPr>
          <p:spPr>
            <a:xfrm>
              <a:off x="2525486" y="4916941"/>
              <a:ext cx="1055914" cy="1055914"/>
            </a:xfrm>
            <a:prstGeom prst="ellipse">
              <a:avLst/>
            </a:prstGeom>
            <a:solidFill>
              <a:srgbClr val="EE2653"/>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grpSp>
      <p:sp>
        <p:nvSpPr>
          <p:cNvPr id="14" name="Slide Number Placeholder 5"/>
          <p:cNvSpPr>
            <a:spLocks noGrp="1"/>
          </p:cNvSpPr>
          <p:nvPr>
            <p:ph type="sldNum" sz="quarter" idx="4"/>
          </p:nvPr>
        </p:nvSpPr>
        <p:spPr>
          <a:xfrm>
            <a:off x="544880" y="6335820"/>
            <a:ext cx="1348537" cy="180001"/>
          </a:xfrm>
          <a:prstGeom prst="rect">
            <a:avLst/>
          </a:prstGeom>
        </p:spPr>
        <p:txBody>
          <a:bodyPr vert="horz" lIns="0" tIns="0" rIns="0" bIns="0" rtlCol="0" anchor="ctr"/>
          <a:lstStyle>
            <a:lvl1pPr algn="l">
              <a:defRPr sz="900">
                <a:solidFill>
                  <a:schemeClr val="tx1">
                    <a:lumMod val="65000"/>
                    <a:lumOff val="35000"/>
                  </a:schemeClr>
                </a:solidFill>
              </a:defRPr>
            </a:lvl1pPr>
          </a:lstStyle>
          <a:p>
            <a:fld id="{F4AB11E1-93EA-42B1-9A68-9B0FF2D2DF95}" type="slidenum">
              <a:rPr lang="en-US" smtClean="0"/>
              <a:t>‹#›</a:t>
            </a:fld>
            <a:endParaRPr lang="en-US"/>
          </a:p>
        </p:txBody>
      </p:sp>
      <p:sp>
        <p:nvSpPr>
          <p:cNvPr id="15" name="Footer Placeholder 4"/>
          <p:cNvSpPr>
            <a:spLocks noGrp="1"/>
          </p:cNvSpPr>
          <p:nvPr>
            <p:ph type="ftr" sz="quarter" idx="3"/>
          </p:nvPr>
        </p:nvSpPr>
        <p:spPr>
          <a:xfrm>
            <a:off x="5536681" y="6346826"/>
            <a:ext cx="2895600" cy="168994"/>
          </a:xfrm>
          <a:prstGeom prst="rect">
            <a:avLst/>
          </a:prstGeom>
        </p:spPr>
        <p:txBody>
          <a:bodyPr lIns="0" tIns="0" rIns="0" bIns="0" anchor="ctr"/>
          <a:lstStyle>
            <a:lvl1pPr algn="r">
              <a:defRPr sz="900" b="0">
                <a:solidFill>
                  <a:schemeClr val="tx1">
                    <a:lumMod val="65000"/>
                    <a:lumOff val="35000"/>
                  </a:schemeClr>
                </a:solidFill>
              </a:defRPr>
            </a:lvl1pPr>
          </a:lstStyle>
          <a:p>
            <a:r>
              <a:rPr lang="en-US"/>
              <a:t>©2017 Evalueserve. All rights reserved.</a:t>
            </a:r>
          </a:p>
        </p:txBody>
      </p:sp>
    </p:spTree>
    <p:extLst>
      <p:ext uri="{BB962C8B-B14F-4D97-AF65-F5344CB8AC3E}">
        <p14:creationId xmlns:p14="http://schemas.microsoft.com/office/powerpoint/2010/main" val="13302877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Para Header &amp; Pictur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hasCustomPrompt="1"/>
          </p:nvPr>
        </p:nvSpPr>
        <p:spPr>
          <a:xfrm>
            <a:off x="539556" y="1353443"/>
            <a:ext cx="2550161" cy="4569117"/>
          </a:xfrm>
        </p:spPr>
        <p:txBody>
          <a:bodyPr numCol="1" spcCol="280649"/>
          <a:lstStyle>
            <a:lvl1pPr marL="0" marR="0" indent="0" algn="l" defTabSz="801856" rtl="0" eaLnBrk="1" fontAlgn="base" latinLnBrk="0" hangingPunct="1">
              <a:lnSpc>
                <a:spcPct val="100000"/>
              </a:lnSpc>
              <a:spcBef>
                <a:spcPts val="526"/>
              </a:spcBef>
              <a:spcAft>
                <a:spcPts val="263"/>
              </a:spcAft>
              <a:buClr>
                <a:schemeClr val="tx1"/>
              </a:buClr>
              <a:buSzTx/>
              <a:buFontTx/>
              <a:buNone/>
              <a:tabLst/>
              <a:defRPr>
                <a:solidFill>
                  <a:srgbClr val="47254B"/>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801856" rtl="0" eaLnBrk="1" fontAlgn="base" latinLnBrk="0" hangingPunct="1">
              <a:lnSpc>
                <a:spcPct val="100000"/>
              </a:lnSpc>
              <a:spcBef>
                <a:spcPts val="526"/>
              </a:spcBef>
              <a:spcAft>
                <a:spcPts val="263"/>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8" name="Picture Placeholder 9"/>
          <p:cNvSpPr>
            <a:spLocks noGrp="1"/>
          </p:cNvSpPr>
          <p:nvPr>
            <p:ph type="pic" sz="quarter" idx="14"/>
          </p:nvPr>
        </p:nvSpPr>
        <p:spPr>
          <a:xfrm>
            <a:off x="3252811" y="1353443"/>
            <a:ext cx="5350645" cy="4569117"/>
          </a:xfrm>
        </p:spPr>
        <p:txBody>
          <a:bodyPr/>
          <a:lstStyle/>
          <a:p>
            <a:r>
              <a:rPr lang="es-ES"/>
              <a:t>Haga clic en el icono para agregar una imagen</a:t>
            </a:r>
            <a:endParaRPr lang="en-US"/>
          </a:p>
        </p:txBody>
      </p:sp>
    </p:spTree>
    <p:extLst>
      <p:ext uri="{BB962C8B-B14F-4D97-AF65-F5344CB8AC3E}">
        <p14:creationId xmlns:p14="http://schemas.microsoft.com/office/powerpoint/2010/main" val="133826175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cSld name="Intro &amp; 3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p:nvPr>
        </p:nvSpPr>
        <p:spPr>
          <a:xfrm>
            <a:off x="539553" y="1353439"/>
            <a:ext cx="8065286" cy="1328359"/>
          </a:xfrm>
        </p:spPr>
        <p:txBody>
          <a:bodyPr/>
          <a:lstStyle>
            <a:lvl1pPr>
              <a:defRPr>
                <a:solidFill>
                  <a:srgbClr val="47254B"/>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el estilo de texto del patrón</a:t>
            </a:r>
          </a:p>
        </p:txBody>
      </p:sp>
      <p:sp>
        <p:nvSpPr>
          <p:cNvPr id="9" name="Text Placeholder 8"/>
          <p:cNvSpPr>
            <a:spLocks noGrp="1"/>
          </p:cNvSpPr>
          <p:nvPr>
            <p:ph type="body" sz="quarter" idx="13"/>
          </p:nvPr>
        </p:nvSpPr>
        <p:spPr>
          <a:xfrm>
            <a:off x="539554" y="2758487"/>
            <a:ext cx="8065081" cy="3164070"/>
          </a:xfrm>
        </p:spPr>
        <p:txBody>
          <a:bodyPr numCol="3" spcCol="280649"/>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115550703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Conten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6" name="Text Placeholder 5"/>
          <p:cNvSpPr>
            <a:spLocks noGrp="1"/>
          </p:cNvSpPr>
          <p:nvPr>
            <p:ph type="body" sz="quarter" idx="12"/>
          </p:nvPr>
        </p:nvSpPr>
        <p:spPr>
          <a:xfrm>
            <a:off x="539554" y="1353444"/>
            <a:ext cx="8072469" cy="456911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187896713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2_Cover Slide">
    <p:spTree>
      <p:nvGrpSpPr>
        <p:cNvPr id="1" name=""/>
        <p:cNvGrpSpPr/>
        <p:nvPr/>
      </p:nvGrpSpPr>
      <p:grpSpPr>
        <a:xfrm>
          <a:off x="0" y="0"/>
          <a:ext cx="0" cy="0"/>
          <a:chOff x="0" y="0"/>
          <a:chExt cx="0" cy="0"/>
        </a:xfrm>
      </p:grpSpPr>
      <p:graphicFrame>
        <p:nvGraphicFramePr>
          <p:cNvPr id="103516" name="Rectangle 92" hidden="1"/>
          <p:cNvGraphicFramePr>
            <a:graphicFrameLocks/>
          </p:cNvGraphicFramePr>
          <p:nvPr>
            <p:custDataLst>
              <p:tags r:id="rId2"/>
            </p:custDataLst>
            <p:ext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296" name="think-cell Slide" r:id="rId4" imgW="0" imgH="0" progId="">
                  <p:embed/>
                </p:oleObj>
              </mc:Choice>
              <mc:Fallback>
                <p:oleObj name="think-cell Slide" r:id="rId4"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7"/>
          <p:cNvGrpSpPr/>
          <p:nvPr userDrawn="1"/>
        </p:nvGrpSpPr>
        <p:grpSpPr>
          <a:xfrm>
            <a:off x="2741470" y="560855"/>
            <a:ext cx="4659986" cy="5741604"/>
            <a:chOff x="2535069" y="594571"/>
            <a:chExt cx="4850032" cy="5634753"/>
          </a:xfrm>
        </p:grpSpPr>
        <p:sp>
          <p:nvSpPr>
            <p:cNvPr id="9" name="Rectangle 8"/>
            <p:cNvSpPr/>
            <p:nvPr userDrawn="1"/>
          </p:nvSpPr>
          <p:spPr>
            <a:xfrm rot="2595032">
              <a:off x="4442488" y="594571"/>
              <a:ext cx="1050039" cy="56347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userDrawn="1"/>
          </p:nvSpPr>
          <p:spPr>
            <a:xfrm>
              <a:off x="6329186" y="882812"/>
              <a:ext cx="1055915" cy="1055915"/>
            </a:xfrm>
            <a:prstGeom prst="ellipse">
              <a:avLst/>
            </a:prstGeom>
            <a:solidFill>
              <a:srgbClr val="315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userDrawn="1"/>
          </p:nvSpPr>
          <p:spPr>
            <a:xfrm>
              <a:off x="2535069" y="4906882"/>
              <a:ext cx="1055915" cy="105591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3" name="Straight Connector 12"/>
          <p:cNvCxnSpPr/>
          <p:nvPr userDrawn="1"/>
        </p:nvCxnSpPr>
        <p:spPr>
          <a:xfrm>
            <a:off x="536578" y="1618752"/>
            <a:ext cx="4969073"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536578" y="4221087"/>
            <a:ext cx="4969073"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24" name="Rectangle 2"/>
          <p:cNvSpPr>
            <a:spLocks noGrp="1" noChangeArrowheads="1"/>
          </p:cNvSpPr>
          <p:nvPr>
            <p:ph type="title" hasCustomPrompt="1"/>
          </p:nvPr>
        </p:nvSpPr>
        <p:spPr bwMode="auto">
          <a:xfrm>
            <a:off x="541577" y="1700810"/>
            <a:ext cx="4979465" cy="1872209"/>
          </a:xfrm>
          <a:prstGeom prst="rect">
            <a:avLst/>
          </a:prstGeom>
          <a:noFill/>
          <a:ln w="9525">
            <a:noFill/>
            <a:miter lim="800000"/>
            <a:headEnd/>
            <a:tailEnd/>
          </a:ln>
          <a:effectLst/>
        </p:spPr>
        <p:txBody>
          <a:bodyPr vert="horz" wrap="square" lIns="0" tIns="0" rIns="0" bIns="0" numCol="1" anchor="t" anchorCtr="0" compatLnSpc="1">
            <a:prstTxWarp prst="textNoShape">
              <a:avLst/>
            </a:prstTxWarp>
            <a:noAutofit/>
          </a:bodyPr>
          <a:lstStyle>
            <a:lvl1pPr>
              <a:defRPr sz="3200" b="1"/>
            </a:lvl1pPr>
          </a:lstStyle>
          <a:p>
            <a:r>
              <a:rPr lang="en-US" dirty="0" smtClean="0"/>
              <a:t>Presentation</a:t>
            </a:r>
            <a:br>
              <a:rPr lang="en-US" dirty="0" smtClean="0"/>
            </a:br>
            <a:r>
              <a:rPr lang="en-US" dirty="0" smtClean="0"/>
              <a:t>title</a:t>
            </a:r>
            <a:endParaRPr lang="en-GB" dirty="0"/>
          </a:p>
        </p:txBody>
      </p:sp>
      <p:sp>
        <p:nvSpPr>
          <p:cNvPr id="3" name="Text Placeholder 2"/>
          <p:cNvSpPr>
            <a:spLocks noGrp="1"/>
          </p:cNvSpPr>
          <p:nvPr>
            <p:ph type="body" sz="quarter" idx="10" hasCustomPrompt="1"/>
          </p:nvPr>
        </p:nvSpPr>
        <p:spPr>
          <a:xfrm>
            <a:off x="551969" y="3634979"/>
            <a:ext cx="4969073" cy="288033"/>
          </a:xfrm>
        </p:spPr>
        <p:txBody>
          <a:bodyPr anchor="ctr">
            <a:noAutofit/>
          </a:bodyPr>
          <a:lstStyle>
            <a:lvl1pPr marL="0" marR="0" indent="0" algn="l" defTabSz="802112" rtl="0" eaLnBrk="1" fontAlgn="base" latinLnBrk="0" hangingPunct="1">
              <a:lnSpc>
                <a:spcPct val="100000"/>
              </a:lnSpc>
              <a:spcBef>
                <a:spcPts val="526"/>
              </a:spcBef>
              <a:spcAft>
                <a:spcPts val="263"/>
              </a:spcAft>
              <a:buClr>
                <a:schemeClr val="tx1"/>
              </a:buClr>
              <a:buSzTx/>
              <a:buFontTx/>
              <a:buNone/>
              <a:tabLst/>
              <a:defRPr sz="1800">
                <a:solidFill>
                  <a:schemeClr val="tx1">
                    <a:lumMod val="65000"/>
                    <a:lumOff val="35000"/>
                  </a:schemeClr>
                </a:solidFill>
              </a:defRPr>
            </a:lvl1pPr>
          </a:lstStyle>
          <a:p>
            <a:pPr marL="0" marR="0" lvl="0" indent="0" algn="l" defTabSz="802112" rtl="0" eaLnBrk="1" fontAlgn="base" latinLnBrk="0" hangingPunct="1">
              <a:lnSpc>
                <a:spcPct val="100000"/>
              </a:lnSpc>
              <a:spcBef>
                <a:spcPts val="526"/>
              </a:spcBef>
              <a:spcAft>
                <a:spcPts val="263"/>
              </a:spcAft>
              <a:buClr>
                <a:schemeClr val="tx1"/>
              </a:buClr>
              <a:buSzTx/>
              <a:buFontTx/>
              <a:buNone/>
              <a:tabLst/>
              <a:defRPr/>
            </a:pPr>
            <a:r>
              <a:rPr lang="en-US" dirty="0" smtClean="0"/>
              <a:t>Secondary title</a:t>
            </a:r>
          </a:p>
        </p:txBody>
      </p:sp>
      <p:sp>
        <p:nvSpPr>
          <p:cNvPr id="5" name="Text Placeholder 4"/>
          <p:cNvSpPr>
            <a:spLocks noGrp="1"/>
          </p:cNvSpPr>
          <p:nvPr>
            <p:ph type="body" sz="quarter" idx="11" hasCustomPrompt="1"/>
          </p:nvPr>
        </p:nvSpPr>
        <p:spPr>
          <a:xfrm>
            <a:off x="3937366" y="3933063"/>
            <a:ext cx="1571266" cy="288033"/>
          </a:xfrm>
        </p:spPr>
        <p:txBody>
          <a:bodyPr anchor="ctr">
            <a:noAutofit/>
          </a:bodyPr>
          <a:lstStyle>
            <a:lvl1pPr algn="r">
              <a:defRPr sz="1600">
                <a:solidFill>
                  <a:schemeClr val="tx1">
                    <a:lumMod val="65000"/>
                    <a:lumOff val="35000"/>
                  </a:schemeClr>
                </a:solidFill>
              </a:defRPr>
            </a:lvl1pPr>
          </a:lstStyle>
          <a:p>
            <a:pPr lvl="0"/>
            <a:r>
              <a:rPr lang="en-US" dirty="0" err="1" smtClean="0"/>
              <a:t>mmmm</a:t>
            </a:r>
            <a:r>
              <a:rPr lang="en-US" dirty="0" smtClean="0"/>
              <a:t> d, </a:t>
            </a:r>
            <a:r>
              <a:rPr lang="en-US" dirty="0" err="1" smtClean="0"/>
              <a:t>yyyy</a:t>
            </a:r>
            <a:endParaRPr lang="en-US" dirty="0"/>
          </a:p>
        </p:txBody>
      </p:sp>
      <p:pic>
        <p:nvPicPr>
          <p:cNvPr id="15" name="Picture 14"/>
          <p:cNvPicPr>
            <a:picLocks noChangeAspect="1"/>
          </p:cNvPicPr>
          <p:nvPr userDrawn="1"/>
        </p:nvPicPr>
        <p:blipFill rotWithShape="1">
          <a:blip r:embed="rId5" cstate="print">
            <a:extLst>
              <a:ext uri="{28A0092B-C50C-407E-A947-70E740481C1C}">
                <a14:useLocalDpi xmlns:a14="http://schemas.microsoft.com/office/drawing/2010/main" val="0"/>
              </a:ext>
            </a:extLst>
          </a:blip>
          <a:srcRect l="5113" t="27795" r="5170" b="27021"/>
          <a:stretch/>
        </p:blipFill>
        <p:spPr>
          <a:xfrm>
            <a:off x="6073205" y="5126499"/>
            <a:ext cx="2581452" cy="976230"/>
          </a:xfrm>
          <a:prstGeom prst="rect">
            <a:avLst/>
          </a:prstGeom>
        </p:spPr>
      </p:pic>
      <p:sp>
        <p:nvSpPr>
          <p:cNvPr id="4" name="Picture Placeholder 3"/>
          <p:cNvSpPr>
            <a:spLocks noGrp="1"/>
          </p:cNvSpPr>
          <p:nvPr>
            <p:ph type="pic" sz="quarter" idx="12" hasCustomPrompt="1"/>
          </p:nvPr>
        </p:nvSpPr>
        <p:spPr>
          <a:xfrm>
            <a:off x="548121" y="5447237"/>
            <a:ext cx="1386607" cy="557807"/>
          </a:xfrm>
        </p:spPr>
        <p:txBody>
          <a:bodyPr anchor="ctr">
            <a:normAutofit/>
          </a:bodyPr>
          <a:lstStyle>
            <a:lvl1pPr>
              <a:defRPr sz="1100"/>
            </a:lvl1pPr>
          </a:lstStyle>
          <a:p>
            <a:r>
              <a:rPr lang="en-GB" dirty="0" smtClean="0"/>
              <a:t>‘Space for client logo, delete if not needed’</a:t>
            </a:r>
            <a:endParaRPr lang="en-US" dirty="0"/>
          </a:p>
        </p:txBody>
      </p:sp>
      <p:sp>
        <p:nvSpPr>
          <p:cNvPr id="21" name="Text Placeholder 2"/>
          <p:cNvSpPr>
            <a:spLocks noGrp="1"/>
          </p:cNvSpPr>
          <p:nvPr>
            <p:ph type="body" sz="quarter" idx="13" hasCustomPrompt="1"/>
          </p:nvPr>
        </p:nvSpPr>
        <p:spPr>
          <a:xfrm>
            <a:off x="551969" y="4247441"/>
            <a:ext cx="4969073" cy="288033"/>
          </a:xfrm>
        </p:spPr>
        <p:txBody>
          <a:bodyPr anchor="ctr">
            <a:noAutofit/>
          </a:bodyPr>
          <a:lstStyle>
            <a:lvl1pPr marL="0" marR="0" indent="0" algn="l" defTabSz="802112" rtl="0" eaLnBrk="1" fontAlgn="base" latinLnBrk="0" hangingPunct="1">
              <a:lnSpc>
                <a:spcPct val="100000"/>
              </a:lnSpc>
              <a:spcBef>
                <a:spcPts val="526"/>
              </a:spcBef>
              <a:spcAft>
                <a:spcPts val="263"/>
              </a:spcAft>
              <a:buClr>
                <a:schemeClr val="tx1"/>
              </a:buClr>
              <a:buSzTx/>
              <a:buFontTx/>
              <a:buNone/>
              <a:tabLst/>
              <a:defRPr sz="1600">
                <a:solidFill>
                  <a:schemeClr val="bg2"/>
                </a:solidFill>
              </a:defRPr>
            </a:lvl1pPr>
          </a:lstStyle>
          <a:p>
            <a:r>
              <a:rPr lang="en-GB" sz="1600" kern="0" dirty="0" smtClean="0">
                <a:solidFill>
                  <a:srgbClr val="939598"/>
                </a:solidFill>
              </a:rPr>
              <a:t>Presenter’s Name</a:t>
            </a:r>
            <a:endParaRPr lang="en-GB" sz="1600" kern="0" dirty="0">
              <a:solidFill>
                <a:srgbClr val="939598"/>
              </a:solidFill>
            </a:endParaRPr>
          </a:p>
        </p:txBody>
      </p:sp>
    </p:spTree>
    <p:extLst>
      <p:ext uri="{BB962C8B-B14F-4D97-AF65-F5344CB8AC3E}">
        <p14:creationId xmlns:p14="http://schemas.microsoft.com/office/powerpoint/2010/main" val="18973752"/>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oleObject" Target="../embeddings/oleObject8.bin"/><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ags" Target="../tags/tag8.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vmlDrawing" Target="../drawings/vmlDrawing8.vml"/><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oleObject" Target="../embeddings/oleObject9.bin"/><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ags" Target="../tags/tag9.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vmlDrawing" Target="../drawings/vmlDrawing9.vml"/><Relationship Id="rId5" Type="http://schemas.openxmlformats.org/officeDocument/2006/relationships/slideLayout" Target="../slideLayouts/slideLayout23.xml"/><Relationship Id="rId10" Type="http://schemas.openxmlformats.org/officeDocument/2006/relationships/theme" Target="../theme/theme3.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oleObject" Target="../embeddings/oleObject10.bin"/><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ags" Target="../tags/tag1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vmlDrawing" Target="../drawings/vmlDrawing10.vml"/><Relationship Id="rId5" Type="http://schemas.openxmlformats.org/officeDocument/2006/relationships/slideLayout" Target="../slideLayouts/slideLayout32.xml"/><Relationship Id="rId10" Type="http://schemas.openxmlformats.org/officeDocument/2006/relationships/theme" Target="../theme/theme4.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93" name="Rectangle 69" hidden="1"/>
          <p:cNvGraphicFramePr>
            <a:graphicFrameLocks/>
          </p:cNvGraphicFramePr>
          <p:nvPr>
            <p:custDataLst>
              <p:tags r:id="rId12"/>
            </p:custDataLst>
            <p:ext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58" name="think-cell Slide" r:id="rId13" imgW="0" imgH="0" progId="TCLayout.ActiveDocument.1">
                  <p:embed/>
                </p:oleObj>
              </mc:Choice>
              <mc:Fallback>
                <p:oleObj name="think-cell Slide" r:id="rId13"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Placeholder 8"/>
          <p:cNvSpPr>
            <a:spLocks noGrp="1"/>
          </p:cNvSpPr>
          <p:nvPr>
            <p:ph type="body" idx="1"/>
          </p:nvPr>
        </p:nvSpPr>
        <p:spPr>
          <a:xfrm>
            <a:off x="539554" y="1353439"/>
            <a:ext cx="8072469" cy="4569117"/>
          </a:xfrm>
          <a:prstGeom prst="rect">
            <a:avLst/>
          </a:prstGeom>
        </p:spPr>
        <p:txBody>
          <a:bodyPr vert="horz" lIns="0" tIns="40106" rIns="0" bIns="40106" rtlCol="0">
            <a:normAutofit/>
          </a:bodyPr>
          <a:lstStyle/>
          <a:p>
            <a:pPr lvl="0"/>
            <a:r>
              <a:rPr lang="en-US"/>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5"/>
            <a:r>
              <a:rPr lang="en-IN" sz="1200"/>
              <a:t>Fifth level</a:t>
            </a:r>
            <a:endParaRPr lang="en-GB" dirty="0"/>
          </a:p>
        </p:txBody>
      </p:sp>
      <p:sp>
        <p:nvSpPr>
          <p:cNvPr id="16" name="Title Placeholder 15"/>
          <p:cNvSpPr>
            <a:spLocks noGrp="1"/>
          </p:cNvSpPr>
          <p:nvPr>
            <p:ph type="title"/>
          </p:nvPr>
        </p:nvSpPr>
        <p:spPr>
          <a:xfrm>
            <a:off x="539554" y="395345"/>
            <a:ext cx="8072469" cy="709521"/>
          </a:xfrm>
          <a:prstGeom prst="rect">
            <a:avLst/>
          </a:prstGeom>
        </p:spPr>
        <p:txBody>
          <a:bodyPr vert="horz" lIns="0" tIns="40106" rIns="0" bIns="40106" rtlCol="0" anchor="t">
            <a:noAutofit/>
          </a:bodyPr>
          <a:lstStyle/>
          <a:p>
            <a:r>
              <a:rPr lang="es-ES"/>
              <a:t>Haga clic para modificar el estilo de título del patrón</a:t>
            </a:r>
            <a:endParaRPr lang="en-IN" dirty="0"/>
          </a:p>
        </p:txBody>
      </p:sp>
      <p:cxnSp>
        <p:nvCxnSpPr>
          <p:cNvPr id="8" name="Straight Connector 7"/>
          <p:cNvCxnSpPr/>
          <p:nvPr/>
        </p:nvCxnSpPr>
        <p:spPr>
          <a:xfrm>
            <a:off x="536577" y="1162314"/>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536577" y="381000"/>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34989" y="6335386"/>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534989" y="6521121"/>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8500856" y="6023409"/>
            <a:ext cx="440250" cy="485443"/>
            <a:chOff x="2525486" y="2990420"/>
            <a:chExt cx="2868465" cy="2982435"/>
          </a:xfrm>
        </p:grpSpPr>
        <p:sp>
          <p:nvSpPr>
            <p:cNvPr id="20" name="Rectangle 19"/>
            <p:cNvSpPr/>
            <p:nvPr/>
          </p:nvSpPr>
          <p:spPr>
            <a:xfrm rot="2595032">
              <a:off x="3402029" y="3219088"/>
              <a:ext cx="1050042" cy="2597756"/>
            </a:xfrm>
            <a:prstGeom prst="rect">
              <a:avLst/>
            </a:prstGeom>
            <a:solidFill>
              <a:srgbClr val="ADD6F2"/>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mn-lt"/>
              </a:endParaRPr>
            </a:p>
          </p:txBody>
        </p:sp>
        <p:sp>
          <p:nvSpPr>
            <p:cNvPr id="21" name="Oval 20"/>
            <p:cNvSpPr/>
            <p:nvPr/>
          </p:nvSpPr>
          <p:spPr>
            <a:xfrm>
              <a:off x="4338037" y="2990420"/>
              <a:ext cx="1055914" cy="1055914"/>
            </a:xfrm>
            <a:prstGeom prst="ellipse">
              <a:avLst/>
            </a:prstGeom>
            <a:solidFill>
              <a:srgbClr val="AF5E90"/>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mn-lt"/>
              </a:endParaRPr>
            </a:p>
          </p:txBody>
        </p:sp>
        <p:sp>
          <p:nvSpPr>
            <p:cNvPr id="22" name="Oval 21"/>
            <p:cNvSpPr/>
            <p:nvPr/>
          </p:nvSpPr>
          <p:spPr>
            <a:xfrm>
              <a:off x="2525486" y="4916941"/>
              <a:ext cx="1055914" cy="1055914"/>
            </a:xfrm>
            <a:prstGeom prst="ellipse">
              <a:avLst/>
            </a:prstGeom>
            <a:solidFill>
              <a:srgbClr val="EE2653"/>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mn-lt"/>
              </a:endParaRPr>
            </a:p>
          </p:txBody>
        </p:sp>
      </p:grpSp>
      <p:sp>
        <p:nvSpPr>
          <p:cNvPr id="23" name="Slide Number Placeholder 5"/>
          <p:cNvSpPr>
            <a:spLocks noGrp="1"/>
          </p:cNvSpPr>
          <p:nvPr>
            <p:ph type="sldNum" sz="quarter" idx="4"/>
          </p:nvPr>
        </p:nvSpPr>
        <p:spPr>
          <a:xfrm>
            <a:off x="544880" y="6335820"/>
            <a:ext cx="1348537" cy="180001"/>
          </a:xfrm>
          <a:prstGeom prst="rect">
            <a:avLst/>
          </a:prstGeom>
        </p:spPr>
        <p:txBody>
          <a:bodyPr vert="horz" lIns="0" tIns="0" rIns="0" bIns="0" rtlCol="0" anchor="ctr"/>
          <a:lstStyle>
            <a:lvl1pPr algn="l">
              <a:defRPr sz="900">
                <a:solidFill>
                  <a:schemeClr val="tx1">
                    <a:lumMod val="65000"/>
                    <a:lumOff val="35000"/>
                  </a:schemeClr>
                </a:solidFill>
              </a:defRPr>
            </a:lvl1pPr>
          </a:lstStyle>
          <a:p>
            <a:fld id="{F4AB11E1-93EA-42B1-9A68-9B0FF2D2DF95}" type="slidenum">
              <a:rPr lang="en-US" smtClean="0"/>
              <a:t>‹#›</a:t>
            </a:fld>
            <a:endParaRPr lang="en-US"/>
          </a:p>
        </p:txBody>
      </p:sp>
      <p:sp>
        <p:nvSpPr>
          <p:cNvPr id="24" name="Footer Placeholder 4"/>
          <p:cNvSpPr>
            <a:spLocks noGrp="1"/>
          </p:cNvSpPr>
          <p:nvPr>
            <p:ph type="ftr" sz="quarter" idx="3"/>
          </p:nvPr>
        </p:nvSpPr>
        <p:spPr>
          <a:xfrm>
            <a:off x="5536681" y="6346826"/>
            <a:ext cx="2895600" cy="168994"/>
          </a:xfrm>
          <a:prstGeom prst="rect">
            <a:avLst/>
          </a:prstGeom>
        </p:spPr>
        <p:txBody>
          <a:bodyPr lIns="0" tIns="0" rIns="0" bIns="0" anchor="ctr"/>
          <a:lstStyle>
            <a:lvl1pPr algn="r">
              <a:defRPr sz="900" b="0">
                <a:solidFill>
                  <a:schemeClr val="tx1">
                    <a:lumMod val="65000"/>
                    <a:lumOff val="35000"/>
                  </a:schemeClr>
                </a:solidFill>
                <a:latin typeface="+mn-lt"/>
              </a:defRPr>
            </a:lvl1pPr>
          </a:lstStyle>
          <a:p>
            <a:r>
              <a:rPr lang="en-US"/>
              <a:t>©2017 Evalueserve. All rights reserved.</a:t>
            </a:r>
          </a:p>
        </p:txBody>
      </p:sp>
      <p:cxnSp>
        <p:nvCxnSpPr>
          <p:cNvPr id="25" name="Straight Connector 24"/>
          <p:cNvCxnSpPr/>
          <p:nvPr/>
        </p:nvCxnSpPr>
        <p:spPr>
          <a:xfrm>
            <a:off x="536577" y="1162314"/>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36577" y="381000"/>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34989" y="6335386"/>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534989" y="6521121"/>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8500856" y="6023409"/>
            <a:ext cx="440250" cy="485443"/>
            <a:chOff x="2525486" y="2990420"/>
            <a:chExt cx="2868465" cy="2982435"/>
          </a:xfrm>
        </p:grpSpPr>
        <p:sp>
          <p:nvSpPr>
            <p:cNvPr id="32" name="Rectangle 31"/>
            <p:cNvSpPr/>
            <p:nvPr userDrawn="1"/>
          </p:nvSpPr>
          <p:spPr>
            <a:xfrm rot="2595032">
              <a:off x="3402029" y="3219088"/>
              <a:ext cx="1050042" cy="2597756"/>
            </a:xfrm>
            <a:prstGeom prst="rect">
              <a:avLst/>
            </a:prstGeom>
            <a:solidFill>
              <a:srgbClr val="ADD6F2"/>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mn-lt"/>
              </a:endParaRPr>
            </a:p>
          </p:txBody>
        </p:sp>
        <p:sp>
          <p:nvSpPr>
            <p:cNvPr id="33" name="Oval 32"/>
            <p:cNvSpPr/>
            <p:nvPr userDrawn="1"/>
          </p:nvSpPr>
          <p:spPr>
            <a:xfrm>
              <a:off x="4338037" y="2990420"/>
              <a:ext cx="1055914" cy="1055914"/>
            </a:xfrm>
            <a:prstGeom prst="ellipse">
              <a:avLst/>
            </a:prstGeom>
            <a:solidFill>
              <a:srgbClr val="AF5E90"/>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mn-lt"/>
              </a:endParaRPr>
            </a:p>
          </p:txBody>
        </p:sp>
        <p:sp>
          <p:nvSpPr>
            <p:cNvPr id="34" name="Oval 33"/>
            <p:cNvSpPr/>
            <p:nvPr userDrawn="1"/>
          </p:nvSpPr>
          <p:spPr>
            <a:xfrm>
              <a:off x="2525486" y="4916941"/>
              <a:ext cx="1055914" cy="1055914"/>
            </a:xfrm>
            <a:prstGeom prst="ellipse">
              <a:avLst/>
            </a:prstGeom>
            <a:solidFill>
              <a:srgbClr val="EE2653"/>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mn-lt"/>
              </a:endParaRPr>
            </a:p>
          </p:txBody>
        </p:sp>
      </p:grpSp>
    </p:spTree>
    <p:extLst>
      <p:ext uri="{BB962C8B-B14F-4D97-AF65-F5344CB8AC3E}">
        <p14:creationId xmlns:p14="http://schemas.microsoft.com/office/powerpoint/2010/main" val="21886824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97" r:id="rId6"/>
    <p:sldLayoutId id="2147483698" r:id="rId7"/>
    <p:sldLayoutId id="2147483699" r:id="rId8"/>
    <p:sldLayoutId id="2147483700" r:id="rId9"/>
  </p:sldLayoutIdLst>
  <p:transition>
    <p:fade/>
  </p:transition>
  <p:hf hdr="0" dt="0"/>
  <p:txStyles>
    <p:titleStyle>
      <a:lvl1pPr algn="l" rtl="0" eaLnBrk="1" fontAlgn="base" hangingPunct="1">
        <a:spcBef>
          <a:spcPct val="0"/>
        </a:spcBef>
        <a:spcAft>
          <a:spcPct val="0"/>
        </a:spcAft>
        <a:defRPr lang="en-GB" sz="2100" b="0" dirty="0">
          <a:solidFill>
            <a:schemeClr val="tx1">
              <a:lumMod val="65000"/>
              <a:lumOff val="35000"/>
            </a:schemeClr>
          </a:solidFill>
          <a:latin typeface="+mj-lt"/>
          <a:ea typeface="Verdana" pitchFamily="34" charset="0"/>
          <a:cs typeface="Verdana" pitchFamily="34" charset="0"/>
        </a:defRPr>
      </a:lvl1pPr>
      <a:lvl2pPr algn="l" rtl="0" eaLnBrk="1" fontAlgn="base" hangingPunct="1">
        <a:spcBef>
          <a:spcPct val="0"/>
        </a:spcBef>
        <a:spcAft>
          <a:spcPct val="0"/>
        </a:spcAft>
        <a:defRPr sz="1600" b="1">
          <a:solidFill>
            <a:schemeClr val="tx2"/>
          </a:solidFill>
          <a:latin typeface="Arial" charset="0"/>
        </a:defRPr>
      </a:lvl2pPr>
      <a:lvl3pPr algn="l" rtl="0" eaLnBrk="1" fontAlgn="base" hangingPunct="1">
        <a:spcBef>
          <a:spcPct val="0"/>
        </a:spcBef>
        <a:spcAft>
          <a:spcPct val="0"/>
        </a:spcAft>
        <a:defRPr sz="1600" b="1">
          <a:solidFill>
            <a:schemeClr val="tx2"/>
          </a:solidFill>
          <a:latin typeface="Arial" charset="0"/>
        </a:defRPr>
      </a:lvl3pPr>
      <a:lvl4pPr algn="l" rtl="0" eaLnBrk="1" fontAlgn="base" hangingPunct="1">
        <a:spcBef>
          <a:spcPct val="0"/>
        </a:spcBef>
        <a:spcAft>
          <a:spcPct val="0"/>
        </a:spcAft>
        <a:defRPr sz="1600" b="1">
          <a:solidFill>
            <a:schemeClr val="tx2"/>
          </a:solidFill>
          <a:latin typeface="Arial" charset="0"/>
        </a:defRPr>
      </a:lvl4pPr>
      <a:lvl5pPr algn="l" rtl="0" eaLnBrk="1" fontAlgn="base" hangingPunct="1">
        <a:spcBef>
          <a:spcPct val="0"/>
        </a:spcBef>
        <a:spcAft>
          <a:spcPct val="0"/>
        </a:spcAft>
        <a:defRPr sz="1600" b="1">
          <a:solidFill>
            <a:schemeClr val="tx2"/>
          </a:solidFill>
          <a:latin typeface="Arial" charset="0"/>
        </a:defRPr>
      </a:lvl5pPr>
      <a:lvl6pPr marL="457163" algn="l" rtl="0" eaLnBrk="1" fontAlgn="base" hangingPunct="1">
        <a:spcBef>
          <a:spcPct val="0"/>
        </a:spcBef>
        <a:spcAft>
          <a:spcPct val="0"/>
        </a:spcAft>
        <a:defRPr sz="1600" b="1">
          <a:solidFill>
            <a:schemeClr val="tx2"/>
          </a:solidFill>
          <a:latin typeface="Arial" charset="0"/>
        </a:defRPr>
      </a:lvl6pPr>
      <a:lvl7pPr marL="914327" algn="l" rtl="0" eaLnBrk="1" fontAlgn="base" hangingPunct="1">
        <a:spcBef>
          <a:spcPct val="0"/>
        </a:spcBef>
        <a:spcAft>
          <a:spcPct val="0"/>
        </a:spcAft>
        <a:defRPr sz="1600" b="1">
          <a:solidFill>
            <a:schemeClr val="tx2"/>
          </a:solidFill>
          <a:latin typeface="Arial" charset="0"/>
        </a:defRPr>
      </a:lvl7pPr>
      <a:lvl8pPr marL="1371491" algn="l" rtl="0" eaLnBrk="1" fontAlgn="base" hangingPunct="1">
        <a:spcBef>
          <a:spcPct val="0"/>
        </a:spcBef>
        <a:spcAft>
          <a:spcPct val="0"/>
        </a:spcAft>
        <a:defRPr sz="1600" b="1">
          <a:solidFill>
            <a:schemeClr val="tx2"/>
          </a:solidFill>
          <a:latin typeface="Arial" charset="0"/>
        </a:defRPr>
      </a:lvl8pPr>
      <a:lvl9pPr marL="1828654" algn="l" rtl="0" eaLnBrk="1" fontAlgn="base" hangingPunct="1">
        <a:spcBef>
          <a:spcPct val="0"/>
        </a:spcBef>
        <a:spcAft>
          <a:spcPct val="0"/>
        </a:spcAft>
        <a:defRPr sz="1600" b="1">
          <a:solidFill>
            <a:schemeClr val="tx2"/>
          </a:solidFill>
          <a:latin typeface="Arial" charset="0"/>
        </a:defRPr>
      </a:lvl9pPr>
    </p:titleStyle>
    <p:bodyStyle>
      <a:lvl1pPr algn="l" rtl="0" eaLnBrk="1" fontAlgn="base" hangingPunct="1">
        <a:spcBef>
          <a:spcPts val="526"/>
        </a:spcBef>
        <a:spcAft>
          <a:spcPts val="263"/>
        </a:spcAft>
        <a:buClr>
          <a:schemeClr val="tx1"/>
        </a:buClr>
        <a:defRPr sz="1200">
          <a:solidFill>
            <a:schemeClr val="tx1">
              <a:lumMod val="65000"/>
              <a:lumOff val="35000"/>
            </a:schemeClr>
          </a:solidFill>
          <a:latin typeface="+mn-lt"/>
          <a:ea typeface="+mn-ea"/>
          <a:cs typeface="+mn-cs"/>
        </a:defRPr>
      </a:lvl1pPr>
      <a:lvl2pPr marL="200528" indent="-200528" algn="l" rtl="0" eaLnBrk="1" fontAlgn="base" hangingPunct="1">
        <a:spcBef>
          <a:spcPts val="526"/>
        </a:spcBef>
        <a:spcAft>
          <a:spcPts val="263"/>
        </a:spcAft>
        <a:buClr>
          <a:schemeClr val="tx1">
            <a:lumMod val="65000"/>
            <a:lumOff val="35000"/>
          </a:schemeClr>
        </a:buClr>
        <a:buSzPct val="100000"/>
        <a:buFont typeface="Arial" panose="020B0604020202020204" pitchFamily="34" charset="0"/>
        <a:buChar char="•"/>
        <a:defRPr lang="en-US" sz="1200" kern="1200" baseline="0" dirty="0" smtClean="0">
          <a:solidFill>
            <a:schemeClr val="tx1">
              <a:lumMod val="65000"/>
              <a:lumOff val="35000"/>
            </a:schemeClr>
          </a:solidFill>
          <a:latin typeface="+mn-lt"/>
          <a:ea typeface="+mn-ea"/>
          <a:cs typeface="+mn-cs"/>
        </a:defRPr>
      </a:lvl2pPr>
      <a:lvl3pPr marL="401056" indent="-200528" algn="l" rtl="0" eaLnBrk="1" fontAlgn="base" hangingPunct="1">
        <a:spcBef>
          <a:spcPts val="526"/>
        </a:spcBef>
        <a:spcAft>
          <a:spcPts val="263"/>
        </a:spcAft>
        <a:buClr>
          <a:schemeClr val="tx1">
            <a:lumMod val="65000"/>
            <a:lumOff val="35000"/>
          </a:schemeClr>
        </a:buClr>
        <a:buSzPct val="100000"/>
        <a:buFont typeface="Arial" panose="020B0604020202020204" pitchFamily="34" charset="0"/>
        <a:buChar char="–"/>
        <a:defRPr sz="1200">
          <a:solidFill>
            <a:schemeClr val="tx1">
              <a:lumMod val="65000"/>
              <a:lumOff val="35000"/>
            </a:schemeClr>
          </a:solidFill>
          <a:latin typeface="+mn-lt"/>
        </a:defRPr>
      </a:lvl3pPr>
      <a:lvl4pPr marL="604369" indent="-199136" algn="l" rtl="0" eaLnBrk="1" fontAlgn="base" hangingPunct="1">
        <a:spcBef>
          <a:spcPts val="526"/>
        </a:spcBef>
        <a:spcAft>
          <a:spcPts val="263"/>
        </a:spcAft>
        <a:buClr>
          <a:schemeClr val="tx1">
            <a:lumMod val="65000"/>
            <a:lumOff val="35000"/>
          </a:schemeClr>
        </a:buClr>
        <a:buSzPct val="100000"/>
        <a:buFont typeface="Arial" panose="020B0604020202020204" pitchFamily="34" charset="0"/>
        <a:buChar char="•"/>
        <a:defRPr sz="1200">
          <a:solidFill>
            <a:schemeClr val="tx1">
              <a:lumMod val="65000"/>
              <a:lumOff val="35000"/>
            </a:schemeClr>
          </a:solidFill>
          <a:latin typeface="+mn-lt"/>
        </a:defRPr>
      </a:lvl4pPr>
      <a:lvl5pPr marL="802112" indent="-197743" algn="l" rtl="0" eaLnBrk="1" fontAlgn="base" hangingPunct="1">
        <a:spcBef>
          <a:spcPts val="526"/>
        </a:spcBef>
        <a:spcAft>
          <a:spcPts val="263"/>
        </a:spcAft>
        <a:buClr>
          <a:schemeClr val="tx1">
            <a:lumMod val="65000"/>
            <a:lumOff val="35000"/>
          </a:schemeClr>
        </a:buClr>
        <a:buSzPct val="100000"/>
        <a:buFont typeface="Arial" panose="020B0604020202020204" pitchFamily="34" charset="0"/>
        <a:buChar char="–"/>
        <a:defRPr sz="1200">
          <a:solidFill>
            <a:schemeClr val="tx1">
              <a:lumMod val="65000"/>
              <a:lumOff val="35000"/>
            </a:schemeClr>
          </a:solidFill>
          <a:latin typeface="+mn-lt"/>
        </a:defRPr>
      </a:lvl5pPr>
      <a:lvl6pPr marL="999854" indent="-197743" algn="l" rtl="0" eaLnBrk="1" fontAlgn="base" hangingPunct="1">
        <a:spcBef>
          <a:spcPts val="526"/>
        </a:spcBef>
        <a:spcAft>
          <a:spcPts val="263"/>
        </a:spcAft>
        <a:buClr>
          <a:schemeClr val="tx1">
            <a:lumMod val="65000"/>
            <a:lumOff val="35000"/>
          </a:schemeClr>
        </a:buClr>
        <a:buSzPct val="100000"/>
        <a:buFont typeface="Arial" panose="020B0604020202020204" pitchFamily="34" charset="0"/>
        <a:buChar char="•"/>
        <a:defRPr sz="1200" baseline="0">
          <a:solidFill>
            <a:schemeClr val="tx1">
              <a:lumMod val="65000"/>
              <a:lumOff val="35000"/>
            </a:schemeClr>
          </a:solidFill>
          <a:latin typeface="+mn-lt"/>
        </a:defRPr>
      </a:lvl6pPr>
      <a:lvl7pPr marL="1485781" indent="-147627" algn="l" rtl="0" eaLnBrk="1" fontAlgn="base" hangingPunct="1">
        <a:spcBef>
          <a:spcPct val="50000"/>
        </a:spcBef>
        <a:spcAft>
          <a:spcPct val="0"/>
        </a:spcAft>
        <a:buChar char="»"/>
        <a:defRPr sz="1200">
          <a:solidFill>
            <a:schemeClr val="tx1"/>
          </a:solidFill>
          <a:latin typeface="+mn-lt"/>
        </a:defRPr>
      </a:lvl7pPr>
      <a:lvl8pPr marL="1942945" indent="-147627" algn="l" rtl="0" eaLnBrk="1" fontAlgn="base" hangingPunct="1">
        <a:spcBef>
          <a:spcPct val="50000"/>
        </a:spcBef>
        <a:spcAft>
          <a:spcPct val="0"/>
        </a:spcAft>
        <a:buChar char="»"/>
        <a:defRPr sz="1200">
          <a:solidFill>
            <a:schemeClr val="tx1"/>
          </a:solidFill>
          <a:latin typeface="+mn-lt"/>
        </a:defRPr>
      </a:lvl8pPr>
      <a:lvl9pPr marL="2400109" indent="-147627" algn="l" rtl="0" eaLnBrk="1" fontAlgn="base" hangingPunct="1">
        <a:spcBef>
          <a:spcPct val="50000"/>
        </a:spcBef>
        <a:spcAft>
          <a:spcPct val="0"/>
        </a:spcAft>
        <a:buChar char="»"/>
        <a:defRPr sz="1200">
          <a:solidFill>
            <a:schemeClr val="tx1"/>
          </a:solidFill>
          <a:latin typeface="+mn-lt"/>
        </a:defRPr>
      </a:lvl9pPr>
    </p:bodyStyle>
    <p:otherStyle>
      <a:defPPr>
        <a:defRPr lang="da-DK"/>
      </a:defPPr>
      <a:lvl1pPr marL="0" algn="l" defTabSz="914327" rtl="0" eaLnBrk="1" latinLnBrk="0" hangingPunct="1">
        <a:defRPr sz="1800" kern="1200">
          <a:solidFill>
            <a:schemeClr val="tx1"/>
          </a:solidFill>
          <a:latin typeface="+mn-lt"/>
          <a:ea typeface="+mn-ea"/>
          <a:cs typeface="+mn-cs"/>
        </a:defRPr>
      </a:lvl1pPr>
      <a:lvl2pPr marL="457163" algn="l" defTabSz="914327" rtl="0" eaLnBrk="1" latinLnBrk="0" hangingPunct="1">
        <a:defRPr sz="1800" kern="1200">
          <a:solidFill>
            <a:schemeClr val="tx1"/>
          </a:solidFill>
          <a:latin typeface="+mn-lt"/>
          <a:ea typeface="+mn-ea"/>
          <a:cs typeface="+mn-cs"/>
        </a:defRPr>
      </a:lvl2pPr>
      <a:lvl3pPr marL="914327" algn="l" defTabSz="914327" rtl="0" eaLnBrk="1" latinLnBrk="0" hangingPunct="1">
        <a:defRPr sz="1800" kern="1200">
          <a:solidFill>
            <a:schemeClr val="tx1"/>
          </a:solidFill>
          <a:latin typeface="+mn-lt"/>
          <a:ea typeface="+mn-ea"/>
          <a:cs typeface="+mn-cs"/>
        </a:defRPr>
      </a:lvl3pPr>
      <a:lvl4pPr marL="1371491" algn="l" defTabSz="914327" rtl="0" eaLnBrk="1" latinLnBrk="0" hangingPunct="1">
        <a:defRPr sz="1800" kern="1200">
          <a:solidFill>
            <a:schemeClr val="tx1"/>
          </a:solidFill>
          <a:latin typeface="+mn-lt"/>
          <a:ea typeface="+mn-ea"/>
          <a:cs typeface="+mn-cs"/>
        </a:defRPr>
      </a:lvl4pPr>
      <a:lvl5pPr marL="1828654" algn="l" defTabSz="914327" rtl="0" eaLnBrk="1" latinLnBrk="0" hangingPunct="1">
        <a:defRPr sz="1800" kern="1200">
          <a:solidFill>
            <a:schemeClr val="tx1"/>
          </a:solidFill>
          <a:latin typeface="+mn-lt"/>
          <a:ea typeface="+mn-ea"/>
          <a:cs typeface="+mn-cs"/>
        </a:defRPr>
      </a:lvl5pPr>
      <a:lvl6pPr marL="2285817" algn="l" defTabSz="914327" rtl="0" eaLnBrk="1" latinLnBrk="0" hangingPunct="1">
        <a:defRPr sz="1800" kern="1200">
          <a:solidFill>
            <a:schemeClr val="tx1"/>
          </a:solidFill>
          <a:latin typeface="+mn-lt"/>
          <a:ea typeface="+mn-ea"/>
          <a:cs typeface="+mn-cs"/>
        </a:defRPr>
      </a:lvl6pPr>
      <a:lvl7pPr marL="2742982" algn="l" defTabSz="914327" rtl="0" eaLnBrk="1" latinLnBrk="0" hangingPunct="1">
        <a:defRPr sz="1800" kern="1200">
          <a:solidFill>
            <a:schemeClr val="tx1"/>
          </a:solidFill>
          <a:latin typeface="+mn-lt"/>
          <a:ea typeface="+mn-ea"/>
          <a:cs typeface="+mn-cs"/>
        </a:defRPr>
      </a:lvl7pPr>
      <a:lvl8pPr marL="3200145" algn="l" defTabSz="914327" rtl="0" eaLnBrk="1" latinLnBrk="0" hangingPunct="1">
        <a:defRPr sz="1800" kern="1200">
          <a:solidFill>
            <a:schemeClr val="tx1"/>
          </a:solidFill>
          <a:latin typeface="+mn-lt"/>
          <a:ea typeface="+mn-ea"/>
          <a:cs typeface="+mn-cs"/>
        </a:defRPr>
      </a:lvl8pPr>
      <a:lvl9pPr marL="3657308" algn="l" defTabSz="914327"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3367">
          <p15:clr>
            <a:srgbClr val="F26B43"/>
          </p15:clr>
        </p15:guide>
        <p15:guide id="2" pos="395" userDrawn="1">
          <p15:clr>
            <a:srgbClr val="F26B43"/>
          </p15:clr>
        </p15:guide>
        <p15:guide id="3" pos="6345" userDrawn="1">
          <p15:clr>
            <a:srgbClr val="F26B43"/>
          </p15:clr>
        </p15:guide>
        <p15:guide id="4" orient="horz" pos="928" userDrawn="1">
          <p15:clr>
            <a:srgbClr val="F26B43"/>
          </p15:clr>
        </p15:guide>
        <p15:guide id="6" orient="horz" pos="765" userDrawn="1">
          <p15:clr>
            <a:srgbClr val="F26B43"/>
          </p15:clr>
        </p15:guide>
        <p15:guide id="7" orient="horz" pos="410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93" name="Rectangle 69" hidden="1"/>
          <p:cNvGraphicFramePr>
            <a:graphicFrameLocks/>
          </p:cNvGraphicFramePr>
          <p:nvPr>
            <p:custDataLst>
              <p:tags r:id="rId12"/>
            </p:custDataLst>
            <p:ext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202" name="think-cell Slide" r:id="rId13" imgW="0" imgH="0" progId="TCLayout.ActiveDocument.1">
                  <p:embed/>
                </p:oleObj>
              </mc:Choice>
              <mc:Fallback>
                <p:oleObj name="think-cell Slide" r:id="rId13"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Placeholder 8"/>
          <p:cNvSpPr>
            <a:spLocks noGrp="1"/>
          </p:cNvSpPr>
          <p:nvPr>
            <p:ph type="body" idx="1"/>
          </p:nvPr>
        </p:nvSpPr>
        <p:spPr>
          <a:xfrm>
            <a:off x="539554" y="1353441"/>
            <a:ext cx="8072469" cy="4569117"/>
          </a:xfrm>
          <a:prstGeom prst="rect">
            <a:avLst/>
          </a:prstGeom>
        </p:spPr>
        <p:txBody>
          <a:bodyPr vert="horz" lIns="0" tIns="40103" rIns="0" bIns="40103" rtlCol="0">
            <a:normAutofit/>
          </a:body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5"/>
            <a:r>
              <a:rPr lang="en-IN" dirty="0"/>
              <a:t>Fifth level</a:t>
            </a:r>
            <a:endParaRPr lang="en-US" dirty="0"/>
          </a:p>
        </p:txBody>
      </p:sp>
      <p:sp>
        <p:nvSpPr>
          <p:cNvPr id="16" name="Title Placeholder 15"/>
          <p:cNvSpPr>
            <a:spLocks noGrp="1"/>
          </p:cNvSpPr>
          <p:nvPr>
            <p:ph type="title"/>
          </p:nvPr>
        </p:nvSpPr>
        <p:spPr>
          <a:xfrm>
            <a:off x="539554" y="395346"/>
            <a:ext cx="8072469" cy="709521"/>
          </a:xfrm>
          <a:prstGeom prst="rect">
            <a:avLst/>
          </a:prstGeom>
        </p:spPr>
        <p:txBody>
          <a:bodyPr vert="horz" lIns="0" tIns="40103" rIns="0" bIns="40103" rtlCol="0" anchor="t">
            <a:noAutofit/>
          </a:bodyPr>
          <a:lstStyle/>
          <a:p>
            <a:r>
              <a:rPr lang="es-ES"/>
              <a:t>Haga clic para modificar el estilo de título del patrón</a:t>
            </a:r>
            <a:endParaRPr lang="en-IN" dirty="0"/>
          </a:p>
        </p:txBody>
      </p:sp>
      <p:cxnSp>
        <p:nvCxnSpPr>
          <p:cNvPr id="11" name="Straight Connector 10"/>
          <p:cNvCxnSpPr/>
          <p:nvPr/>
        </p:nvCxnSpPr>
        <p:spPr>
          <a:xfrm>
            <a:off x="536577" y="1162314"/>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536577" y="381000"/>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34989" y="6335386"/>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534989" y="6521121"/>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8500857" y="6023409"/>
            <a:ext cx="440250" cy="485443"/>
            <a:chOff x="2525486" y="2990420"/>
            <a:chExt cx="2868465" cy="2982435"/>
          </a:xfrm>
        </p:grpSpPr>
        <p:sp>
          <p:nvSpPr>
            <p:cNvPr id="20" name="Rectangle 19"/>
            <p:cNvSpPr/>
            <p:nvPr/>
          </p:nvSpPr>
          <p:spPr>
            <a:xfrm rot="2595032">
              <a:off x="3402029" y="3219088"/>
              <a:ext cx="1050042" cy="2597756"/>
            </a:xfrm>
            <a:prstGeom prst="rect">
              <a:avLst/>
            </a:prstGeom>
            <a:solidFill>
              <a:srgbClr val="ADD6F2"/>
            </a:solidFill>
            <a:ln w="25400" cap="flat" cmpd="sng" algn="ctr">
              <a:noFill/>
              <a:prstDash val="solid"/>
            </a:ln>
            <a:effectLst/>
          </p:spPr>
          <p:txBody>
            <a:bodyPr rtlCol="0" anchor="ctr"/>
            <a:lstStyle/>
            <a:p>
              <a:pPr marL="0" marR="0" lvl="0" indent="0" algn="ctr" defTabSz="802048"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sp>
          <p:nvSpPr>
            <p:cNvPr id="21" name="Oval 20"/>
            <p:cNvSpPr/>
            <p:nvPr/>
          </p:nvSpPr>
          <p:spPr>
            <a:xfrm>
              <a:off x="4338037" y="2990420"/>
              <a:ext cx="1055914" cy="1055914"/>
            </a:xfrm>
            <a:prstGeom prst="ellipse">
              <a:avLst/>
            </a:prstGeom>
            <a:solidFill>
              <a:srgbClr val="AF5E90"/>
            </a:solidFill>
            <a:ln w="25400" cap="flat" cmpd="sng" algn="ctr">
              <a:noFill/>
              <a:prstDash val="solid"/>
            </a:ln>
            <a:effectLst/>
          </p:spPr>
          <p:txBody>
            <a:bodyPr rtlCol="0" anchor="ctr"/>
            <a:lstStyle/>
            <a:p>
              <a:pPr marL="0" marR="0" lvl="0" indent="0" algn="ctr" defTabSz="802048"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sp>
          <p:nvSpPr>
            <p:cNvPr id="22" name="Oval 21"/>
            <p:cNvSpPr/>
            <p:nvPr/>
          </p:nvSpPr>
          <p:spPr>
            <a:xfrm>
              <a:off x="2525486" y="4916941"/>
              <a:ext cx="1055914" cy="1055914"/>
            </a:xfrm>
            <a:prstGeom prst="ellipse">
              <a:avLst/>
            </a:prstGeom>
            <a:solidFill>
              <a:srgbClr val="EE2653"/>
            </a:solidFill>
            <a:ln w="25400" cap="flat" cmpd="sng" algn="ctr">
              <a:noFill/>
              <a:prstDash val="solid"/>
            </a:ln>
            <a:effectLst/>
          </p:spPr>
          <p:txBody>
            <a:bodyPr rtlCol="0" anchor="ctr"/>
            <a:lstStyle/>
            <a:p>
              <a:pPr marL="0" marR="0" lvl="0" indent="0" algn="ctr" defTabSz="802048"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grpSp>
      <p:sp>
        <p:nvSpPr>
          <p:cNvPr id="27" name="Slide Number Placeholder 5"/>
          <p:cNvSpPr>
            <a:spLocks noGrp="1"/>
          </p:cNvSpPr>
          <p:nvPr>
            <p:ph type="sldNum" sz="quarter" idx="4"/>
          </p:nvPr>
        </p:nvSpPr>
        <p:spPr>
          <a:xfrm>
            <a:off x="544881" y="6335821"/>
            <a:ext cx="1348537" cy="180001"/>
          </a:xfrm>
          <a:prstGeom prst="rect">
            <a:avLst/>
          </a:prstGeom>
        </p:spPr>
        <p:txBody>
          <a:bodyPr vert="horz" lIns="0" tIns="0" rIns="0" bIns="0" rtlCol="0" anchor="ctr"/>
          <a:lstStyle>
            <a:lvl1pPr algn="l">
              <a:defRPr sz="900">
                <a:solidFill>
                  <a:schemeClr val="tx1">
                    <a:lumMod val="65000"/>
                    <a:lumOff val="35000"/>
                  </a:schemeClr>
                </a:solidFill>
              </a:defRPr>
            </a:lvl1pPr>
          </a:lstStyle>
          <a:p>
            <a:fld id="{E20330FD-FE2A-483E-B0C7-29AD7FB3CAEB}" type="slidenum">
              <a:rPr lang="en-GB" smtClean="0"/>
              <a:pPr/>
              <a:t>‹#›</a:t>
            </a:fld>
            <a:r>
              <a:rPr lang="en-GB" dirty="0"/>
              <a:t> /  evalueserve.com</a:t>
            </a:r>
          </a:p>
        </p:txBody>
      </p:sp>
      <p:sp>
        <p:nvSpPr>
          <p:cNvPr id="28" name="Footer Placeholder 4"/>
          <p:cNvSpPr>
            <a:spLocks noGrp="1"/>
          </p:cNvSpPr>
          <p:nvPr>
            <p:ph type="ftr" sz="quarter" idx="3"/>
          </p:nvPr>
        </p:nvSpPr>
        <p:spPr>
          <a:xfrm>
            <a:off x="5536682" y="6346826"/>
            <a:ext cx="2895600" cy="168994"/>
          </a:xfrm>
          <a:prstGeom prst="rect">
            <a:avLst/>
          </a:prstGeom>
        </p:spPr>
        <p:txBody>
          <a:bodyPr lIns="0" tIns="0" rIns="0" bIns="0" anchor="ctr"/>
          <a:lstStyle>
            <a:lvl1pPr algn="r">
              <a:defRPr sz="900" b="0">
                <a:solidFill>
                  <a:schemeClr val="tx1">
                    <a:lumMod val="65000"/>
                    <a:lumOff val="35000"/>
                  </a:schemeClr>
                </a:solidFill>
              </a:defRPr>
            </a:lvl1pPr>
          </a:lstStyle>
          <a:p>
            <a:r>
              <a:rPr lang="en-US"/>
              <a:t>©2017 Evalueserve. All rights reserved.</a:t>
            </a:r>
            <a:endParaRPr lang="en-GB" dirty="0"/>
          </a:p>
        </p:txBody>
      </p:sp>
      <p:cxnSp>
        <p:nvCxnSpPr>
          <p:cNvPr id="23" name="Straight Connector 22"/>
          <p:cNvCxnSpPr/>
          <p:nvPr/>
        </p:nvCxnSpPr>
        <p:spPr>
          <a:xfrm>
            <a:off x="536577" y="1162314"/>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536577" y="381000"/>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534989" y="6335386"/>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34989" y="6521121"/>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314018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Lst>
  <p:transition>
    <p:fade/>
  </p:transition>
  <p:hf hdr="0" dt="0"/>
  <p:txStyles>
    <p:titleStyle>
      <a:lvl1pPr algn="l" rtl="0" eaLnBrk="1" fontAlgn="base" hangingPunct="1">
        <a:spcBef>
          <a:spcPct val="0"/>
        </a:spcBef>
        <a:spcAft>
          <a:spcPct val="0"/>
        </a:spcAft>
        <a:defRPr lang="en-GB" sz="2100" b="0" dirty="0">
          <a:solidFill>
            <a:schemeClr val="tx2"/>
          </a:solidFill>
          <a:latin typeface="+mj-lt"/>
          <a:ea typeface="Verdana" pitchFamily="34" charset="0"/>
          <a:cs typeface="Verdana" pitchFamily="34" charset="0"/>
        </a:defRPr>
      </a:lvl1pPr>
      <a:lvl2pPr algn="l" rtl="0" eaLnBrk="1" fontAlgn="base" hangingPunct="1">
        <a:spcBef>
          <a:spcPct val="0"/>
        </a:spcBef>
        <a:spcAft>
          <a:spcPct val="0"/>
        </a:spcAft>
        <a:defRPr sz="1600" b="1">
          <a:solidFill>
            <a:schemeClr val="tx2"/>
          </a:solidFill>
          <a:latin typeface="Arial" charset="0"/>
        </a:defRPr>
      </a:lvl2pPr>
      <a:lvl3pPr algn="l" rtl="0" eaLnBrk="1" fontAlgn="base" hangingPunct="1">
        <a:spcBef>
          <a:spcPct val="0"/>
        </a:spcBef>
        <a:spcAft>
          <a:spcPct val="0"/>
        </a:spcAft>
        <a:defRPr sz="1600" b="1">
          <a:solidFill>
            <a:schemeClr val="tx2"/>
          </a:solidFill>
          <a:latin typeface="Arial" charset="0"/>
        </a:defRPr>
      </a:lvl3pPr>
      <a:lvl4pPr algn="l" rtl="0" eaLnBrk="1" fontAlgn="base" hangingPunct="1">
        <a:spcBef>
          <a:spcPct val="0"/>
        </a:spcBef>
        <a:spcAft>
          <a:spcPct val="0"/>
        </a:spcAft>
        <a:defRPr sz="1600" b="1">
          <a:solidFill>
            <a:schemeClr val="tx2"/>
          </a:solidFill>
          <a:latin typeface="Arial" charset="0"/>
        </a:defRPr>
      </a:lvl4pPr>
      <a:lvl5pPr algn="l" rtl="0" eaLnBrk="1" fontAlgn="base" hangingPunct="1">
        <a:spcBef>
          <a:spcPct val="0"/>
        </a:spcBef>
        <a:spcAft>
          <a:spcPct val="0"/>
        </a:spcAft>
        <a:defRPr sz="1600" b="1">
          <a:solidFill>
            <a:schemeClr val="tx2"/>
          </a:solidFill>
          <a:latin typeface="Arial" charset="0"/>
        </a:defRPr>
      </a:lvl5pPr>
      <a:lvl6pPr marL="457126" algn="l" rtl="0" eaLnBrk="1" fontAlgn="base" hangingPunct="1">
        <a:spcBef>
          <a:spcPct val="0"/>
        </a:spcBef>
        <a:spcAft>
          <a:spcPct val="0"/>
        </a:spcAft>
        <a:defRPr sz="1600" b="1">
          <a:solidFill>
            <a:schemeClr val="tx2"/>
          </a:solidFill>
          <a:latin typeface="Arial" charset="0"/>
        </a:defRPr>
      </a:lvl6pPr>
      <a:lvl7pPr marL="914254" algn="l" rtl="0" eaLnBrk="1" fontAlgn="base" hangingPunct="1">
        <a:spcBef>
          <a:spcPct val="0"/>
        </a:spcBef>
        <a:spcAft>
          <a:spcPct val="0"/>
        </a:spcAft>
        <a:defRPr sz="1600" b="1">
          <a:solidFill>
            <a:schemeClr val="tx2"/>
          </a:solidFill>
          <a:latin typeface="Arial" charset="0"/>
        </a:defRPr>
      </a:lvl7pPr>
      <a:lvl8pPr marL="1371382" algn="l" rtl="0" eaLnBrk="1" fontAlgn="base" hangingPunct="1">
        <a:spcBef>
          <a:spcPct val="0"/>
        </a:spcBef>
        <a:spcAft>
          <a:spcPct val="0"/>
        </a:spcAft>
        <a:defRPr sz="1600" b="1">
          <a:solidFill>
            <a:schemeClr val="tx2"/>
          </a:solidFill>
          <a:latin typeface="Arial" charset="0"/>
        </a:defRPr>
      </a:lvl8pPr>
      <a:lvl9pPr marL="1828508" algn="l" rtl="0" eaLnBrk="1" fontAlgn="base" hangingPunct="1">
        <a:spcBef>
          <a:spcPct val="0"/>
        </a:spcBef>
        <a:spcAft>
          <a:spcPct val="0"/>
        </a:spcAft>
        <a:defRPr sz="1600" b="1">
          <a:solidFill>
            <a:schemeClr val="tx2"/>
          </a:solidFill>
          <a:latin typeface="Arial" charset="0"/>
        </a:defRPr>
      </a:lvl9pPr>
    </p:titleStyle>
    <p:bodyStyle>
      <a:lvl1pPr algn="l" rtl="0" eaLnBrk="1" fontAlgn="base" hangingPunct="1">
        <a:spcBef>
          <a:spcPts val="526"/>
        </a:spcBef>
        <a:spcAft>
          <a:spcPts val="263"/>
        </a:spcAft>
        <a:buClr>
          <a:schemeClr val="tx1"/>
        </a:buClr>
        <a:defRPr sz="1200">
          <a:solidFill>
            <a:schemeClr val="tx1">
              <a:lumMod val="65000"/>
              <a:lumOff val="35000"/>
            </a:schemeClr>
          </a:solidFill>
          <a:latin typeface="+mn-lt"/>
          <a:ea typeface="+mn-ea"/>
          <a:cs typeface="+mn-cs"/>
        </a:defRPr>
      </a:lvl1pPr>
      <a:lvl2pPr marL="197727" indent="-200512" algn="l" rtl="0" eaLnBrk="1" fontAlgn="base" hangingPunct="1">
        <a:spcBef>
          <a:spcPts val="526"/>
        </a:spcBef>
        <a:spcAft>
          <a:spcPts val="263"/>
        </a:spcAft>
        <a:buClr>
          <a:schemeClr val="tx2"/>
        </a:buClr>
        <a:buSzPct val="100000"/>
        <a:buFont typeface="Arial" panose="020B0604020202020204" pitchFamily="34" charset="0"/>
        <a:buChar char="•"/>
        <a:defRPr sz="1200" baseline="0">
          <a:solidFill>
            <a:schemeClr val="tx1">
              <a:lumMod val="65000"/>
              <a:lumOff val="35000"/>
            </a:schemeClr>
          </a:solidFill>
          <a:latin typeface="+mn-lt"/>
        </a:defRPr>
      </a:lvl2pPr>
      <a:lvl3pPr marL="401024" indent="-200512" algn="l" rtl="0" eaLnBrk="1" fontAlgn="base" hangingPunct="1">
        <a:spcBef>
          <a:spcPts val="526"/>
        </a:spcBef>
        <a:spcAft>
          <a:spcPts val="263"/>
        </a:spcAft>
        <a:buClr>
          <a:schemeClr val="tx2"/>
        </a:buClr>
        <a:buSzPct val="100000"/>
        <a:buFont typeface="Arial" panose="020B0604020202020204" pitchFamily="34" charset="0"/>
        <a:buChar char="–"/>
        <a:defRPr sz="1200">
          <a:solidFill>
            <a:schemeClr val="tx1">
              <a:lumMod val="65000"/>
              <a:lumOff val="35000"/>
            </a:schemeClr>
          </a:solidFill>
          <a:latin typeface="+mn-lt"/>
        </a:defRPr>
      </a:lvl3pPr>
      <a:lvl4pPr marL="604321" indent="-199120" algn="l" rtl="0" eaLnBrk="1" fontAlgn="base" hangingPunct="1">
        <a:spcBef>
          <a:spcPts val="526"/>
        </a:spcBef>
        <a:spcAft>
          <a:spcPts val="263"/>
        </a:spcAft>
        <a:buClr>
          <a:schemeClr val="tx2"/>
        </a:buClr>
        <a:buSzPct val="100000"/>
        <a:buFont typeface="Arial" panose="020B0604020202020204" pitchFamily="34" charset="0"/>
        <a:buChar char="•"/>
        <a:defRPr sz="1200">
          <a:solidFill>
            <a:schemeClr val="tx1">
              <a:lumMod val="65000"/>
              <a:lumOff val="35000"/>
            </a:schemeClr>
          </a:solidFill>
          <a:latin typeface="+mn-lt"/>
        </a:defRPr>
      </a:lvl4pPr>
      <a:lvl5pPr marL="802048" indent="-197727" algn="l" rtl="0" eaLnBrk="1" fontAlgn="base" hangingPunct="1">
        <a:spcBef>
          <a:spcPts val="526"/>
        </a:spcBef>
        <a:spcAft>
          <a:spcPts val="263"/>
        </a:spcAft>
        <a:buClr>
          <a:schemeClr val="tx2"/>
        </a:buClr>
        <a:buSzPct val="100000"/>
        <a:buFont typeface="Arial" panose="020B0604020202020204" pitchFamily="34" charset="0"/>
        <a:buChar char="–"/>
        <a:defRPr sz="1200" baseline="0">
          <a:solidFill>
            <a:schemeClr val="tx1">
              <a:lumMod val="65000"/>
              <a:lumOff val="35000"/>
            </a:schemeClr>
          </a:solidFill>
          <a:latin typeface="+mn-lt"/>
        </a:defRPr>
      </a:lvl5pPr>
      <a:lvl6pPr marL="999775" indent="-197727" algn="l" rtl="0" eaLnBrk="1" fontAlgn="base" hangingPunct="1">
        <a:spcBef>
          <a:spcPts val="526"/>
        </a:spcBef>
        <a:spcAft>
          <a:spcPts val="263"/>
        </a:spcAft>
        <a:buClr>
          <a:schemeClr val="tx2"/>
        </a:buClr>
        <a:buSzPct val="100000"/>
        <a:buFont typeface="Arial" panose="020B0604020202020204" pitchFamily="34" charset="0"/>
        <a:buChar char="•"/>
        <a:defRPr sz="1200">
          <a:solidFill>
            <a:schemeClr val="tx1">
              <a:lumMod val="65000"/>
              <a:lumOff val="35000"/>
            </a:schemeClr>
          </a:solidFill>
          <a:latin typeface="+mn-lt"/>
        </a:defRPr>
      </a:lvl6pPr>
      <a:lvl7pPr marL="1485663" indent="-147615" algn="l" rtl="0" eaLnBrk="1" fontAlgn="base" hangingPunct="1">
        <a:spcBef>
          <a:spcPct val="50000"/>
        </a:spcBef>
        <a:spcAft>
          <a:spcPct val="0"/>
        </a:spcAft>
        <a:buChar char="»"/>
        <a:defRPr sz="1200">
          <a:solidFill>
            <a:schemeClr val="tx1"/>
          </a:solidFill>
          <a:latin typeface="+mn-lt"/>
        </a:defRPr>
      </a:lvl7pPr>
      <a:lvl8pPr marL="1942790" indent="-147615" algn="l" rtl="0" eaLnBrk="1" fontAlgn="base" hangingPunct="1">
        <a:spcBef>
          <a:spcPct val="50000"/>
        </a:spcBef>
        <a:spcAft>
          <a:spcPct val="0"/>
        </a:spcAft>
        <a:buChar char="»"/>
        <a:defRPr sz="1200">
          <a:solidFill>
            <a:schemeClr val="tx1"/>
          </a:solidFill>
          <a:latin typeface="+mn-lt"/>
        </a:defRPr>
      </a:lvl8pPr>
      <a:lvl9pPr marL="2399917" indent="-147615" algn="l" rtl="0" eaLnBrk="1" fontAlgn="base" hangingPunct="1">
        <a:spcBef>
          <a:spcPct val="50000"/>
        </a:spcBef>
        <a:spcAft>
          <a:spcPct val="0"/>
        </a:spcAft>
        <a:buChar char="»"/>
        <a:defRPr sz="1200">
          <a:solidFill>
            <a:schemeClr val="tx1"/>
          </a:solidFill>
          <a:latin typeface="+mn-lt"/>
        </a:defRPr>
      </a:lvl9pPr>
    </p:bodyStyle>
    <p:otherStyle>
      <a:defPPr>
        <a:defRPr lang="da-DK"/>
      </a:defPPr>
      <a:lvl1pPr marL="0" algn="l" defTabSz="914254" rtl="0" eaLnBrk="1" latinLnBrk="0" hangingPunct="1">
        <a:defRPr sz="1800" kern="1200">
          <a:solidFill>
            <a:schemeClr val="tx1"/>
          </a:solidFill>
          <a:latin typeface="+mn-lt"/>
          <a:ea typeface="+mn-ea"/>
          <a:cs typeface="+mn-cs"/>
        </a:defRPr>
      </a:lvl1pPr>
      <a:lvl2pPr marL="457126" algn="l" defTabSz="914254" rtl="0" eaLnBrk="1" latinLnBrk="0" hangingPunct="1">
        <a:defRPr sz="1800" kern="1200">
          <a:solidFill>
            <a:schemeClr val="tx1"/>
          </a:solidFill>
          <a:latin typeface="+mn-lt"/>
          <a:ea typeface="+mn-ea"/>
          <a:cs typeface="+mn-cs"/>
        </a:defRPr>
      </a:lvl2pPr>
      <a:lvl3pPr marL="914254" algn="l" defTabSz="914254" rtl="0" eaLnBrk="1" latinLnBrk="0" hangingPunct="1">
        <a:defRPr sz="1800" kern="1200">
          <a:solidFill>
            <a:schemeClr val="tx1"/>
          </a:solidFill>
          <a:latin typeface="+mn-lt"/>
          <a:ea typeface="+mn-ea"/>
          <a:cs typeface="+mn-cs"/>
        </a:defRPr>
      </a:lvl3pPr>
      <a:lvl4pPr marL="1371382" algn="l" defTabSz="914254" rtl="0" eaLnBrk="1" latinLnBrk="0" hangingPunct="1">
        <a:defRPr sz="1800" kern="1200">
          <a:solidFill>
            <a:schemeClr val="tx1"/>
          </a:solidFill>
          <a:latin typeface="+mn-lt"/>
          <a:ea typeface="+mn-ea"/>
          <a:cs typeface="+mn-cs"/>
        </a:defRPr>
      </a:lvl4pPr>
      <a:lvl5pPr marL="1828508" algn="l" defTabSz="914254" rtl="0" eaLnBrk="1" latinLnBrk="0" hangingPunct="1">
        <a:defRPr sz="1800" kern="1200">
          <a:solidFill>
            <a:schemeClr val="tx1"/>
          </a:solidFill>
          <a:latin typeface="+mn-lt"/>
          <a:ea typeface="+mn-ea"/>
          <a:cs typeface="+mn-cs"/>
        </a:defRPr>
      </a:lvl5pPr>
      <a:lvl6pPr marL="2285635" algn="l" defTabSz="914254" rtl="0" eaLnBrk="1" latinLnBrk="0" hangingPunct="1">
        <a:defRPr sz="1800" kern="1200">
          <a:solidFill>
            <a:schemeClr val="tx1"/>
          </a:solidFill>
          <a:latin typeface="+mn-lt"/>
          <a:ea typeface="+mn-ea"/>
          <a:cs typeface="+mn-cs"/>
        </a:defRPr>
      </a:lvl6pPr>
      <a:lvl7pPr marL="2742763" algn="l" defTabSz="914254" rtl="0" eaLnBrk="1" latinLnBrk="0" hangingPunct="1">
        <a:defRPr sz="1800" kern="1200">
          <a:solidFill>
            <a:schemeClr val="tx1"/>
          </a:solidFill>
          <a:latin typeface="+mn-lt"/>
          <a:ea typeface="+mn-ea"/>
          <a:cs typeface="+mn-cs"/>
        </a:defRPr>
      </a:lvl7pPr>
      <a:lvl8pPr marL="3199890" algn="l" defTabSz="914254" rtl="0" eaLnBrk="1" latinLnBrk="0" hangingPunct="1">
        <a:defRPr sz="1800" kern="1200">
          <a:solidFill>
            <a:schemeClr val="tx1"/>
          </a:solidFill>
          <a:latin typeface="+mn-lt"/>
          <a:ea typeface="+mn-ea"/>
          <a:cs typeface="+mn-cs"/>
        </a:defRPr>
      </a:lvl8pPr>
      <a:lvl9pPr marL="3657016" algn="l" defTabSz="914254"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3367">
          <p15:clr>
            <a:srgbClr val="F26B43"/>
          </p15:clr>
        </p15:guide>
        <p15:guide id="2" pos="394">
          <p15:clr>
            <a:srgbClr val="F26B43"/>
          </p15:clr>
        </p15:guide>
        <p15:guide id="3" orient="horz" pos="4109" userDrawn="1">
          <p15:clr>
            <a:srgbClr val="F26B43"/>
          </p15:clr>
        </p15:guide>
        <p15:guide id="4" pos="3426">
          <p15:clr>
            <a:srgbClr val="F26B43"/>
          </p15:clr>
        </p15:guide>
        <p15:guide id="5" pos="3306">
          <p15:clr>
            <a:srgbClr val="F26B43"/>
          </p15:clr>
        </p15:guide>
        <p15:guide id="6" pos="6341">
          <p15:clr>
            <a:srgbClr val="F26B43"/>
          </p15:clr>
        </p15:guide>
        <p15:guide id="7" orient="horz" pos="930">
          <p15:clr>
            <a:srgbClr val="F26B43"/>
          </p15:clr>
        </p15:guide>
        <p15:guide id="8" orient="horz" pos="76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93" name="Rectangle 69" hidden="1"/>
          <p:cNvGraphicFramePr>
            <a:graphicFrameLocks/>
          </p:cNvGraphicFramePr>
          <p:nvPr>
            <p:custDataLst>
              <p:tags r:id="rId12"/>
            </p:custDataLst>
            <p:ext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226" name="think-cell Slide" r:id="rId13" imgW="0" imgH="0" progId="TCLayout.ActiveDocument.1">
                  <p:embed/>
                </p:oleObj>
              </mc:Choice>
              <mc:Fallback>
                <p:oleObj name="think-cell Slide" r:id="rId13"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Placeholder 8"/>
          <p:cNvSpPr>
            <a:spLocks noGrp="1"/>
          </p:cNvSpPr>
          <p:nvPr>
            <p:ph type="body" idx="1"/>
          </p:nvPr>
        </p:nvSpPr>
        <p:spPr>
          <a:xfrm>
            <a:off x="539554" y="1353442"/>
            <a:ext cx="8072469" cy="4569117"/>
          </a:xfrm>
          <a:prstGeom prst="rect">
            <a:avLst/>
          </a:prstGeom>
        </p:spPr>
        <p:txBody>
          <a:bodyPr vert="horz" lIns="0" tIns="40099" rIns="0" bIns="40099" rtlCol="0">
            <a:normAutofit/>
          </a:body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5"/>
            <a:r>
              <a:rPr lang="en-IN" dirty="0"/>
              <a:t>Fifth level</a:t>
            </a:r>
            <a:endParaRPr lang="en-US" dirty="0"/>
          </a:p>
        </p:txBody>
      </p:sp>
      <p:sp>
        <p:nvSpPr>
          <p:cNvPr id="16" name="Title Placeholder 15"/>
          <p:cNvSpPr>
            <a:spLocks noGrp="1"/>
          </p:cNvSpPr>
          <p:nvPr>
            <p:ph type="title"/>
          </p:nvPr>
        </p:nvSpPr>
        <p:spPr>
          <a:xfrm>
            <a:off x="539554" y="395347"/>
            <a:ext cx="8072469" cy="709521"/>
          </a:xfrm>
          <a:prstGeom prst="rect">
            <a:avLst/>
          </a:prstGeom>
        </p:spPr>
        <p:txBody>
          <a:bodyPr vert="horz" lIns="0" tIns="40099" rIns="0" bIns="40099" rtlCol="0" anchor="t">
            <a:noAutofit/>
          </a:bodyPr>
          <a:lstStyle/>
          <a:p>
            <a:r>
              <a:rPr lang="es-ES"/>
              <a:t>Haga clic para modificar el estilo de título del patrón</a:t>
            </a:r>
            <a:endParaRPr lang="en-IN" dirty="0"/>
          </a:p>
        </p:txBody>
      </p:sp>
      <p:cxnSp>
        <p:nvCxnSpPr>
          <p:cNvPr id="11" name="Straight Connector 10"/>
          <p:cNvCxnSpPr/>
          <p:nvPr/>
        </p:nvCxnSpPr>
        <p:spPr>
          <a:xfrm>
            <a:off x="536577" y="1162314"/>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536577" y="381000"/>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34989" y="6335386"/>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534989" y="6521121"/>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8500858" y="6023409"/>
            <a:ext cx="440250" cy="485443"/>
            <a:chOff x="2525486" y="2990420"/>
            <a:chExt cx="2868465" cy="2982435"/>
          </a:xfrm>
        </p:grpSpPr>
        <p:sp>
          <p:nvSpPr>
            <p:cNvPr id="20" name="Rectangle 19"/>
            <p:cNvSpPr/>
            <p:nvPr/>
          </p:nvSpPr>
          <p:spPr>
            <a:xfrm rot="2595032">
              <a:off x="3402029" y="3219088"/>
              <a:ext cx="1050042" cy="2597756"/>
            </a:xfrm>
            <a:prstGeom prst="rect">
              <a:avLst/>
            </a:prstGeom>
            <a:solidFill>
              <a:srgbClr val="ADD6F2"/>
            </a:solidFill>
            <a:ln w="25400" cap="flat" cmpd="sng" algn="ctr">
              <a:noFill/>
              <a:prstDash val="solid"/>
            </a:ln>
            <a:effectLst/>
          </p:spPr>
          <p:txBody>
            <a:bodyPr rtlCol="0" anchor="ctr"/>
            <a:lstStyle/>
            <a:p>
              <a:pPr marL="0" marR="0" lvl="0" indent="0" algn="ctr" defTabSz="801984"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sp>
          <p:nvSpPr>
            <p:cNvPr id="21" name="Oval 20"/>
            <p:cNvSpPr/>
            <p:nvPr/>
          </p:nvSpPr>
          <p:spPr>
            <a:xfrm>
              <a:off x="4338037" y="2990420"/>
              <a:ext cx="1055914" cy="1055914"/>
            </a:xfrm>
            <a:prstGeom prst="ellipse">
              <a:avLst/>
            </a:prstGeom>
            <a:solidFill>
              <a:srgbClr val="AF5E90"/>
            </a:solidFill>
            <a:ln w="25400" cap="flat" cmpd="sng" algn="ctr">
              <a:noFill/>
              <a:prstDash val="solid"/>
            </a:ln>
            <a:effectLst/>
          </p:spPr>
          <p:txBody>
            <a:bodyPr rtlCol="0" anchor="ctr"/>
            <a:lstStyle/>
            <a:p>
              <a:pPr marL="0" marR="0" lvl="0" indent="0" algn="ctr" defTabSz="801984"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sp>
          <p:nvSpPr>
            <p:cNvPr id="22" name="Oval 21"/>
            <p:cNvSpPr/>
            <p:nvPr/>
          </p:nvSpPr>
          <p:spPr>
            <a:xfrm>
              <a:off x="2525486" y="4916941"/>
              <a:ext cx="1055914" cy="1055914"/>
            </a:xfrm>
            <a:prstGeom prst="ellipse">
              <a:avLst/>
            </a:prstGeom>
            <a:solidFill>
              <a:srgbClr val="EE2653"/>
            </a:solidFill>
            <a:ln w="25400" cap="flat" cmpd="sng" algn="ctr">
              <a:noFill/>
              <a:prstDash val="solid"/>
            </a:ln>
            <a:effectLst/>
          </p:spPr>
          <p:txBody>
            <a:bodyPr rtlCol="0" anchor="ctr"/>
            <a:lstStyle/>
            <a:p>
              <a:pPr marL="0" marR="0" lvl="0" indent="0" algn="ctr" defTabSz="801984"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grpSp>
      <p:sp>
        <p:nvSpPr>
          <p:cNvPr id="27" name="Slide Number Placeholder 5"/>
          <p:cNvSpPr>
            <a:spLocks noGrp="1"/>
          </p:cNvSpPr>
          <p:nvPr>
            <p:ph type="sldNum" sz="quarter" idx="4"/>
          </p:nvPr>
        </p:nvSpPr>
        <p:spPr>
          <a:xfrm>
            <a:off x="544882" y="6335822"/>
            <a:ext cx="1348537" cy="180001"/>
          </a:xfrm>
          <a:prstGeom prst="rect">
            <a:avLst/>
          </a:prstGeom>
        </p:spPr>
        <p:txBody>
          <a:bodyPr vert="horz" lIns="0" tIns="0" rIns="0" bIns="0" rtlCol="0" anchor="ctr"/>
          <a:lstStyle>
            <a:lvl1pPr algn="l">
              <a:defRPr sz="900">
                <a:solidFill>
                  <a:schemeClr val="tx1">
                    <a:lumMod val="65000"/>
                    <a:lumOff val="35000"/>
                  </a:schemeClr>
                </a:solidFill>
              </a:defRPr>
            </a:lvl1pPr>
          </a:lstStyle>
          <a:p>
            <a:fld id="{E20330FD-FE2A-483E-B0C7-29AD7FB3CAEB}" type="slidenum">
              <a:rPr lang="en-GB" smtClean="0"/>
              <a:pPr/>
              <a:t>‹#›</a:t>
            </a:fld>
            <a:r>
              <a:rPr lang="en-GB" dirty="0"/>
              <a:t> /  evalueserve.com</a:t>
            </a:r>
          </a:p>
        </p:txBody>
      </p:sp>
      <p:sp>
        <p:nvSpPr>
          <p:cNvPr id="28" name="Footer Placeholder 4"/>
          <p:cNvSpPr>
            <a:spLocks noGrp="1"/>
          </p:cNvSpPr>
          <p:nvPr>
            <p:ph type="ftr" sz="quarter" idx="3"/>
          </p:nvPr>
        </p:nvSpPr>
        <p:spPr>
          <a:xfrm>
            <a:off x="5536683" y="6346826"/>
            <a:ext cx="2895600" cy="168994"/>
          </a:xfrm>
          <a:prstGeom prst="rect">
            <a:avLst/>
          </a:prstGeom>
        </p:spPr>
        <p:txBody>
          <a:bodyPr lIns="0" tIns="0" rIns="0" bIns="0" anchor="ctr"/>
          <a:lstStyle>
            <a:lvl1pPr algn="r">
              <a:defRPr sz="900" b="0">
                <a:solidFill>
                  <a:schemeClr val="tx1">
                    <a:lumMod val="65000"/>
                    <a:lumOff val="35000"/>
                  </a:schemeClr>
                </a:solidFill>
              </a:defRPr>
            </a:lvl1pPr>
          </a:lstStyle>
          <a:p>
            <a:r>
              <a:rPr lang="en-US"/>
              <a:t>©2017 Evalueserve. All rights reserved.</a:t>
            </a:r>
            <a:endParaRPr lang="en-GB" dirty="0"/>
          </a:p>
        </p:txBody>
      </p:sp>
      <p:cxnSp>
        <p:nvCxnSpPr>
          <p:cNvPr id="23" name="Straight Connector 22"/>
          <p:cNvCxnSpPr/>
          <p:nvPr/>
        </p:nvCxnSpPr>
        <p:spPr>
          <a:xfrm>
            <a:off x="536577" y="1162314"/>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536577" y="381000"/>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534989" y="6335386"/>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34989" y="6521121"/>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01368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Lst>
  <p:transition>
    <p:fade/>
  </p:transition>
  <p:hf hdr="0" dt="0"/>
  <p:txStyles>
    <p:titleStyle>
      <a:lvl1pPr algn="l" rtl="0" eaLnBrk="1" fontAlgn="base" hangingPunct="1">
        <a:spcBef>
          <a:spcPct val="0"/>
        </a:spcBef>
        <a:spcAft>
          <a:spcPct val="0"/>
        </a:spcAft>
        <a:defRPr lang="en-GB" sz="2100" b="0" dirty="0">
          <a:solidFill>
            <a:schemeClr val="accent2"/>
          </a:solidFill>
          <a:latin typeface="+mj-lt"/>
          <a:ea typeface="Verdana" pitchFamily="34" charset="0"/>
          <a:cs typeface="Verdana" pitchFamily="34" charset="0"/>
        </a:defRPr>
      </a:lvl1pPr>
      <a:lvl2pPr algn="l" rtl="0" eaLnBrk="1" fontAlgn="base" hangingPunct="1">
        <a:spcBef>
          <a:spcPct val="0"/>
        </a:spcBef>
        <a:spcAft>
          <a:spcPct val="0"/>
        </a:spcAft>
        <a:defRPr sz="1600" b="1">
          <a:solidFill>
            <a:schemeClr val="tx2"/>
          </a:solidFill>
          <a:latin typeface="Arial" charset="0"/>
        </a:defRPr>
      </a:lvl2pPr>
      <a:lvl3pPr algn="l" rtl="0" eaLnBrk="1" fontAlgn="base" hangingPunct="1">
        <a:spcBef>
          <a:spcPct val="0"/>
        </a:spcBef>
        <a:spcAft>
          <a:spcPct val="0"/>
        </a:spcAft>
        <a:defRPr sz="1600" b="1">
          <a:solidFill>
            <a:schemeClr val="tx2"/>
          </a:solidFill>
          <a:latin typeface="Arial" charset="0"/>
        </a:defRPr>
      </a:lvl3pPr>
      <a:lvl4pPr algn="l" rtl="0" eaLnBrk="1" fontAlgn="base" hangingPunct="1">
        <a:spcBef>
          <a:spcPct val="0"/>
        </a:spcBef>
        <a:spcAft>
          <a:spcPct val="0"/>
        </a:spcAft>
        <a:defRPr sz="1600" b="1">
          <a:solidFill>
            <a:schemeClr val="tx2"/>
          </a:solidFill>
          <a:latin typeface="Arial" charset="0"/>
        </a:defRPr>
      </a:lvl4pPr>
      <a:lvl5pPr algn="l" rtl="0" eaLnBrk="1" fontAlgn="base" hangingPunct="1">
        <a:spcBef>
          <a:spcPct val="0"/>
        </a:spcBef>
        <a:spcAft>
          <a:spcPct val="0"/>
        </a:spcAft>
        <a:defRPr sz="1600" b="1">
          <a:solidFill>
            <a:schemeClr val="tx2"/>
          </a:solidFill>
          <a:latin typeface="Arial" charset="0"/>
        </a:defRPr>
      </a:lvl5pPr>
      <a:lvl6pPr marL="457090" algn="l" rtl="0" eaLnBrk="1" fontAlgn="base" hangingPunct="1">
        <a:spcBef>
          <a:spcPct val="0"/>
        </a:spcBef>
        <a:spcAft>
          <a:spcPct val="0"/>
        </a:spcAft>
        <a:defRPr sz="1600" b="1">
          <a:solidFill>
            <a:schemeClr val="tx2"/>
          </a:solidFill>
          <a:latin typeface="Arial" charset="0"/>
        </a:defRPr>
      </a:lvl6pPr>
      <a:lvl7pPr marL="914181" algn="l" rtl="0" eaLnBrk="1" fontAlgn="base" hangingPunct="1">
        <a:spcBef>
          <a:spcPct val="0"/>
        </a:spcBef>
        <a:spcAft>
          <a:spcPct val="0"/>
        </a:spcAft>
        <a:defRPr sz="1600" b="1">
          <a:solidFill>
            <a:schemeClr val="tx2"/>
          </a:solidFill>
          <a:latin typeface="Arial" charset="0"/>
        </a:defRPr>
      </a:lvl7pPr>
      <a:lvl8pPr marL="1371272" algn="l" rtl="0" eaLnBrk="1" fontAlgn="base" hangingPunct="1">
        <a:spcBef>
          <a:spcPct val="0"/>
        </a:spcBef>
        <a:spcAft>
          <a:spcPct val="0"/>
        </a:spcAft>
        <a:defRPr sz="1600" b="1">
          <a:solidFill>
            <a:schemeClr val="tx2"/>
          </a:solidFill>
          <a:latin typeface="Arial" charset="0"/>
        </a:defRPr>
      </a:lvl8pPr>
      <a:lvl9pPr marL="1828362" algn="l" rtl="0" eaLnBrk="1" fontAlgn="base" hangingPunct="1">
        <a:spcBef>
          <a:spcPct val="0"/>
        </a:spcBef>
        <a:spcAft>
          <a:spcPct val="0"/>
        </a:spcAft>
        <a:defRPr sz="1600" b="1">
          <a:solidFill>
            <a:schemeClr val="tx2"/>
          </a:solidFill>
          <a:latin typeface="Arial" charset="0"/>
        </a:defRPr>
      </a:lvl9pPr>
    </p:titleStyle>
    <p:bodyStyle>
      <a:lvl1pPr algn="l" rtl="0" eaLnBrk="1" fontAlgn="base" hangingPunct="1">
        <a:spcBef>
          <a:spcPts val="526"/>
        </a:spcBef>
        <a:spcAft>
          <a:spcPts val="263"/>
        </a:spcAft>
        <a:buClr>
          <a:schemeClr val="tx1"/>
        </a:buClr>
        <a:defRPr sz="1200">
          <a:solidFill>
            <a:schemeClr val="tx1">
              <a:lumMod val="65000"/>
              <a:lumOff val="35000"/>
            </a:schemeClr>
          </a:solidFill>
          <a:latin typeface="+mn-lt"/>
          <a:ea typeface="+mn-ea"/>
          <a:cs typeface="+mn-cs"/>
        </a:defRPr>
      </a:lvl1pPr>
      <a:lvl2pPr marL="197711" indent="-200496" algn="l" rtl="0" eaLnBrk="1" fontAlgn="base" hangingPunct="1">
        <a:spcBef>
          <a:spcPts val="526"/>
        </a:spcBef>
        <a:spcAft>
          <a:spcPts val="263"/>
        </a:spcAft>
        <a:buClr>
          <a:schemeClr val="accent2"/>
        </a:buClr>
        <a:buSzPct val="100000"/>
        <a:buFont typeface="Arial" panose="020B0604020202020204" pitchFamily="34" charset="0"/>
        <a:buChar char="•"/>
        <a:defRPr sz="1200" baseline="0">
          <a:solidFill>
            <a:schemeClr val="tx1">
              <a:lumMod val="65000"/>
              <a:lumOff val="35000"/>
            </a:schemeClr>
          </a:solidFill>
          <a:latin typeface="+mn-lt"/>
        </a:defRPr>
      </a:lvl2pPr>
      <a:lvl3pPr marL="400992" indent="-200496" algn="l" rtl="0" eaLnBrk="1" fontAlgn="base" hangingPunct="1">
        <a:spcBef>
          <a:spcPts val="526"/>
        </a:spcBef>
        <a:spcAft>
          <a:spcPts val="263"/>
        </a:spcAft>
        <a:buClr>
          <a:schemeClr val="accent2"/>
        </a:buClr>
        <a:buSzPct val="100000"/>
        <a:buFont typeface="Arial" panose="020B0604020202020204" pitchFamily="34" charset="0"/>
        <a:buChar char="–"/>
        <a:defRPr sz="1200">
          <a:solidFill>
            <a:schemeClr val="tx1">
              <a:lumMod val="65000"/>
              <a:lumOff val="35000"/>
            </a:schemeClr>
          </a:solidFill>
          <a:latin typeface="+mn-lt"/>
        </a:defRPr>
      </a:lvl3pPr>
      <a:lvl4pPr marL="604273" indent="-199104" algn="l" rtl="0" eaLnBrk="1" fontAlgn="base" hangingPunct="1">
        <a:spcBef>
          <a:spcPts val="526"/>
        </a:spcBef>
        <a:spcAft>
          <a:spcPts val="263"/>
        </a:spcAft>
        <a:buClr>
          <a:schemeClr val="accent2"/>
        </a:buClr>
        <a:buSzPct val="100000"/>
        <a:buFont typeface="Arial" panose="020B0604020202020204" pitchFamily="34" charset="0"/>
        <a:buChar char="•"/>
        <a:defRPr sz="1200">
          <a:solidFill>
            <a:schemeClr val="tx1">
              <a:lumMod val="65000"/>
              <a:lumOff val="35000"/>
            </a:schemeClr>
          </a:solidFill>
          <a:latin typeface="+mn-lt"/>
        </a:defRPr>
      </a:lvl4pPr>
      <a:lvl5pPr marL="801984" indent="-197711" algn="l" rtl="0" eaLnBrk="1" fontAlgn="base" hangingPunct="1">
        <a:spcBef>
          <a:spcPts val="526"/>
        </a:spcBef>
        <a:spcAft>
          <a:spcPts val="263"/>
        </a:spcAft>
        <a:buClr>
          <a:schemeClr val="accent2"/>
        </a:buClr>
        <a:buSzPct val="100000"/>
        <a:buFont typeface="Arial" panose="020B0604020202020204" pitchFamily="34" charset="0"/>
        <a:buChar char="–"/>
        <a:defRPr sz="1200" baseline="0">
          <a:solidFill>
            <a:schemeClr val="tx1">
              <a:lumMod val="65000"/>
              <a:lumOff val="35000"/>
            </a:schemeClr>
          </a:solidFill>
          <a:latin typeface="+mn-lt"/>
        </a:defRPr>
      </a:lvl5pPr>
      <a:lvl6pPr marL="999696" indent="-197711" algn="l" rtl="0" eaLnBrk="1" fontAlgn="base" hangingPunct="1">
        <a:spcBef>
          <a:spcPts val="526"/>
        </a:spcBef>
        <a:spcAft>
          <a:spcPts val="263"/>
        </a:spcAft>
        <a:buClr>
          <a:schemeClr val="accent2"/>
        </a:buClr>
        <a:buSzPct val="100000"/>
        <a:buFont typeface="Arial" panose="020B0604020202020204" pitchFamily="34" charset="0"/>
        <a:buChar char="•"/>
        <a:defRPr sz="1200">
          <a:solidFill>
            <a:schemeClr val="tx1">
              <a:lumMod val="65000"/>
              <a:lumOff val="35000"/>
            </a:schemeClr>
          </a:solidFill>
          <a:latin typeface="+mn-lt"/>
        </a:defRPr>
      </a:lvl6pPr>
      <a:lvl7pPr marL="1485544" indent="-147603" algn="l" rtl="0" eaLnBrk="1" fontAlgn="base" hangingPunct="1">
        <a:spcBef>
          <a:spcPct val="50000"/>
        </a:spcBef>
        <a:spcAft>
          <a:spcPct val="0"/>
        </a:spcAft>
        <a:buChar char="»"/>
        <a:defRPr sz="1200">
          <a:solidFill>
            <a:schemeClr val="tx1"/>
          </a:solidFill>
          <a:latin typeface="+mn-lt"/>
        </a:defRPr>
      </a:lvl7pPr>
      <a:lvl8pPr marL="1942635" indent="-147603" algn="l" rtl="0" eaLnBrk="1" fontAlgn="base" hangingPunct="1">
        <a:spcBef>
          <a:spcPct val="50000"/>
        </a:spcBef>
        <a:spcAft>
          <a:spcPct val="0"/>
        </a:spcAft>
        <a:buChar char="»"/>
        <a:defRPr sz="1200">
          <a:solidFill>
            <a:schemeClr val="tx1"/>
          </a:solidFill>
          <a:latin typeface="+mn-lt"/>
        </a:defRPr>
      </a:lvl8pPr>
      <a:lvl9pPr marL="2399725" indent="-147603" algn="l" rtl="0" eaLnBrk="1" fontAlgn="base" hangingPunct="1">
        <a:spcBef>
          <a:spcPct val="50000"/>
        </a:spcBef>
        <a:spcAft>
          <a:spcPct val="0"/>
        </a:spcAft>
        <a:buChar char="»"/>
        <a:defRPr sz="1200">
          <a:solidFill>
            <a:schemeClr val="tx1"/>
          </a:solidFill>
          <a:latin typeface="+mn-lt"/>
        </a:defRPr>
      </a:lvl9pPr>
    </p:bodyStyle>
    <p:otherStyle>
      <a:defPPr>
        <a:defRPr lang="da-DK"/>
      </a:defPPr>
      <a:lvl1pPr marL="0" algn="l" defTabSz="914181" rtl="0" eaLnBrk="1" latinLnBrk="0" hangingPunct="1">
        <a:defRPr sz="1800" kern="1200">
          <a:solidFill>
            <a:schemeClr val="tx1"/>
          </a:solidFill>
          <a:latin typeface="+mn-lt"/>
          <a:ea typeface="+mn-ea"/>
          <a:cs typeface="+mn-cs"/>
        </a:defRPr>
      </a:lvl1pPr>
      <a:lvl2pPr marL="457090" algn="l" defTabSz="914181" rtl="0" eaLnBrk="1" latinLnBrk="0" hangingPunct="1">
        <a:defRPr sz="1800" kern="1200">
          <a:solidFill>
            <a:schemeClr val="tx1"/>
          </a:solidFill>
          <a:latin typeface="+mn-lt"/>
          <a:ea typeface="+mn-ea"/>
          <a:cs typeface="+mn-cs"/>
        </a:defRPr>
      </a:lvl2pPr>
      <a:lvl3pPr marL="914181" algn="l" defTabSz="914181" rtl="0" eaLnBrk="1" latinLnBrk="0" hangingPunct="1">
        <a:defRPr sz="1800" kern="1200">
          <a:solidFill>
            <a:schemeClr val="tx1"/>
          </a:solidFill>
          <a:latin typeface="+mn-lt"/>
          <a:ea typeface="+mn-ea"/>
          <a:cs typeface="+mn-cs"/>
        </a:defRPr>
      </a:lvl3pPr>
      <a:lvl4pPr marL="1371272" algn="l" defTabSz="914181" rtl="0" eaLnBrk="1" latinLnBrk="0" hangingPunct="1">
        <a:defRPr sz="1800" kern="1200">
          <a:solidFill>
            <a:schemeClr val="tx1"/>
          </a:solidFill>
          <a:latin typeface="+mn-lt"/>
          <a:ea typeface="+mn-ea"/>
          <a:cs typeface="+mn-cs"/>
        </a:defRPr>
      </a:lvl4pPr>
      <a:lvl5pPr marL="1828362" algn="l" defTabSz="914181" rtl="0" eaLnBrk="1" latinLnBrk="0" hangingPunct="1">
        <a:defRPr sz="1800" kern="1200">
          <a:solidFill>
            <a:schemeClr val="tx1"/>
          </a:solidFill>
          <a:latin typeface="+mn-lt"/>
          <a:ea typeface="+mn-ea"/>
          <a:cs typeface="+mn-cs"/>
        </a:defRPr>
      </a:lvl5pPr>
      <a:lvl6pPr marL="2285452" algn="l" defTabSz="914181" rtl="0" eaLnBrk="1" latinLnBrk="0" hangingPunct="1">
        <a:defRPr sz="1800" kern="1200">
          <a:solidFill>
            <a:schemeClr val="tx1"/>
          </a:solidFill>
          <a:latin typeface="+mn-lt"/>
          <a:ea typeface="+mn-ea"/>
          <a:cs typeface="+mn-cs"/>
        </a:defRPr>
      </a:lvl6pPr>
      <a:lvl7pPr marL="2742545" algn="l" defTabSz="914181" rtl="0" eaLnBrk="1" latinLnBrk="0" hangingPunct="1">
        <a:defRPr sz="1800" kern="1200">
          <a:solidFill>
            <a:schemeClr val="tx1"/>
          </a:solidFill>
          <a:latin typeface="+mn-lt"/>
          <a:ea typeface="+mn-ea"/>
          <a:cs typeface="+mn-cs"/>
        </a:defRPr>
      </a:lvl7pPr>
      <a:lvl8pPr marL="3199635" algn="l" defTabSz="914181" rtl="0" eaLnBrk="1" latinLnBrk="0" hangingPunct="1">
        <a:defRPr sz="1800" kern="1200">
          <a:solidFill>
            <a:schemeClr val="tx1"/>
          </a:solidFill>
          <a:latin typeface="+mn-lt"/>
          <a:ea typeface="+mn-ea"/>
          <a:cs typeface="+mn-cs"/>
        </a:defRPr>
      </a:lvl8pPr>
      <a:lvl9pPr marL="3656725" algn="l" defTabSz="914181"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3367">
          <p15:clr>
            <a:srgbClr val="F26B43"/>
          </p15:clr>
        </p15:guide>
        <p15:guide id="2" pos="394">
          <p15:clr>
            <a:srgbClr val="F26B43"/>
          </p15:clr>
        </p15:guide>
        <p15:guide id="4" pos="3426">
          <p15:clr>
            <a:srgbClr val="F26B43"/>
          </p15:clr>
        </p15:guide>
        <p15:guide id="5" pos="3306">
          <p15:clr>
            <a:srgbClr val="F26B43"/>
          </p15:clr>
        </p15:guide>
        <p15:guide id="6" pos="6341">
          <p15:clr>
            <a:srgbClr val="F26B43"/>
          </p15:clr>
        </p15:guide>
        <p15:guide id="7" orient="horz" pos="930">
          <p15:clr>
            <a:srgbClr val="F26B43"/>
          </p15:clr>
        </p15:guide>
        <p15:guide id="8" orient="horz" pos="768">
          <p15:clr>
            <a:srgbClr val="F26B43"/>
          </p15:clr>
        </p15:guide>
        <p15:guide id="9" orient="horz" pos="4109"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93" name="Rectangle 69" hidden="1"/>
          <p:cNvGraphicFramePr>
            <a:graphicFrameLocks/>
          </p:cNvGraphicFramePr>
          <p:nvPr>
            <p:custDataLst>
              <p:tags r:id="rId12"/>
            </p:custDataLst>
            <p:ext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250" name="think-cell Slide" r:id="rId13" imgW="0" imgH="0" progId="TCLayout.ActiveDocument.1">
                  <p:embed/>
                </p:oleObj>
              </mc:Choice>
              <mc:Fallback>
                <p:oleObj name="think-cell Slide" r:id="rId13"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Placeholder 8"/>
          <p:cNvSpPr>
            <a:spLocks noGrp="1"/>
          </p:cNvSpPr>
          <p:nvPr>
            <p:ph type="body" idx="1"/>
          </p:nvPr>
        </p:nvSpPr>
        <p:spPr>
          <a:xfrm>
            <a:off x="539554" y="1353443"/>
            <a:ext cx="8072469" cy="4569117"/>
          </a:xfrm>
          <a:prstGeom prst="rect">
            <a:avLst/>
          </a:prstGeom>
        </p:spPr>
        <p:txBody>
          <a:bodyPr vert="horz" lIns="0" tIns="40096" rIns="0" bIns="40096" rtlCol="0">
            <a:normAutofit/>
          </a:body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5"/>
            <a:r>
              <a:rPr lang="en-IN" dirty="0"/>
              <a:t>Fifth level</a:t>
            </a:r>
            <a:endParaRPr lang="en-US" dirty="0"/>
          </a:p>
        </p:txBody>
      </p:sp>
      <p:sp>
        <p:nvSpPr>
          <p:cNvPr id="16" name="Title Placeholder 15"/>
          <p:cNvSpPr>
            <a:spLocks noGrp="1"/>
          </p:cNvSpPr>
          <p:nvPr>
            <p:ph type="title"/>
          </p:nvPr>
        </p:nvSpPr>
        <p:spPr>
          <a:xfrm>
            <a:off x="539554" y="395348"/>
            <a:ext cx="8072469" cy="709521"/>
          </a:xfrm>
          <a:prstGeom prst="rect">
            <a:avLst/>
          </a:prstGeom>
        </p:spPr>
        <p:txBody>
          <a:bodyPr vert="horz" lIns="0" tIns="40096" rIns="0" bIns="40096" rtlCol="0" anchor="t">
            <a:noAutofit/>
          </a:bodyPr>
          <a:lstStyle/>
          <a:p>
            <a:r>
              <a:rPr lang="es-ES"/>
              <a:t>Haga clic para modificar el estilo de título del patrón</a:t>
            </a:r>
            <a:endParaRPr lang="en-IN" dirty="0"/>
          </a:p>
        </p:txBody>
      </p:sp>
      <p:cxnSp>
        <p:nvCxnSpPr>
          <p:cNvPr id="11" name="Straight Connector 10"/>
          <p:cNvCxnSpPr/>
          <p:nvPr/>
        </p:nvCxnSpPr>
        <p:spPr>
          <a:xfrm>
            <a:off x="536577" y="1162314"/>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536577" y="381000"/>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34989" y="6335386"/>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534989" y="6521121"/>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8500858" y="6023409"/>
            <a:ext cx="440250" cy="485443"/>
            <a:chOff x="2525486" y="2990420"/>
            <a:chExt cx="2868465" cy="2982435"/>
          </a:xfrm>
        </p:grpSpPr>
        <p:sp>
          <p:nvSpPr>
            <p:cNvPr id="20" name="Rectangle 19"/>
            <p:cNvSpPr/>
            <p:nvPr/>
          </p:nvSpPr>
          <p:spPr>
            <a:xfrm rot="2595032">
              <a:off x="3402029" y="3219088"/>
              <a:ext cx="1050042" cy="2597756"/>
            </a:xfrm>
            <a:prstGeom prst="rect">
              <a:avLst/>
            </a:prstGeom>
            <a:solidFill>
              <a:srgbClr val="ADD6F2"/>
            </a:solidFill>
            <a:ln w="25400" cap="flat" cmpd="sng" algn="ctr">
              <a:noFill/>
              <a:prstDash val="solid"/>
            </a:ln>
            <a:effectLst/>
          </p:spPr>
          <p:txBody>
            <a:bodyPr rtlCol="0" anchor="ctr"/>
            <a:lstStyle/>
            <a:p>
              <a:pPr marL="0" marR="0" lvl="0" indent="0" algn="ctr" defTabSz="80192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sp>
          <p:nvSpPr>
            <p:cNvPr id="21" name="Oval 20"/>
            <p:cNvSpPr/>
            <p:nvPr/>
          </p:nvSpPr>
          <p:spPr>
            <a:xfrm>
              <a:off x="4338037" y="2990420"/>
              <a:ext cx="1055914" cy="1055914"/>
            </a:xfrm>
            <a:prstGeom prst="ellipse">
              <a:avLst/>
            </a:prstGeom>
            <a:solidFill>
              <a:srgbClr val="AF5E90"/>
            </a:solidFill>
            <a:ln w="25400" cap="flat" cmpd="sng" algn="ctr">
              <a:noFill/>
              <a:prstDash val="solid"/>
            </a:ln>
            <a:effectLst/>
          </p:spPr>
          <p:txBody>
            <a:bodyPr rtlCol="0" anchor="ctr"/>
            <a:lstStyle/>
            <a:p>
              <a:pPr marL="0" marR="0" lvl="0" indent="0" algn="ctr" defTabSz="80192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sp>
          <p:nvSpPr>
            <p:cNvPr id="22" name="Oval 21"/>
            <p:cNvSpPr/>
            <p:nvPr/>
          </p:nvSpPr>
          <p:spPr>
            <a:xfrm>
              <a:off x="2525486" y="4916941"/>
              <a:ext cx="1055914" cy="1055914"/>
            </a:xfrm>
            <a:prstGeom prst="ellipse">
              <a:avLst/>
            </a:prstGeom>
            <a:solidFill>
              <a:srgbClr val="EE2653"/>
            </a:solidFill>
            <a:ln w="25400" cap="flat" cmpd="sng" algn="ctr">
              <a:noFill/>
              <a:prstDash val="solid"/>
            </a:ln>
            <a:effectLst/>
          </p:spPr>
          <p:txBody>
            <a:bodyPr rtlCol="0" anchor="ctr"/>
            <a:lstStyle/>
            <a:p>
              <a:pPr marL="0" marR="0" lvl="0" indent="0" algn="ctr" defTabSz="80192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grpSp>
      <p:sp>
        <p:nvSpPr>
          <p:cNvPr id="27" name="Slide Number Placeholder 5"/>
          <p:cNvSpPr>
            <a:spLocks noGrp="1"/>
          </p:cNvSpPr>
          <p:nvPr>
            <p:ph type="sldNum" sz="quarter" idx="4"/>
          </p:nvPr>
        </p:nvSpPr>
        <p:spPr>
          <a:xfrm>
            <a:off x="544883" y="6335823"/>
            <a:ext cx="1348537" cy="180001"/>
          </a:xfrm>
          <a:prstGeom prst="rect">
            <a:avLst/>
          </a:prstGeom>
        </p:spPr>
        <p:txBody>
          <a:bodyPr vert="horz" lIns="0" tIns="0" rIns="0" bIns="0" rtlCol="0" anchor="ctr"/>
          <a:lstStyle>
            <a:lvl1pPr algn="l">
              <a:defRPr sz="900">
                <a:solidFill>
                  <a:schemeClr val="tx1">
                    <a:lumMod val="65000"/>
                    <a:lumOff val="35000"/>
                  </a:schemeClr>
                </a:solidFill>
              </a:defRPr>
            </a:lvl1pPr>
          </a:lstStyle>
          <a:p>
            <a:fld id="{E20330FD-FE2A-483E-B0C7-29AD7FB3CAEB}" type="slidenum">
              <a:rPr lang="en-GB" smtClean="0"/>
              <a:pPr/>
              <a:t>‹#›</a:t>
            </a:fld>
            <a:r>
              <a:rPr lang="en-GB" dirty="0"/>
              <a:t> /  evalueserve.com</a:t>
            </a:r>
          </a:p>
        </p:txBody>
      </p:sp>
      <p:sp>
        <p:nvSpPr>
          <p:cNvPr id="28" name="Footer Placeholder 4"/>
          <p:cNvSpPr>
            <a:spLocks noGrp="1"/>
          </p:cNvSpPr>
          <p:nvPr>
            <p:ph type="ftr" sz="quarter" idx="3"/>
          </p:nvPr>
        </p:nvSpPr>
        <p:spPr>
          <a:xfrm>
            <a:off x="5536683" y="6346826"/>
            <a:ext cx="2895600" cy="168994"/>
          </a:xfrm>
          <a:prstGeom prst="rect">
            <a:avLst/>
          </a:prstGeom>
        </p:spPr>
        <p:txBody>
          <a:bodyPr lIns="0" tIns="0" rIns="0" bIns="0" anchor="ctr"/>
          <a:lstStyle>
            <a:lvl1pPr algn="r">
              <a:defRPr sz="900" b="0">
                <a:solidFill>
                  <a:schemeClr val="tx1">
                    <a:lumMod val="65000"/>
                    <a:lumOff val="35000"/>
                  </a:schemeClr>
                </a:solidFill>
              </a:defRPr>
            </a:lvl1pPr>
          </a:lstStyle>
          <a:p>
            <a:r>
              <a:rPr lang="en-US"/>
              <a:t>©2017 Evalueserve. All rights reserved.</a:t>
            </a:r>
            <a:endParaRPr lang="en-GB" dirty="0"/>
          </a:p>
        </p:txBody>
      </p:sp>
      <p:cxnSp>
        <p:nvCxnSpPr>
          <p:cNvPr id="23" name="Straight Connector 22"/>
          <p:cNvCxnSpPr/>
          <p:nvPr/>
        </p:nvCxnSpPr>
        <p:spPr>
          <a:xfrm>
            <a:off x="536577" y="1162314"/>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536577" y="381000"/>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534989" y="6335386"/>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34989" y="6521121"/>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449009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Lst>
  <p:transition>
    <p:fade/>
  </p:transition>
  <p:hf hdr="0" dt="0"/>
  <p:txStyles>
    <p:titleStyle>
      <a:lvl1pPr algn="l" rtl="0" eaLnBrk="1" fontAlgn="base" hangingPunct="1">
        <a:spcBef>
          <a:spcPct val="0"/>
        </a:spcBef>
        <a:spcAft>
          <a:spcPct val="0"/>
        </a:spcAft>
        <a:defRPr lang="en-GB" sz="2100" b="0" dirty="0">
          <a:solidFill>
            <a:srgbClr val="47254B"/>
          </a:solidFill>
          <a:latin typeface="+mj-lt"/>
          <a:ea typeface="Verdana" pitchFamily="34" charset="0"/>
          <a:cs typeface="Verdana" pitchFamily="34" charset="0"/>
        </a:defRPr>
      </a:lvl1pPr>
      <a:lvl2pPr algn="l" rtl="0" eaLnBrk="1" fontAlgn="base" hangingPunct="1">
        <a:spcBef>
          <a:spcPct val="0"/>
        </a:spcBef>
        <a:spcAft>
          <a:spcPct val="0"/>
        </a:spcAft>
        <a:defRPr sz="1600" b="1">
          <a:solidFill>
            <a:schemeClr val="tx2"/>
          </a:solidFill>
          <a:latin typeface="Arial" charset="0"/>
        </a:defRPr>
      </a:lvl2pPr>
      <a:lvl3pPr algn="l" rtl="0" eaLnBrk="1" fontAlgn="base" hangingPunct="1">
        <a:spcBef>
          <a:spcPct val="0"/>
        </a:spcBef>
        <a:spcAft>
          <a:spcPct val="0"/>
        </a:spcAft>
        <a:defRPr sz="1600" b="1">
          <a:solidFill>
            <a:schemeClr val="tx2"/>
          </a:solidFill>
          <a:latin typeface="Arial" charset="0"/>
        </a:defRPr>
      </a:lvl3pPr>
      <a:lvl4pPr algn="l" rtl="0" eaLnBrk="1" fontAlgn="base" hangingPunct="1">
        <a:spcBef>
          <a:spcPct val="0"/>
        </a:spcBef>
        <a:spcAft>
          <a:spcPct val="0"/>
        </a:spcAft>
        <a:defRPr sz="1600" b="1">
          <a:solidFill>
            <a:schemeClr val="tx2"/>
          </a:solidFill>
          <a:latin typeface="Arial" charset="0"/>
        </a:defRPr>
      </a:lvl4pPr>
      <a:lvl5pPr algn="l" rtl="0" eaLnBrk="1" fontAlgn="base" hangingPunct="1">
        <a:spcBef>
          <a:spcPct val="0"/>
        </a:spcBef>
        <a:spcAft>
          <a:spcPct val="0"/>
        </a:spcAft>
        <a:defRPr sz="1600" b="1">
          <a:solidFill>
            <a:schemeClr val="tx2"/>
          </a:solidFill>
          <a:latin typeface="Arial" charset="0"/>
        </a:defRPr>
      </a:lvl5pPr>
      <a:lvl6pPr marL="457054" algn="l" rtl="0" eaLnBrk="1" fontAlgn="base" hangingPunct="1">
        <a:spcBef>
          <a:spcPct val="0"/>
        </a:spcBef>
        <a:spcAft>
          <a:spcPct val="0"/>
        </a:spcAft>
        <a:defRPr sz="1600" b="1">
          <a:solidFill>
            <a:schemeClr val="tx2"/>
          </a:solidFill>
          <a:latin typeface="Arial" charset="0"/>
        </a:defRPr>
      </a:lvl6pPr>
      <a:lvl7pPr marL="914108" algn="l" rtl="0" eaLnBrk="1" fontAlgn="base" hangingPunct="1">
        <a:spcBef>
          <a:spcPct val="0"/>
        </a:spcBef>
        <a:spcAft>
          <a:spcPct val="0"/>
        </a:spcAft>
        <a:defRPr sz="1600" b="1">
          <a:solidFill>
            <a:schemeClr val="tx2"/>
          </a:solidFill>
          <a:latin typeface="Arial" charset="0"/>
        </a:defRPr>
      </a:lvl7pPr>
      <a:lvl8pPr marL="1371163" algn="l" rtl="0" eaLnBrk="1" fontAlgn="base" hangingPunct="1">
        <a:spcBef>
          <a:spcPct val="0"/>
        </a:spcBef>
        <a:spcAft>
          <a:spcPct val="0"/>
        </a:spcAft>
        <a:defRPr sz="1600" b="1">
          <a:solidFill>
            <a:schemeClr val="tx2"/>
          </a:solidFill>
          <a:latin typeface="Arial" charset="0"/>
        </a:defRPr>
      </a:lvl8pPr>
      <a:lvl9pPr marL="1828216" algn="l" rtl="0" eaLnBrk="1" fontAlgn="base" hangingPunct="1">
        <a:spcBef>
          <a:spcPct val="0"/>
        </a:spcBef>
        <a:spcAft>
          <a:spcPct val="0"/>
        </a:spcAft>
        <a:defRPr sz="1600" b="1">
          <a:solidFill>
            <a:schemeClr val="tx2"/>
          </a:solidFill>
          <a:latin typeface="Arial" charset="0"/>
        </a:defRPr>
      </a:lvl9pPr>
    </p:titleStyle>
    <p:bodyStyle>
      <a:lvl1pPr algn="l" rtl="0" eaLnBrk="1" fontAlgn="base" hangingPunct="1">
        <a:spcBef>
          <a:spcPts val="526"/>
        </a:spcBef>
        <a:spcAft>
          <a:spcPts val="263"/>
        </a:spcAft>
        <a:buClr>
          <a:schemeClr val="tx1"/>
        </a:buClr>
        <a:defRPr sz="1200">
          <a:solidFill>
            <a:schemeClr val="tx1">
              <a:lumMod val="65000"/>
              <a:lumOff val="35000"/>
            </a:schemeClr>
          </a:solidFill>
          <a:latin typeface="+mn-lt"/>
          <a:ea typeface="+mn-ea"/>
          <a:cs typeface="+mn-cs"/>
        </a:defRPr>
      </a:lvl1pPr>
      <a:lvl2pPr marL="197695" indent="-200480" algn="l" rtl="0" eaLnBrk="1" fontAlgn="base" hangingPunct="1">
        <a:spcBef>
          <a:spcPts val="526"/>
        </a:spcBef>
        <a:spcAft>
          <a:spcPts val="263"/>
        </a:spcAft>
        <a:buClr>
          <a:srgbClr val="47254B"/>
        </a:buClr>
        <a:buSzPct val="100000"/>
        <a:buFont typeface="Arial" panose="020B0604020202020204" pitchFamily="34" charset="0"/>
        <a:buChar char="•"/>
        <a:defRPr sz="1200" baseline="0">
          <a:solidFill>
            <a:schemeClr val="tx1">
              <a:lumMod val="65000"/>
              <a:lumOff val="35000"/>
            </a:schemeClr>
          </a:solidFill>
          <a:latin typeface="+mn-lt"/>
        </a:defRPr>
      </a:lvl2pPr>
      <a:lvl3pPr marL="400960" indent="-200480" algn="l" rtl="0" eaLnBrk="1" fontAlgn="base" hangingPunct="1">
        <a:spcBef>
          <a:spcPts val="526"/>
        </a:spcBef>
        <a:spcAft>
          <a:spcPts val="263"/>
        </a:spcAft>
        <a:buClr>
          <a:srgbClr val="47254B"/>
        </a:buClr>
        <a:buSzPct val="100000"/>
        <a:buFont typeface="Arial" panose="020B0604020202020204" pitchFamily="34" charset="0"/>
        <a:buChar char="–"/>
        <a:defRPr sz="1200">
          <a:solidFill>
            <a:schemeClr val="tx1">
              <a:lumMod val="65000"/>
              <a:lumOff val="35000"/>
            </a:schemeClr>
          </a:solidFill>
          <a:latin typeface="+mn-lt"/>
        </a:defRPr>
      </a:lvl3pPr>
      <a:lvl4pPr marL="604225" indent="-199088" algn="l" rtl="0" eaLnBrk="1" fontAlgn="base" hangingPunct="1">
        <a:spcBef>
          <a:spcPts val="526"/>
        </a:spcBef>
        <a:spcAft>
          <a:spcPts val="263"/>
        </a:spcAft>
        <a:buClr>
          <a:srgbClr val="47254B"/>
        </a:buClr>
        <a:buSzPct val="100000"/>
        <a:buFont typeface="Arial" panose="020B0604020202020204" pitchFamily="34" charset="0"/>
        <a:buChar char="•"/>
        <a:defRPr sz="1200">
          <a:solidFill>
            <a:schemeClr val="tx1">
              <a:lumMod val="65000"/>
              <a:lumOff val="35000"/>
            </a:schemeClr>
          </a:solidFill>
          <a:latin typeface="+mn-lt"/>
        </a:defRPr>
      </a:lvl4pPr>
      <a:lvl5pPr marL="801920" indent="-197695" algn="l" rtl="0" eaLnBrk="1" fontAlgn="base" hangingPunct="1">
        <a:spcBef>
          <a:spcPts val="526"/>
        </a:spcBef>
        <a:spcAft>
          <a:spcPts val="263"/>
        </a:spcAft>
        <a:buClr>
          <a:srgbClr val="47254B"/>
        </a:buClr>
        <a:buSzPct val="100000"/>
        <a:buFont typeface="Arial" panose="020B0604020202020204" pitchFamily="34" charset="0"/>
        <a:buChar char="–"/>
        <a:defRPr sz="1200" baseline="0">
          <a:solidFill>
            <a:schemeClr val="tx1">
              <a:lumMod val="65000"/>
              <a:lumOff val="35000"/>
            </a:schemeClr>
          </a:solidFill>
          <a:latin typeface="+mn-lt"/>
        </a:defRPr>
      </a:lvl5pPr>
      <a:lvl6pPr marL="999616" indent="-197695" algn="l" rtl="0" eaLnBrk="1" fontAlgn="base" hangingPunct="1">
        <a:spcBef>
          <a:spcPts val="526"/>
        </a:spcBef>
        <a:spcAft>
          <a:spcPts val="263"/>
        </a:spcAft>
        <a:buClr>
          <a:srgbClr val="47254B"/>
        </a:buClr>
        <a:buSzPct val="100000"/>
        <a:buFont typeface="Arial" panose="020B0604020202020204" pitchFamily="34" charset="0"/>
        <a:buChar char="•"/>
        <a:defRPr sz="1200">
          <a:solidFill>
            <a:schemeClr val="tx1">
              <a:lumMod val="65000"/>
              <a:lumOff val="35000"/>
            </a:schemeClr>
          </a:solidFill>
          <a:latin typeface="+mn-lt"/>
        </a:defRPr>
      </a:lvl6pPr>
      <a:lvl7pPr marL="1485426" indent="-147592" algn="l" rtl="0" eaLnBrk="1" fontAlgn="base" hangingPunct="1">
        <a:spcBef>
          <a:spcPct val="50000"/>
        </a:spcBef>
        <a:spcAft>
          <a:spcPct val="0"/>
        </a:spcAft>
        <a:buChar char="»"/>
        <a:defRPr sz="1200">
          <a:solidFill>
            <a:schemeClr val="tx1"/>
          </a:solidFill>
          <a:latin typeface="+mn-lt"/>
        </a:defRPr>
      </a:lvl7pPr>
      <a:lvl8pPr marL="1942480" indent="-147592" algn="l" rtl="0" eaLnBrk="1" fontAlgn="base" hangingPunct="1">
        <a:spcBef>
          <a:spcPct val="50000"/>
        </a:spcBef>
        <a:spcAft>
          <a:spcPct val="0"/>
        </a:spcAft>
        <a:buChar char="»"/>
        <a:defRPr sz="1200">
          <a:solidFill>
            <a:schemeClr val="tx1"/>
          </a:solidFill>
          <a:latin typeface="+mn-lt"/>
        </a:defRPr>
      </a:lvl8pPr>
      <a:lvl9pPr marL="2399534" indent="-147592" algn="l" rtl="0" eaLnBrk="1" fontAlgn="base" hangingPunct="1">
        <a:spcBef>
          <a:spcPct val="50000"/>
        </a:spcBef>
        <a:spcAft>
          <a:spcPct val="0"/>
        </a:spcAft>
        <a:buChar char="»"/>
        <a:defRPr sz="1200">
          <a:solidFill>
            <a:schemeClr val="tx1"/>
          </a:solidFill>
          <a:latin typeface="+mn-lt"/>
        </a:defRPr>
      </a:lvl9pPr>
    </p:bodyStyle>
    <p:otherStyle>
      <a:defPPr>
        <a:defRPr lang="da-DK"/>
      </a:defPPr>
      <a:lvl1pPr marL="0" algn="l" defTabSz="914108" rtl="0" eaLnBrk="1" latinLnBrk="0" hangingPunct="1">
        <a:defRPr sz="1800" kern="1200">
          <a:solidFill>
            <a:schemeClr val="tx1"/>
          </a:solidFill>
          <a:latin typeface="+mn-lt"/>
          <a:ea typeface="+mn-ea"/>
          <a:cs typeface="+mn-cs"/>
        </a:defRPr>
      </a:lvl1pPr>
      <a:lvl2pPr marL="457054" algn="l" defTabSz="914108" rtl="0" eaLnBrk="1" latinLnBrk="0" hangingPunct="1">
        <a:defRPr sz="1800" kern="1200">
          <a:solidFill>
            <a:schemeClr val="tx1"/>
          </a:solidFill>
          <a:latin typeface="+mn-lt"/>
          <a:ea typeface="+mn-ea"/>
          <a:cs typeface="+mn-cs"/>
        </a:defRPr>
      </a:lvl2pPr>
      <a:lvl3pPr marL="914108" algn="l" defTabSz="914108" rtl="0" eaLnBrk="1" latinLnBrk="0" hangingPunct="1">
        <a:defRPr sz="1800" kern="1200">
          <a:solidFill>
            <a:schemeClr val="tx1"/>
          </a:solidFill>
          <a:latin typeface="+mn-lt"/>
          <a:ea typeface="+mn-ea"/>
          <a:cs typeface="+mn-cs"/>
        </a:defRPr>
      </a:lvl3pPr>
      <a:lvl4pPr marL="1371163" algn="l" defTabSz="914108" rtl="0" eaLnBrk="1" latinLnBrk="0" hangingPunct="1">
        <a:defRPr sz="1800" kern="1200">
          <a:solidFill>
            <a:schemeClr val="tx1"/>
          </a:solidFill>
          <a:latin typeface="+mn-lt"/>
          <a:ea typeface="+mn-ea"/>
          <a:cs typeface="+mn-cs"/>
        </a:defRPr>
      </a:lvl4pPr>
      <a:lvl5pPr marL="1828216" algn="l" defTabSz="914108" rtl="0" eaLnBrk="1" latinLnBrk="0" hangingPunct="1">
        <a:defRPr sz="1800" kern="1200">
          <a:solidFill>
            <a:schemeClr val="tx1"/>
          </a:solidFill>
          <a:latin typeface="+mn-lt"/>
          <a:ea typeface="+mn-ea"/>
          <a:cs typeface="+mn-cs"/>
        </a:defRPr>
      </a:lvl5pPr>
      <a:lvl6pPr marL="2285270" algn="l" defTabSz="914108" rtl="0" eaLnBrk="1" latinLnBrk="0" hangingPunct="1">
        <a:defRPr sz="1800" kern="1200">
          <a:solidFill>
            <a:schemeClr val="tx1"/>
          </a:solidFill>
          <a:latin typeface="+mn-lt"/>
          <a:ea typeface="+mn-ea"/>
          <a:cs typeface="+mn-cs"/>
        </a:defRPr>
      </a:lvl6pPr>
      <a:lvl7pPr marL="2742326" algn="l" defTabSz="914108" rtl="0" eaLnBrk="1" latinLnBrk="0" hangingPunct="1">
        <a:defRPr sz="1800" kern="1200">
          <a:solidFill>
            <a:schemeClr val="tx1"/>
          </a:solidFill>
          <a:latin typeface="+mn-lt"/>
          <a:ea typeface="+mn-ea"/>
          <a:cs typeface="+mn-cs"/>
        </a:defRPr>
      </a:lvl7pPr>
      <a:lvl8pPr marL="3199380" algn="l" defTabSz="914108" rtl="0" eaLnBrk="1" latinLnBrk="0" hangingPunct="1">
        <a:defRPr sz="1800" kern="1200">
          <a:solidFill>
            <a:schemeClr val="tx1"/>
          </a:solidFill>
          <a:latin typeface="+mn-lt"/>
          <a:ea typeface="+mn-ea"/>
          <a:cs typeface="+mn-cs"/>
        </a:defRPr>
      </a:lvl8pPr>
      <a:lvl9pPr marL="3656434" algn="l" defTabSz="914108"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3367">
          <p15:clr>
            <a:srgbClr val="F26B43"/>
          </p15:clr>
        </p15:guide>
        <p15:guide id="2" pos="394">
          <p15:clr>
            <a:srgbClr val="F26B43"/>
          </p15:clr>
        </p15:guide>
        <p15:guide id="3" orient="horz" pos="4109" userDrawn="1">
          <p15:clr>
            <a:srgbClr val="F26B43"/>
          </p15:clr>
        </p15:guide>
        <p15:guide id="4" pos="3426">
          <p15:clr>
            <a:srgbClr val="F26B43"/>
          </p15:clr>
        </p15:guide>
        <p15:guide id="5" pos="3306">
          <p15:clr>
            <a:srgbClr val="F26B43"/>
          </p15:clr>
        </p15:guide>
        <p15:guide id="6" pos="6341">
          <p15:clr>
            <a:srgbClr val="F26B43"/>
          </p15:clr>
        </p15:guide>
        <p15:guide id="7" orient="horz" pos="930">
          <p15:clr>
            <a:srgbClr val="F26B43"/>
          </p15:clr>
        </p15:guide>
        <p15:guide id="8" orient="horz" pos="76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1.xml"/><Relationship Id="rId1" Type="http://schemas.openxmlformats.org/officeDocument/2006/relationships/vmlDrawing" Target="../drawings/vmlDrawing11.vml"/><Relationship Id="rId6" Type="http://schemas.openxmlformats.org/officeDocument/2006/relationships/image" Target="../media/image3.emf"/><Relationship Id="rId5" Type="http://schemas.openxmlformats.org/officeDocument/2006/relationships/oleObject" Target="../embeddings/oleObject11.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chart" Target="../charts/chart1.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5.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8.xml"/><Relationship Id="rId1" Type="http://schemas.openxmlformats.org/officeDocument/2006/relationships/vmlDrawing" Target="../drawings/vmlDrawing12.vml"/><Relationship Id="rId4" Type="http://schemas.openxmlformats.org/officeDocument/2006/relationships/image" Target="../media/image12.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hyperlink" Target="https://www.udemy.com/machinelearning/" TargetMode="Externa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www.rstudio.com/products/rstudio/download/" TargetMode="External"/><Relationship Id="rId2" Type="http://schemas.openxmlformats.org/officeDocument/2006/relationships/hyperlink" Target="https://www.udemy.com/machinelearning/" TargetMode="External"/><Relationship Id="rId1" Type="http://schemas.openxmlformats.org/officeDocument/2006/relationships/slideLayout" Target="../slideLayouts/slideLayout8.xml"/><Relationship Id="rId5" Type="http://schemas.openxmlformats.org/officeDocument/2006/relationships/hyperlink" Target="https://www.superdatascience.com/pages/machine-learning" TargetMode="External"/><Relationship Id="rId4" Type="http://schemas.openxmlformats.org/officeDocument/2006/relationships/hyperlink" Target="https://www.anaconda.com/distribution/"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226544566"/>
              </p:ext>
            </p:extLst>
          </p:nvPr>
        </p:nvGraphicFramePr>
        <p:xfrm>
          <a:off x="1359" y="1442"/>
          <a:ext cx="1358" cy="1441"/>
        </p:xfrm>
        <a:graphic>
          <a:graphicData uri="http://schemas.openxmlformats.org/presentationml/2006/ole">
            <mc:AlternateContent xmlns:mc="http://schemas.openxmlformats.org/markup-compatibility/2006">
              <mc:Choice xmlns:v="urn:schemas-microsoft-com:vml" Requires="v">
                <p:oleObj spid="_x0000_s1332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9" y="1442"/>
                        <a:ext cx="1358" cy="14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dirty="0"/>
              <a:t>Machine Learning A-Z™: Hands-On Python &amp; R In Data </a:t>
            </a:r>
            <a:r>
              <a:rPr lang="en-US" dirty="0" smtClean="0"/>
              <a:t>Science</a:t>
            </a:r>
            <a:endParaRPr lang="en-GB" dirty="0"/>
          </a:p>
        </p:txBody>
      </p:sp>
      <p:sp>
        <p:nvSpPr>
          <p:cNvPr id="3" name="Subtitle 2"/>
          <p:cNvSpPr>
            <a:spLocks noGrp="1"/>
          </p:cNvSpPr>
          <p:nvPr>
            <p:ph type="body" sz="quarter" idx="10"/>
          </p:nvPr>
        </p:nvSpPr>
        <p:spPr/>
        <p:txBody>
          <a:bodyPr/>
          <a:lstStyle/>
          <a:p>
            <a:r>
              <a:rPr lang="en-GB" dirty="0" smtClean="0"/>
              <a:t>Kick-off session</a:t>
            </a:r>
            <a:endParaRPr lang="en-GB" dirty="0"/>
          </a:p>
        </p:txBody>
      </p:sp>
      <p:sp>
        <p:nvSpPr>
          <p:cNvPr id="14" name="Text Placeholder 13"/>
          <p:cNvSpPr>
            <a:spLocks noGrp="1"/>
          </p:cNvSpPr>
          <p:nvPr>
            <p:ph type="body" sz="quarter" idx="11"/>
          </p:nvPr>
        </p:nvSpPr>
        <p:spPr/>
        <p:txBody>
          <a:bodyPr/>
          <a:lstStyle/>
          <a:p>
            <a:r>
              <a:rPr lang="en-US" dirty="0" smtClean="0"/>
              <a:t>May 24, 2019</a:t>
            </a:r>
            <a:endParaRPr lang="en-US" dirty="0"/>
          </a:p>
        </p:txBody>
      </p:sp>
      <p:sp>
        <p:nvSpPr>
          <p:cNvPr id="16" name="Text Placeholder 15"/>
          <p:cNvSpPr>
            <a:spLocks noGrp="1"/>
          </p:cNvSpPr>
          <p:nvPr>
            <p:ph type="body" sz="quarter" idx="13"/>
          </p:nvPr>
        </p:nvSpPr>
        <p:spPr>
          <a:xfrm>
            <a:off x="551969" y="4247441"/>
            <a:ext cx="4969073" cy="818814"/>
          </a:xfrm>
        </p:spPr>
        <p:txBody>
          <a:bodyPr/>
          <a:lstStyle/>
          <a:p>
            <a:r>
              <a:rPr lang="en-US" dirty="0"/>
              <a:t>Ariel </a:t>
            </a:r>
            <a:r>
              <a:rPr lang="en-US" dirty="0" smtClean="0"/>
              <a:t>Capetillo</a:t>
            </a:r>
            <a:endParaRPr lang="en-US" dirty="0" smtClean="0"/>
          </a:p>
          <a:p>
            <a:r>
              <a:rPr lang="en-US" dirty="0" smtClean="0"/>
              <a:t>Juan </a:t>
            </a:r>
            <a:r>
              <a:rPr lang="en-US" dirty="0" smtClean="0"/>
              <a:t>Carlos </a:t>
            </a:r>
            <a:r>
              <a:rPr lang="en-US" dirty="0" smtClean="0"/>
              <a:t>Urrutia</a:t>
            </a:r>
            <a:endParaRPr lang="en-US" dirty="0" smtClean="0"/>
          </a:p>
        </p:txBody>
      </p:sp>
    </p:spTree>
    <p:extLst>
      <p:ext uri="{BB962C8B-B14F-4D97-AF65-F5344CB8AC3E}">
        <p14:creationId xmlns:p14="http://schemas.microsoft.com/office/powerpoint/2010/main" val="254482784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b="1" dirty="0" smtClean="0"/>
              <a:t>Topi</a:t>
            </a:r>
            <a:r>
              <a:rPr lang="en-US" b="1" dirty="0" smtClean="0"/>
              <a:t>c 2: Linear and Multiple Regression</a:t>
            </a:r>
            <a:r>
              <a:rPr lang="en-US" b="1" dirty="0"/>
              <a:t/>
            </a:r>
            <a:br>
              <a:rPr lang="en-US" b="1" dirty="0"/>
            </a:br>
            <a:endParaRPr lang="en-US" dirty="0"/>
          </a:p>
        </p:txBody>
      </p:sp>
      <p:sp>
        <p:nvSpPr>
          <p:cNvPr id="3" name="2 Marcador de pie de página"/>
          <p:cNvSpPr>
            <a:spLocks noGrp="1"/>
          </p:cNvSpPr>
          <p:nvPr>
            <p:ph type="ftr" sz="quarter" idx="11"/>
          </p:nvPr>
        </p:nvSpPr>
        <p:spPr/>
        <p:txBody>
          <a:bodyPr/>
          <a:lstStyle/>
          <a:p>
            <a:r>
              <a:rPr lang="en-US"/>
              <a:t>©2017 Evalueserve. All rights reserved.</a:t>
            </a:r>
            <a:endParaRPr lang="en-GB" dirty="0"/>
          </a:p>
        </p:txBody>
      </p:sp>
      <p:sp>
        <p:nvSpPr>
          <p:cNvPr id="8" name="7 Marcador de texto"/>
          <p:cNvSpPr>
            <a:spLocks noGrp="1"/>
          </p:cNvSpPr>
          <p:nvPr>
            <p:ph type="body" sz="quarter" idx="12"/>
          </p:nvPr>
        </p:nvSpPr>
        <p:spPr/>
        <p:txBody>
          <a:bodyPr>
            <a:normAutofit fontScale="92500" lnSpcReduction="20000"/>
          </a:bodyPr>
          <a:lstStyle/>
          <a:p>
            <a:r>
              <a:rPr lang="en-US" sz="1400" dirty="0" smtClean="0"/>
              <a:t>Video: </a:t>
            </a:r>
          </a:p>
          <a:p>
            <a:r>
              <a:rPr lang="es-CL" sz="1400" dirty="0"/>
              <a:t>	</a:t>
            </a:r>
            <a:r>
              <a:rPr lang="es-CL" sz="1400" dirty="0" err="1" smtClean="0"/>
              <a:t>Intro</a:t>
            </a:r>
            <a:r>
              <a:rPr lang="es-CL" sz="1400" dirty="0" smtClean="0"/>
              <a:t>: 1min</a:t>
            </a:r>
          </a:p>
          <a:p>
            <a:r>
              <a:rPr lang="es-CL" sz="1400" dirty="0" smtClean="0"/>
              <a:t>	LR: 1hr 25min</a:t>
            </a:r>
          </a:p>
          <a:p>
            <a:r>
              <a:rPr lang="es-CL" sz="1400" dirty="0"/>
              <a:t>	</a:t>
            </a:r>
            <a:r>
              <a:rPr lang="es-CL" sz="1400" dirty="0" smtClean="0"/>
              <a:t>MR: 2hr 20min</a:t>
            </a:r>
          </a:p>
          <a:p>
            <a:r>
              <a:rPr lang="es-CL" sz="1400" dirty="0"/>
              <a:t>	</a:t>
            </a:r>
            <a:r>
              <a:rPr lang="es-CL" sz="1400" dirty="0" smtClean="0"/>
              <a:t>Total: 3hr 46min</a:t>
            </a:r>
            <a:endParaRPr lang="en-US" sz="1400" dirty="0"/>
          </a:p>
          <a:p>
            <a:endParaRPr lang="en-US" dirty="0"/>
          </a:p>
        </p:txBody>
      </p:sp>
      <p:sp>
        <p:nvSpPr>
          <p:cNvPr id="4" name="Slide Number Placeholder 3">
            <a:extLst>
              <a:ext uri="{FF2B5EF4-FFF2-40B4-BE49-F238E27FC236}">
                <a16:creationId xmlns="" xmlns:a16="http://schemas.microsoft.com/office/drawing/2014/main" id="{2B8D9FC0-20E2-4E53-B6C8-2302D874B7A1}"/>
              </a:ext>
            </a:extLst>
          </p:cNvPr>
          <p:cNvSpPr>
            <a:spLocks noGrp="1"/>
          </p:cNvSpPr>
          <p:nvPr>
            <p:ph type="sldNum" sz="quarter" idx="10"/>
          </p:nvPr>
        </p:nvSpPr>
        <p:spPr/>
        <p:txBody>
          <a:bodyPr/>
          <a:lstStyle/>
          <a:p>
            <a:fld id="{E20330FD-FE2A-483E-B0C7-29AD7FB3CAEB}" type="slidenum">
              <a:rPr lang="en-GB" smtClean="0"/>
              <a:pPr/>
              <a:t>10</a:t>
            </a:fld>
            <a:r>
              <a:rPr lang="en-GB"/>
              <a:t> /  evalueserve.com</a:t>
            </a:r>
            <a:endParaRPr lang="en-GB" dirty="0"/>
          </a:p>
        </p:txBody>
      </p:sp>
    </p:spTree>
    <p:extLst>
      <p:ext uri="{BB962C8B-B14F-4D97-AF65-F5344CB8AC3E}">
        <p14:creationId xmlns:p14="http://schemas.microsoft.com/office/powerpoint/2010/main" val="294053870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b="1" dirty="0" smtClean="0"/>
              <a:t>Topi</a:t>
            </a:r>
            <a:r>
              <a:rPr lang="en-US" b="1" dirty="0" smtClean="0"/>
              <a:t>c 3: Logistic Regression</a:t>
            </a:r>
            <a:r>
              <a:rPr lang="en-US" b="1" dirty="0"/>
              <a:t/>
            </a:r>
            <a:br>
              <a:rPr lang="en-US" b="1" dirty="0"/>
            </a:br>
            <a:endParaRPr lang="en-US" dirty="0"/>
          </a:p>
        </p:txBody>
      </p:sp>
      <p:sp>
        <p:nvSpPr>
          <p:cNvPr id="3" name="2 Marcador de pie de página"/>
          <p:cNvSpPr>
            <a:spLocks noGrp="1"/>
          </p:cNvSpPr>
          <p:nvPr>
            <p:ph type="ftr" sz="quarter" idx="11"/>
          </p:nvPr>
        </p:nvSpPr>
        <p:spPr/>
        <p:txBody>
          <a:bodyPr/>
          <a:lstStyle/>
          <a:p>
            <a:r>
              <a:rPr lang="en-US"/>
              <a:t>©2017 Evalueserve. All rights reserved.</a:t>
            </a:r>
            <a:endParaRPr lang="en-GB" dirty="0"/>
          </a:p>
        </p:txBody>
      </p:sp>
      <p:sp>
        <p:nvSpPr>
          <p:cNvPr id="8" name="7 Marcador de texto"/>
          <p:cNvSpPr>
            <a:spLocks noGrp="1"/>
          </p:cNvSpPr>
          <p:nvPr>
            <p:ph type="body" sz="quarter" idx="12"/>
          </p:nvPr>
        </p:nvSpPr>
        <p:spPr/>
        <p:txBody>
          <a:bodyPr/>
          <a:lstStyle/>
          <a:p>
            <a:r>
              <a:rPr lang="en-US" sz="1400" dirty="0" smtClean="0"/>
              <a:t>Video: 1hr 41min</a:t>
            </a:r>
            <a:endParaRPr lang="en-US" sz="1400" dirty="0"/>
          </a:p>
          <a:p>
            <a:endParaRPr lang="en-US" dirty="0"/>
          </a:p>
        </p:txBody>
      </p:sp>
      <p:sp>
        <p:nvSpPr>
          <p:cNvPr id="4" name="Slide Number Placeholder 3">
            <a:extLst>
              <a:ext uri="{FF2B5EF4-FFF2-40B4-BE49-F238E27FC236}">
                <a16:creationId xmlns="" xmlns:a16="http://schemas.microsoft.com/office/drawing/2014/main" id="{2B8D9FC0-20E2-4E53-B6C8-2302D874B7A1}"/>
              </a:ext>
            </a:extLst>
          </p:cNvPr>
          <p:cNvSpPr>
            <a:spLocks noGrp="1"/>
          </p:cNvSpPr>
          <p:nvPr>
            <p:ph type="sldNum" sz="quarter" idx="10"/>
          </p:nvPr>
        </p:nvSpPr>
        <p:spPr/>
        <p:txBody>
          <a:bodyPr/>
          <a:lstStyle/>
          <a:p>
            <a:fld id="{E20330FD-FE2A-483E-B0C7-29AD7FB3CAEB}" type="slidenum">
              <a:rPr lang="en-GB" smtClean="0"/>
              <a:pPr/>
              <a:t>11</a:t>
            </a:fld>
            <a:r>
              <a:rPr lang="en-GB"/>
              <a:t> /  evalueserve.com</a:t>
            </a:r>
            <a:endParaRPr lang="en-GB" dirty="0"/>
          </a:p>
        </p:txBody>
      </p:sp>
    </p:spTree>
    <p:extLst>
      <p:ext uri="{BB962C8B-B14F-4D97-AF65-F5344CB8AC3E}">
        <p14:creationId xmlns:p14="http://schemas.microsoft.com/office/powerpoint/2010/main" val="294053870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b="1" dirty="0" smtClean="0"/>
              <a:t>Topi</a:t>
            </a:r>
            <a:r>
              <a:rPr lang="en-US" b="1" dirty="0" smtClean="0"/>
              <a:t>c 4: Decision Trees and Random Forests </a:t>
            </a:r>
            <a:endParaRPr lang="en-US" dirty="0"/>
          </a:p>
        </p:txBody>
      </p:sp>
      <p:sp>
        <p:nvSpPr>
          <p:cNvPr id="3" name="2 Marcador de pie de página"/>
          <p:cNvSpPr>
            <a:spLocks noGrp="1"/>
          </p:cNvSpPr>
          <p:nvPr>
            <p:ph type="ftr" sz="quarter" idx="11"/>
          </p:nvPr>
        </p:nvSpPr>
        <p:spPr/>
        <p:txBody>
          <a:bodyPr/>
          <a:lstStyle/>
          <a:p>
            <a:r>
              <a:rPr lang="en-US"/>
              <a:t>©2017 Evalueserve. All rights reserved.</a:t>
            </a:r>
            <a:endParaRPr lang="en-GB" dirty="0"/>
          </a:p>
        </p:txBody>
      </p:sp>
      <p:sp>
        <p:nvSpPr>
          <p:cNvPr id="8" name="7 Marcador de texto"/>
          <p:cNvSpPr>
            <a:spLocks noGrp="1"/>
          </p:cNvSpPr>
          <p:nvPr>
            <p:ph type="body" sz="quarter" idx="12"/>
          </p:nvPr>
        </p:nvSpPr>
        <p:spPr/>
        <p:txBody>
          <a:bodyPr/>
          <a:lstStyle/>
          <a:p>
            <a:r>
              <a:rPr lang="en-US" sz="1400" dirty="0" smtClean="0"/>
              <a:t>Video: </a:t>
            </a:r>
          </a:p>
          <a:p>
            <a:r>
              <a:rPr lang="es-CL" sz="1400" dirty="0"/>
              <a:t>	</a:t>
            </a:r>
            <a:r>
              <a:rPr lang="es-CL" sz="1400" dirty="0" err="1" smtClean="0"/>
              <a:t>Decision</a:t>
            </a:r>
            <a:r>
              <a:rPr lang="es-CL" sz="1400" dirty="0" smtClean="0"/>
              <a:t> </a:t>
            </a:r>
            <a:r>
              <a:rPr lang="es-CL" sz="1400" dirty="0" err="1" smtClean="0"/>
              <a:t>Trees</a:t>
            </a:r>
            <a:r>
              <a:rPr lang="es-CL" sz="1400" dirty="0" smtClean="0"/>
              <a:t>: 44min</a:t>
            </a:r>
          </a:p>
          <a:p>
            <a:r>
              <a:rPr lang="es-CL" sz="1400" dirty="0"/>
              <a:t>	</a:t>
            </a:r>
            <a:r>
              <a:rPr lang="es-CL" sz="1400" dirty="0" err="1" smtClean="0"/>
              <a:t>Random</a:t>
            </a:r>
            <a:r>
              <a:rPr lang="es-CL" sz="1400" dirty="0" smtClean="0"/>
              <a:t> </a:t>
            </a:r>
            <a:r>
              <a:rPr lang="es-CL" sz="1400" dirty="0" err="1" smtClean="0"/>
              <a:t>Forests</a:t>
            </a:r>
            <a:r>
              <a:rPr lang="es-CL" sz="1400" dirty="0" smtClean="0"/>
              <a:t>: 48min</a:t>
            </a:r>
          </a:p>
          <a:p>
            <a:r>
              <a:rPr lang="es-CL" sz="1400" dirty="0" smtClean="0"/>
              <a:t>	Total: 1hr 32min</a:t>
            </a:r>
            <a:endParaRPr lang="en-US" sz="1400" dirty="0"/>
          </a:p>
          <a:p>
            <a:endParaRPr lang="en-US" dirty="0"/>
          </a:p>
        </p:txBody>
      </p:sp>
      <p:sp>
        <p:nvSpPr>
          <p:cNvPr id="4" name="Slide Number Placeholder 3">
            <a:extLst>
              <a:ext uri="{FF2B5EF4-FFF2-40B4-BE49-F238E27FC236}">
                <a16:creationId xmlns="" xmlns:a16="http://schemas.microsoft.com/office/drawing/2014/main" id="{2B8D9FC0-20E2-4E53-B6C8-2302D874B7A1}"/>
              </a:ext>
            </a:extLst>
          </p:cNvPr>
          <p:cNvSpPr>
            <a:spLocks noGrp="1"/>
          </p:cNvSpPr>
          <p:nvPr>
            <p:ph type="sldNum" sz="quarter" idx="10"/>
          </p:nvPr>
        </p:nvSpPr>
        <p:spPr/>
        <p:txBody>
          <a:bodyPr/>
          <a:lstStyle/>
          <a:p>
            <a:fld id="{E20330FD-FE2A-483E-B0C7-29AD7FB3CAEB}" type="slidenum">
              <a:rPr lang="en-GB" smtClean="0"/>
              <a:pPr/>
              <a:t>12</a:t>
            </a:fld>
            <a:r>
              <a:rPr lang="en-GB"/>
              <a:t> /  evalueserve.com</a:t>
            </a:r>
            <a:endParaRPr lang="en-GB" dirty="0"/>
          </a:p>
        </p:txBody>
      </p:sp>
    </p:spTree>
    <p:extLst>
      <p:ext uri="{BB962C8B-B14F-4D97-AF65-F5344CB8AC3E}">
        <p14:creationId xmlns:p14="http://schemas.microsoft.com/office/powerpoint/2010/main" val="294053870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b="1" dirty="0" smtClean="0"/>
              <a:t>Topi</a:t>
            </a:r>
            <a:r>
              <a:rPr lang="en-US" b="1" dirty="0" smtClean="0"/>
              <a:t>c 5: K-Means and Hierarchical Clustering</a:t>
            </a:r>
            <a:endParaRPr lang="en-US" dirty="0"/>
          </a:p>
        </p:txBody>
      </p:sp>
      <p:sp>
        <p:nvSpPr>
          <p:cNvPr id="3" name="2 Marcador de pie de página"/>
          <p:cNvSpPr>
            <a:spLocks noGrp="1"/>
          </p:cNvSpPr>
          <p:nvPr>
            <p:ph type="ftr" sz="quarter" idx="11"/>
          </p:nvPr>
        </p:nvSpPr>
        <p:spPr/>
        <p:txBody>
          <a:bodyPr/>
          <a:lstStyle/>
          <a:p>
            <a:r>
              <a:rPr lang="en-US"/>
              <a:t>©2017 Evalueserve. All rights reserved.</a:t>
            </a:r>
            <a:endParaRPr lang="en-GB" dirty="0"/>
          </a:p>
        </p:txBody>
      </p:sp>
      <p:sp>
        <p:nvSpPr>
          <p:cNvPr id="8" name="7 Marcador de texto"/>
          <p:cNvSpPr>
            <a:spLocks noGrp="1"/>
          </p:cNvSpPr>
          <p:nvPr>
            <p:ph type="body" sz="quarter" idx="12"/>
          </p:nvPr>
        </p:nvSpPr>
        <p:spPr>
          <a:xfrm>
            <a:off x="539553" y="1353439"/>
            <a:ext cx="8065286" cy="3218561"/>
          </a:xfrm>
        </p:spPr>
        <p:txBody>
          <a:bodyPr>
            <a:normAutofit/>
          </a:bodyPr>
          <a:lstStyle/>
          <a:p>
            <a:r>
              <a:rPr lang="en-US" sz="1800" dirty="0" smtClean="0"/>
              <a:t>Video: </a:t>
            </a:r>
          </a:p>
          <a:p>
            <a:r>
              <a:rPr lang="es-CL" sz="1800" dirty="0"/>
              <a:t>	</a:t>
            </a:r>
            <a:r>
              <a:rPr lang="es-CL" sz="1800" dirty="0" err="1" smtClean="0"/>
              <a:t>Intro</a:t>
            </a:r>
            <a:r>
              <a:rPr lang="es-CL" sz="1800" dirty="0" smtClean="0"/>
              <a:t>: 1min</a:t>
            </a:r>
          </a:p>
          <a:p>
            <a:r>
              <a:rPr lang="es-CL" sz="1800" dirty="0"/>
              <a:t>	</a:t>
            </a:r>
            <a:r>
              <a:rPr lang="es-CL" sz="1800" dirty="0" smtClean="0"/>
              <a:t>K-</a:t>
            </a:r>
            <a:r>
              <a:rPr lang="es-CL" sz="1800" dirty="0" err="1" smtClean="0"/>
              <a:t>Means</a:t>
            </a:r>
            <a:r>
              <a:rPr lang="es-CL" sz="1800" dirty="0" smtClean="0"/>
              <a:t>: 1hr 17min</a:t>
            </a:r>
          </a:p>
          <a:p>
            <a:r>
              <a:rPr lang="es-CL" sz="1800" dirty="0" smtClean="0"/>
              <a:t>	HC: 1hr 16min</a:t>
            </a:r>
          </a:p>
          <a:p>
            <a:r>
              <a:rPr lang="es-CL" sz="1800" dirty="0"/>
              <a:t>	</a:t>
            </a:r>
            <a:r>
              <a:rPr lang="es-CL" sz="1800" dirty="0" smtClean="0"/>
              <a:t>Total: 2hr 34min </a:t>
            </a:r>
            <a:endParaRPr lang="es-CL" sz="1800" dirty="0"/>
          </a:p>
          <a:p>
            <a:r>
              <a:rPr lang="es-CL" sz="1400" dirty="0" smtClean="0"/>
              <a:t>	</a:t>
            </a:r>
            <a:endParaRPr lang="en-US" sz="1400" dirty="0"/>
          </a:p>
          <a:p>
            <a:endParaRPr lang="en-US" dirty="0"/>
          </a:p>
        </p:txBody>
      </p:sp>
      <p:sp>
        <p:nvSpPr>
          <p:cNvPr id="4" name="Slide Number Placeholder 3">
            <a:extLst>
              <a:ext uri="{FF2B5EF4-FFF2-40B4-BE49-F238E27FC236}">
                <a16:creationId xmlns="" xmlns:a16="http://schemas.microsoft.com/office/drawing/2014/main" id="{2B8D9FC0-20E2-4E53-B6C8-2302D874B7A1}"/>
              </a:ext>
            </a:extLst>
          </p:cNvPr>
          <p:cNvSpPr>
            <a:spLocks noGrp="1"/>
          </p:cNvSpPr>
          <p:nvPr>
            <p:ph type="sldNum" sz="quarter" idx="10"/>
          </p:nvPr>
        </p:nvSpPr>
        <p:spPr/>
        <p:txBody>
          <a:bodyPr/>
          <a:lstStyle/>
          <a:p>
            <a:fld id="{E20330FD-FE2A-483E-B0C7-29AD7FB3CAEB}" type="slidenum">
              <a:rPr lang="en-GB" smtClean="0"/>
              <a:pPr/>
              <a:t>13</a:t>
            </a:fld>
            <a:r>
              <a:rPr lang="en-GB"/>
              <a:t> /  evalueserve.com</a:t>
            </a:r>
            <a:endParaRPr lang="en-GB" dirty="0"/>
          </a:p>
        </p:txBody>
      </p:sp>
    </p:spTree>
    <p:extLst>
      <p:ext uri="{BB962C8B-B14F-4D97-AF65-F5344CB8AC3E}">
        <p14:creationId xmlns:p14="http://schemas.microsoft.com/office/powerpoint/2010/main" val="294053870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b="1" dirty="0" smtClean="0"/>
              <a:t>Topi</a:t>
            </a:r>
            <a:r>
              <a:rPr lang="en-US" b="1" dirty="0" smtClean="0"/>
              <a:t>c 6: Association Rules</a:t>
            </a:r>
            <a:br>
              <a:rPr lang="en-US" b="1" dirty="0" smtClean="0"/>
            </a:br>
            <a:endParaRPr lang="en-US" dirty="0"/>
          </a:p>
        </p:txBody>
      </p:sp>
      <p:sp>
        <p:nvSpPr>
          <p:cNvPr id="3" name="2 Marcador de pie de página"/>
          <p:cNvSpPr>
            <a:spLocks noGrp="1"/>
          </p:cNvSpPr>
          <p:nvPr>
            <p:ph type="ftr" sz="quarter" idx="11"/>
          </p:nvPr>
        </p:nvSpPr>
        <p:spPr/>
        <p:txBody>
          <a:bodyPr/>
          <a:lstStyle/>
          <a:p>
            <a:r>
              <a:rPr lang="en-US"/>
              <a:t>©2017 Evalueserve. All rights reserved.</a:t>
            </a:r>
            <a:endParaRPr lang="en-GB" dirty="0"/>
          </a:p>
        </p:txBody>
      </p:sp>
      <p:sp>
        <p:nvSpPr>
          <p:cNvPr id="8" name="7 Marcador de texto"/>
          <p:cNvSpPr>
            <a:spLocks noGrp="1"/>
          </p:cNvSpPr>
          <p:nvPr>
            <p:ph type="body" sz="quarter" idx="12"/>
          </p:nvPr>
        </p:nvSpPr>
        <p:spPr/>
        <p:txBody>
          <a:bodyPr>
            <a:normAutofit lnSpcReduction="10000"/>
          </a:bodyPr>
          <a:lstStyle/>
          <a:p>
            <a:r>
              <a:rPr lang="es-CL" dirty="0" smtClean="0"/>
              <a:t>Video:</a:t>
            </a:r>
          </a:p>
          <a:p>
            <a:r>
              <a:rPr lang="es-CL" dirty="0"/>
              <a:t>	</a:t>
            </a:r>
            <a:r>
              <a:rPr lang="es-CL" dirty="0" err="1" smtClean="0"/>
              <a:t>Intro</a:t>
            </a:r>
            <a:r>
              <a:rPr lang="es-CL" dirty="0" smtClean="0"/>
              <a:t>: 1min</a:t>
            </a:r>
          </a:p>
          <a:p>
            <a:r>
              <a:rPr lang="es-CL" dirty="0"/>
              <a:t>	</a:t>
            </a:r>
            <a:r>
              <a:rPr lang="es-CL" dirty="0" err="1" smtClean="0"/>
              <a:t>Apriori</a:t>
            </a:r>
            <a:r>
              <a:rPr lang="es-CL" dirty="0" smtClean="0"/>
              <a:t>: 2hr</a:t>
            </a:r>
          </a:p>
          <a:p>
            <a:r>
              <a:rPr lang="es-CL" dirty="0"/>
              <a:t>	</a:t>
            </a:r>
            <a:r>
              <a:rPr lang="es-CL" dirty="0" err="1" smtClean="0"/>
              <a:t>Eclat</a:t>
            </a:r>
            <a:r>
              <a:rPr lang="es-CL" dirty="0" smtClean="0"/>
              <a:t>: 20min</a:t>
            </a:r>
          </a:p>
          <a:p>
            <a:r>
              <a:rPr lang="es-CL" dirty="0"/>
              <a:t>	</a:t>
            </a:r>
            <a:r>
              <a:rPr lang="es-CL" dirty="0" smtClean="0"/>
              <a:t>Total: 2hr 21min</a:t>
            </a:r>
            <a:endParaRPr lang="en-US" dirty="0"/>
          </a:p>
        </p:txBody>
      </p:sp>
      <p:sp>
        <p:nvSpPr>
          <p:cNvPr id="4" name="Slide Number Placeholder 3">
            <a:extLst>
              <a:ext uri="{FF2B5EF4-FFF2-40B4-BE49-F238E27FC236}">
                <a16:creationId xmlns="" xmlns:a16="http://schemas.microsoft.com/office/drawing/2014/main" id="{2B8D9FC0-20E2-4E53-B6C8-2302D874B7A1}"/>
              </a:ext>
            </a:extLst>
          </p:cNvPr>
          <p:cNvSpPr>
            <a:spLocks noGrp="1"/>
          </p:cNvSpPr>
          <p:nvPr>
            <p:ph type="sldNum" sz="quarter" idx="10"/>
          </p:nvPr>
        </p:nvSpPr>
        <p:spPr/>
        <p:txBody>
          <a:bodyPr/>
          <a:lstStyle/>
          <a:p>
            <a:fld id="{E20330FD-FE2A-483E-B0C7-29AD7FB3CAEB}" type="slidenum">
              <a:rPr lang="en-GB" smtClean="0"/>
              <a:pPr/>
              <a:t>14</a:t>
            </a:fld>
            <a:r>
              <a:rPr lang="en-GB"/>
              <a:t> /  evalueserve.com</a:t>
            </a:r>
            <a:endParaRPr lang="en-GB" dirty="0"/>
          </a:p>
        </p:txBody>
      </p:sp>
    </p:spTree>
    <p:extLst>
      <p:ext uri="{BB962C8B-B14F-4D97-AF65-F5344CB8AC3E}">
        <p14:creationId xmlns:p14="http://schemas.microsoft.com/office/powerpoint/2010/main" val="294053870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b="1" dirty="0" smtClean="0"/>
              <a:t>Topi</a:t>
            </a:r>
            <a:r>
              <a:rPr lang="en-US" b="1" dirty="0" smtClean="0"/>
              <a:t>c 7: Natural Language Processing</a:t>
            </a:r>
            <a:endParaRPr lang="en-US" dirty="0"/>
          </a:p>
        </p:txBody>
      </p:sp>
      <p:sp>
        <p:nvSpPr>
          <p:cNvPr id="3" name="2 Marcador de pie de página"/>
          <p:cNvSpPr>
            <a:spLocks noGrp="1"/>
          </p:cNvSpPr>
          <p:nvPr>
            <p:ph type="ftr" sz="quarter" idx="11"/>
          </p:nvPr>
        </p:nvSpPr>
        <p:spPr/>
        <p:txBody>
          <a:bodyPr/>
          <a:lstStyle/>
          <a:p>
            <a:r>
              <a:rPr lang="en-US"/>
              <a:t>©2017 Evalueserve. All rights reserved.</a:t>
            </a:r>
            <a:endParaRPr lang="en-GB" dirty="0"/>
          </a:p>
        </p:txBody>
      </p:sp>
      <p:sp>
        <p:nvSpPr>
          <p:cNvPr id="8" name="7 Marcador de texto"/>
          <p:cNvSpPr>
            <a:spLocks noGrp="1"/>
          </p:cNvSpPr>
          <p:nvPr>
            <p:ph type="body" sz="quarter" idx="12"/>
          </p:nvPr>
        </p:nvSpPr>
        <p:spPr/>
        <p:txBody>
          <a:bodyPr/>
          <a:lstStyle/>
          <a:p>
            <a:r>
              <a:rPr lang="en-US" sz="1400" dirty="0" smtClean="0"/>
              <a:t>Video: 3hr 1min</a:t>
            </a:r>
          </a:p>
          <a:p>
            <a:r>
              <a:rPr lang="es-CL" sz="1400" dirty="0"/>
              <a:t>	</a:t>
            </a:r>
            <a:endParaRPr lang="en-US" sz="1400" dirty="0"/>
          </a:p>
          <a:p>
            <a:endParaRPr lang="en-US" dirty="0"/>
          </a:p>
        </p:txBody>
      </p:sp>
      <p:sp>
        <p:nvSpPr>
          <p:cNvPr id="4" name="Slide Number Placeholder 3">
            <a:extLst>
              <a:ext uri="{FF2B5EF4-FFF2-40B4-BE49-F238E27FC236}">
                <a16:creationId xmlns="" xmlns:a16="http://schemas.microsoft.com/office/drawing/2014/main" id="{2B8D9FC0-20E2-4E53-B6C8-2302D874B7A1}"/>
              </a:ext>
            </a:extLst>
          </p:cNvPr>
          <p:cNvSpPr>
            <a:spLocks noGrp="1"/>
          </p:cNvSpPr>
          <p:nvPr>
            <p:ph type="sldNum" sz="quarter" idx="10"/>
          </p:nvPr>
        </p:nvSpPr>
        <p:spPr/>
        <p:txBody>
          <a:bodyPr/>
          <a:lstStyle/>
          <a:p>
            <a:fld id="{E20330FD-FE2A-483E-B0C7-29AD7FB3CAEB}" type="slidenum">
              <a:rPr lang="en-GB" smtClean="0"/>
              <a:pPr/>
              <a:t>15</a:t>
            </a:fld>
            <a:r>
              <a:rPr lang="en-GB"/>
              <a:t> /  evalueserve.com</a:t>
            </a:r>
            <a:endParaRPr lang="en-GB" dirty="0"/>
          </a:p>
        </p:txBody>
      </p:sp>
    </p:spTree>
    <p:extLst>
      <p:ext uri="{BB962C8B-B14F-4D97-AF65-F5344CB8AC3E}">
        <p14:creationId xmlns:p14="http://schemas.microsoft.com/office/powerpoint/2010/main" val="294053870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b="1" dirty="0" smtClean="0"/>
              <a:t>Topi</a:t>
            </a:r>
            <a:r>
              <a:rPr lang="en-US" b="1" dirty="0" smtClean="0"/>
              <a:t>c 8: Artificial Neural Networks</a:t>
            </a:r>
            <a:endParaRPr lang="en-US" dirty="0"/>
          </a:p>
        </p:txBody>
      </p:sp>
      <p:sp>
        <p:nvSpPr>
          <p:cNvPr id="3" name="2 Marcador de pie de página"/>
          <p:cNvSpPr>
            <a:spLocks noGrp="1"/>
          </p:cNvSpPr>
          <p:nvPr>
            <p:ph type="ftr" sz="quarter" idx="11"/>
          </p:nvPr>
        </p:nvSpPr>
        <p:spPr/>
        <p:txBody>
          <a:bodyPr/>
          <a:lstStyle/>
          <a:p>
            <a:r>
              <a:rPr lang="en-US"/>
              <a:t>©2017 Evalueserve. All rights reserved.</a:t>
            </a:r>
            <a:endParaRPr lang="en-GB" dirty="0"/>
          </a:p>
        </p:txBody>
      </p:sp>
      <p:sp>
        <p:nvSpPr>
          <p:cNvPr id="8" name="7 Marcador de texto"/>
          <p:cNvSpPr>
            <a:spLocks noGrp="1"/>
          </p:cNvSpPr>
          <p:nvPr>
            <p:ph type="body" sz="quarter" idx="12"/>
          </p:nvPr>
        </p:nvSpPr>
        <p:spPr/>
        <p:txBody>
          <a:bodyPr/>
          <a:lstStyle/>
          <a:p>
            <a:r>
              <a:rPr lang="en-US" sz="1400" dirty="0" smtClean="0"/>
              <a:t>Video:</a:t>
            </a:r>
          </a:p>
          <a:p>
            <a:r>
              <a:rPr lang="es-CL" sz="1400" dirty="0"/>
              <a:t>	</a:t>
            </a:r>
            <a:r>
              <a:rPr lang="es-CL" sz="1400" dirty="0" err="1" smtClean="0"/>
              <a:t>Intro</a:t>
            </a:r>
            <a:r>
              <a:rPr lang="es-CL" sz="1400" dirty="0" smtClean="0"/>
              <a:t>: 14min</a:t>
            </a:r>
          </a:p>
          <a:p>
            <a:r>
              <a:rPr lang="es-CL" sz="1400" dirty="0" smtClean="0"/>
              <a:t>	ANN: 3hr 33min</a:t>
            </a:r>
            <a:endParaRPr lang="en-US" sz="1400" dirty="0"/>
          </a:p>
          <a:p>
            <a:endParaRPr lang="en-US" dirty="0"/>
          </a:p>
        </p:txBody>
      </p:sp>
      <p:sp>
        <p:nvSpPr>
          <p:cNvPr id="4" name="Slide Number Placeholder 3">
            <a:extLst>
              <a:ext uri="{FF2B5EF4-FFF2-40B4-BE49-F238E27FC236}">
                <a16:creationId xmlns="" xmlns:a16="http://schemas.microsoft.com/office/drawing/2014/main" id="{2B8D9FC0-20E2-4E53-B6C8-2302D874B7A1}"/>
              </a:ext>
            </a:extLst>
          </p:cNvPr>
          <p:cNvSpPr>
            <a:spLocks noGrp="1"/>
          </p:cNvSpPr>
          <p:nvPr>
            <p:ph type="sldNum" sz="quarter" idx="10"/>
          </p:nvPr>
        </p:nvSpPr>
        <p:spPr/>
        <p:txBody>
          <a:bodyPr/>
          <a:lstStyle/>
          <a:p>
            <a:fld id="{E20330FD-FE2A-483E-B0C7-29AD7FB3CAEB}" type="slidenum">
              <a:rPr lang="en-GB" smtClean="0"/>
              <a:pPr/>
              <a:t>16</a:t>
            </a:fld>
            <a:r>
              <a:rPr lang="en-GB"/>
              <a:t> /  evalueserve.com</a:t>
            </a:r>
            <a:endParaRPr lang="en-GB" dirty="0"/>
          </a:p>
        </p:txBody>
      </p:sp>
      <p:grpSp>
        <p:nvGrpSpPr>
          <p:cNvPr id="7" name="Group 6"/>
          <p:cNvGrpSpPr/>
          <p:nvPr/>
        </p:nvGrpSpPr>
        <p:grpSpPr>
          <a:xfrm rot="16200000">
            <a:off x="2996917" y="1289103"/>
            <a:ext cx="2455284" cy="5095929"/>
            <a:chOff x="5616465" y="2514600"/>
            <a:chExt cx="1669029" cy="3464061"/>
          </a:xfrm>
        </p:grpSpPr>
        <p:sp>
          <p:nvSpPr>
            <p:cNvPr id="9" name="Circular Arrow 8"/>
            <p:cNvSpPr/>
            <p:nvPr/>
          </p:nvSpPr>
          <p:spPr>
            <a:xfrm>
              <a:off x="5979330" y="2514600"/>
              <a:ext cx="1306164" cy="1306297"/>
            </a:xfrm>
            <a:prstGeom prst="circularArrow">
              <a:avLst>
                <a:gd name="adj1" fmla="val 10980"/>
                <a:gd name="adj2" fmla="val 1142322"/>
                <a:gd name="adj3" fmla="val 4500000"/>
                <a:gd name="adj4" fmla="val 10800000"/>
                <a:gd name="adj5" fmla="val 12500"/>
              </a:avLst>
            </a:prstGeom>
            <a:solidFill>
              <a:schemeClr val="accent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Freeform 9"/>
            <p:cNvSpPr/>
            <p:nvPr/>
          </p:nvSpPr>
          <p:spPr>
            <a:xfrm rot="5400000">
              <a:off x="6267710" y="2987444"/>
              <a:ext cx="728913" cy="364419"/>
            </a:xfrm>
            <a:custGeom>
              <a:avLst/>
              <a:gdLst>
                <a:gd name="connsiteX0" fmla="*/ 0 w 728913"/>
                <a:gd name="connsiteY0" fmla="*/ 0 h 364419"/>
                <a:gd name="connsiteX1" fmla="*/ 728913 w 728913"/>
                <a:gd name="connsiteY1" fmla="*/ 0 h 364419"/>
                <a:gd name="connsiteX2" fmla="*/ 728913 w 728913"/>
                <a:gd name="connsiteY2" fmla="*/ 364419 h 364419"/>
                <a:gd name="connsiteX3" fmla="*/ 0 w 728913"/>
                <a:gd name="connsiteY3" fmla="*/ 364419 h 364419"/>
                <a:gd name="connsiteX4" fmla="*/ 0 w 728913"/>
                <a:gd name="connsiteY4" fmla="*/ 0 h 364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913" h="364419">
                  <a:moveTo>
                    <a:pt x="0" y="0"/>
                  </a:moveTo>
                  <a:lnTo>
                    <a:pt x="728913" y="0"/>
                  </a:lnTo>
                  <a:lnTo>
                    <a:pt x="728913" y="364419"/>
                  </a:lnTo>
                  <a:lnTo>
                    <a:pt x="0" y="36441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latin typeface="Segoe UI Semilight" panose="020B0402040204020203" pitchFamily="34" charset="0"/>
                  <a:cs typeface="Segoe UI Semilight" panose="020B0402040204020203" pitchFamily="34" charset="0"/>
                </a:rPr>
                <a:t>Acquire</a:t>
              </a:r>
              <a:endParaRPr lang="en-US" sz="1700" kern="1200" dirty="0">
                <a:latin typeface="Segoe UI Semilight" panose="020B0402040204020203" pitchFamily="34" charset="0"/>
                <a:cs typeface="Segoe UI Semilight" panose="020B0402040204020203" pitchFamily="34" charset="0"/>
              </a:endParaRPr>
            </a:p>
          </p:txBody>
        </p:sp>
        <p:sp>
          <p:nvSpPr>
            <p:cNvPr id="11" name="Shape 10"/>
            <p:cNvSpPr/>
            <p:nvPr/>
          </p:nvSpPr>
          <p:spPr>
            <a:xfrm>
              <a:off x="5616465" y="3265262"/>
              <a:ext cx="1306164" cy="1306297"/>
            </a:xfrm>
            <a:prstGeom prst="leftCircularArrow">
              <a:avLst>
                <a:gd name="adj1" fmla="val 10980"/>
                <a:gd name="adj2" fmla="val 1142322"/>
                <a:gd name="adj3" fmla="val 6300000"/>
                <a:gd name="adj4" fmla="val 18900000"/>
                <a:gd name="adj5" fmla="val 125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Freeform 11"/>
            <p:cNvSpPr/>
            <p:nvPr/>
          </p:nvSpPr>
          <p:spPr>
            <a:xfrm rot="5400000">
              <a:off x="5903376" y="3739492"/>
              <a:ext cx="728913" cy="364419"/>
            </a:xfrm>
            <a:custGeom>
              <a:avLst/>
              <a:gdLst>
                <a:gd name="connsiteX0" fmla="*/ 0 w 728913"/>
                <a:gd name="connsiteY0" fmla="*/ 0 h 364419"/>
                <a:gd name="connsiteX1" fmla="*/ 728913 w 728913"/>
                <a:gd name="connsiteY1" fmla="*/ 0 h 364419"/>
                <a:gd name="connsiteX2" fmla="*/ 728913 w 728913"/>
                <a:gd name="connsiteY2" fmla="*/ 364419 h 364419"/>
                <a:gd name="connsiteX3" fmla="*/ 0 w 728913"/>
                <a:gd name="connsiteY3" fmla="*/ 364419 h 364419"/>
                <a:gd name="connsiteX4" fmla="*/ 0 w 728913"/>
                <a:gd name="connsiteY4" fmla="*/ 0 h 364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913" h="364419">
                  <a:moveTo>
                    <a:pt x="0" y="0"/>
                  </a:moveTo>
                  <a:lnTo>
                    <a:pt x="728913" y="0"/>
                  </a:lnTo>
                  <a:lnTo>
                    <a:pt x="728913" y="364419"/>
                  </a:lnTo>
                  <a:lnTo>
                    <a:pt x="0" y="36441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latin typeface="Segoe UI Semilight" panose="020B0402040204020203" pitchFamily="34" charset="0"/>
                  <a:cs typeface="Segoe UI Semilight" panose="020B0402040204020203" pitchFamily="34" charset="0"/>
                </a:rPr>
                <a:t>Engage</a:t>
              </a:r>
              <a:endParaRPr lang="en-US" sz="1700" kern="1200" dirty="0">
                <a:latin typeface="Segoe UI Semilight" panose="020B0402040204020203" pitchFamily="34" charset="0"/>
                <a:cs typeface="Segoe UI Semilight" panose="020B0402040204020203" pitchFamily="34" charset="0"/>
              </a:endParaRPr>
            </a:p>
          </p:txBody>
        </p:sp>
        <p:sp>
          <p:nvSpPr>
            <p:cNvPr id="13" name="Circular Arrow 12"/>
            <p:cNvSpPr/>
            <p:nvPr/>
          </p:nvSpPr>
          <p:spPr>
            <a:xfrm>
              <a:off x="5979330" y="4018695"/>
              <a:ext cx="1306164" cy="1306297"/>
            </a:xfrm>
            <a:prstGeom prst="circularArrow">
              <a:avLst>
                <a:gd name="adj1" fmla="val 10980"/>
                <a:gd name="adj2" fmla="val 1142322"/>
                <a:gd name="adj3" fmla="val 4500000"/>
                <a:gd name="adj4" fmla="val 13500000"/>
                <a:gd name="adj5" fmla="val 12500"/>
              </a:avLst>
            </a:prstGeom>
            <a:solidFill>
              <a:schemeClr val="accent2">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Freeform 13"/>
            <p:cNvSpPr/>
            <p:nvPr/>
          </p:nvSpPr>
          <p:spPr>
            <a:xfrm rot="5400000">
              <a:off x="6267710" y="4491540"/>
              <a:ext cx="728913" cy="364419"/>
            </a:xfrm>
            <a:custGeom>
              <a:avLst/>
              <a:gdLst>
                <a:gd name="connsiteX0" fmla="*/ 0 w 728913"/>
                <a:gd name="connsiteY0" fmla="*/ 0 h 364419"/>
                <a:gd name="connsiteX1" fmla="*/ 728913 w 728913"/>
                <a:gd name="connsiteY1" fmla="*/ 0 h 364419"/>
                <a:gd name="connsiteX2" fmla="*/ 728913 w 728913"/>
                <a:gd name="connsiteY2" fmla="*/ 364419 h 364419"/>
                <a:gd name="connsiteX3" fmla="*/ 0 w 728913"/>
                <a:gd name="connsiteY3" fmla="*/ 364419 h 364419"/>
                <a:gd name="connsiteX4" fmla="*/ 0 w 728913"/>
                <a:gd name="connsiteY4" fmla="*/ 0 h 364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913" h="364419">
                  <a:moveTo>
                    <a:pt x="0" y="0"/>
                  </a:moveTo>
                  <a:lnTo>
                    <a:pt x="728913" y="0"/>
                  </a:lnTo>
                  <a:lnTo>
                    <a:pt x="728913" y="364419"/>
                  </a:lnTo>
                  <a:lnTo>
                    <a:pt x="0" y="36441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latin typeface="Segoe UI Semilight" panose="020B0402040204020203" pitchFamily="34" charset="0"/>
                  <a:cs typeface="Segoe UI Semilight" panose="020B0402040204020203" pitchFamily="34" charset="0"/>
                </a:rPr>
                <a:t>Retain</a:t>
              </a:r>
              <a:endParaRPr lang="en-US" sz="1700" kern="1200" dirty="0">
                <a:latin typeface="Segoe UI Semilight" panose="020B0402040204020203" pitchFamily="34" charset="0"/>
                <a:cs typeface="Segoe UI Semilight" panose="020B0402040204020203" pitchFamily="34" charset="0"/>
              </a:endParaRPr>
            </a:p>
          </p:txBody>
        </p:sp>
        <p:sp>
          <p:nvSpPr>
            <p:cNvPr id="15" name="Block Arc 14"/>
            <p:cNvSpPr/>
            <p:nvPr/>
          </p:nvSpPr>
          <p:spPr>
            <a:xfrm>
              <a:off x="5709570" y="4855959"/>
              <a:ext cx="1122160" cy="1122702"/>
            </a:xfrm>
            <a:prstGeom prst="blockArc">
              <a:avLst>
                <a:gd name="adj1" fmla="val 0"/>
                <a:gd name="adj2" fmla="val 18900000"/>
                <a:gd name="adj3" fmla="val 12740"/>
              </a:avLst>
            </a:prstGeom>
            <a:solidFill>
              <a:schemeClr val="accent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Freeform 15"/>
            <p:cNvSpPr/>
            <p:nvPr/>
          </p:nvSpPr>
          <p:spPr>
            <a:xfrm rot="5400000">
              <a:off x="5903376" y="5243588"/>
              <a:ext cx="728913" cy="364419"/>
            </a:xfrm>
            <a:custGeom>
              <a:avLst/>
              <a:gdLst>
                <a:gd name="connsiteX0" fmla="*/ 0 w 728913"/>
                <a:gd name="connsiteY0" fmla="*/ 0 h 364419"/>
                <a:gd name="connsiteX1" fmla="*/ 728913 w 728913"/>
                <a:gd name="connsiteY1" fmla="*/ 0 h 364419"/>
                <a:gd name="connsiteX2" fmla="*/ 728913 w 728913"/>
                <a:gd name="connsiteY2" fmla="*/ 364419 h 364419"/>
                <a:gd name="connsiteX3" fmla="*/ 0 w 728913"/>
                <a:gd name="connsiteY3" fmla="*/ 364419 h 364419"/>
                <a:gd name="connsiteX4" fmla="*/ 0 w 728913"/>
                <a:gd name="connsiteY4" fmla="*/ 0 h 364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913" h="364419">
                  <a:moveTo>
                    <a:pt x="0" y="0"/>
                  </a:moveTo>
                  <a:lnTo>
                    <a:pt x="728913" y="0"/>
                  </a:lnTo>
                  <a:lnTo>
                    <a:pt x="728913" y="364419"/>
                  </a:lnTo>
                  <a:lnTo>
                    <a:pt x="0" y="36441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smtClean="0">
                  <a:latin typeface="Segoe UI Semilight" panose="020B0402040204020203" pitchFamily="34" charset="0"/>
                  <a:cs typeface="Segoe UI Semilight" panose="020B0402040204020203" pitchFamily="34" charset="0"/>
                </a:rPr>
                <a:t>Loyalty</a:t>
              </a:r>
              <a:endParaRPr lang="en-US" sz="1700" kern="1200" dirty="0">
                <a:latin typeface="Segoe UI Semilight" panose="020B0402040204020203" pitchFamily="34" charset="0"/>
                <a:cs typeface="Segoe UI Semilight" panose="020B0402040204020203" pitchFamily="34" charset="0"/>
              </a:endParaRPr>
            </a:p>
          </p:txBody>
        </p:sp>
      </p:grpSp>
    </p:spTree>
    <p:extLst>
      <p:ext uri="{BB962C8B-B14F-4D97-AF65-F5344CB8AC3E}">
        <p14:creationId xmlns:p14="http://schemas.microsoft.com/office/powerpoint/2010/main" val="294053870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b="1" dirty="0"/>
              <a:t>Profitability in the Customer lifecycle : Acquisition</a:t>
            </a:r>
            <a:br>
              <a:rPr lang="en-US" b="1" dirty="0"/>
            </a:br>
            <a:endParaRPr lang="en-US" dirty="0"/>
          </a:p>
        </p:txBody>
      </p:sp>
      <p:sp>
        <p:nvSpPr>
          <p:cNvPr id="3" name="2 Marcador de pie de página"/>
          <p:cNvSpPr>
            <a:spLocks noGrp="1"/>
          </p:cNvSpPr>
          <p:nvPr>
            <p:ph type="ftr" sz="quarter" idx="11"/>
          </p:nvPr>
        </p:nvSpPr>
        <p:spPr/>
        <p:txBody>
          <a:bodyPr/>
          <a:lstStyle/>
          <a:p>
            <a:r>
              <a:rPr lang="en-US"/>
              <a:t>©2017 Evalueserve. All rights reserved.</a:t>
            </a:r>
            <a:endParaRPr lang="en-GB" dirty="0"/>
          </a:p>
        </p:txBody>
      </p:sp>
      <p:graphicFrame>
        <p:nvGraphicFramePr>
          <p:cNvPr id="10" name="9 Tabla"/>
          <p:cNvGraphicFramePr>
            <a:graphicFrameLocks noGrp="1"/>
          </p:cNvGraphicFramePr>
          <p:nvPr>
            <p:extLst>
              <p:ext uri="{D42A27DB-BD31-4B8C-83A1-F6EECF244321}">
                <p14:modId xmlns:p14="http://schemas.microsoft.com/office/powerpoint/2010/main" val="1994557574"/>
              </p:ext>
            </p:extLst>
          </p:nvPr>
        </p:nvGraphicFramePr>
        <p:xfrm>
          <a:off x="460988" y="1371600"/>
          <a:ext cx="8229599" cy="1263016"/>
        </p:xfrm>
        <a:graphic>
          <a:graphicData uri="http://schemas.openxmlformats.org/drawingml/2006/table">
            <a:tbl>
              <a:tblPr firstRow="1" firstCol="1" bandRow="1">
                <a:tableStyleId>{69012ECD-51FC-41F1-AA8D-1B2483CD663E}</a:tableStyleId>
              </a:tblPr>
              <a:tblGrid>
                <a:gridCol w="1330348">
                  <a:extLst>
                    <a:ext uri="{9D8B030D-6E8A-4147-A177-3AD203B41FA5}">
                      <a16:colId xmlns="" xmlns:a16="http://schemas.microsoft.com/office/drawing/2014/main" val="20000"/>
                    </a:ext>
                  </a:extLst>
                </a:gridCol>
                <a:gridCol w="4021985">
                  <a:extLst>
                    <a:ext uri="{9D8B030D-6E8A-4147-A177-3AD203B41FA5}">
                      <a16:colId xmlns="" xmlns:a16="http://schemas.microsoft.com/office/drawing/2014/main" val="20001"/>
                    </a:ext>
                  </a:extLst>
                </a:gridCol>
                <a:gridCol w="2877266">
                  <a:extLst>
                    <a:ext uri="{9D8B030D-6E8A-4147-A177-3AD203B41FA5}">
                      <a16:colId xmlns="" xmlns:a16="http://schemas.microsoft.com/office/drawing/2014/main" val="20002"/>
                    </a:ext>
                  </a:extLst>
                </a:gridCol>
              </a:tblGrid>
              <a:tr h="200108">
                <a:tc>
                  <a:txBody>
                    <a:bodyPr/>
                    <a:lstStyle/>
                    <a:p>
                      <a:pPr marL="0" marR="0">
                        <a:lnSpc>
                          <a:spcPct val="115000"/>
                        </a:lnSpc>
                        <a:spcBef>
                          <a:spcPts val="0"/>
                        </a:spcBef>
                        <a:spcAft>
                          <a:spcPts val="0"/>
                        </a:spcAft>
                      </a:pPr>
                      <a:r>
                        <a:rPr lang="en-US" sz="1600" dirty="0">
                          <a:effectLst/>
                        </a:rPr>
                        <a:t>Lifecycle Stage</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Marketing’s goal</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How it translates in to profit</a:t>
                      </a:r>
                      <a:endParaRPr lang="en-US" sz="1600" dirty="0">
                        <a:effectLst/>
                        <a:latin typeface="Calibri"/>
                        <a:ea typeface="Calibri"/>
                        <a:cs typeface="Times New Roman"/>
                      </a:endParaRPr>
                    </a:p>
                  </a:txBody>
                  <a:tcPr marL="68580" marR="68580" marT="0" marB="0"/>
                </a:tc>
                <a:extLst>
                  <a:ext uri="{0D108BD9-81ED-4DB2-BD59-A6C34878D82A}">
                    <a16:rowId xmlns="" xmlns:a16="http://schemas.microsoft.com/office/drawing/2014/main" val="10000"/>
                  </a:ext>
                </a:extLst>
              </a:tr>
              <a:tr h="627792">
                <a:tc>
                  <a:txBody>
                    <a:bodyPr/>
                    <a:lstStyle/>
                    <a:p>
                      <a:pPr marL="0" marR="0">
                        <a:lnSpc>
                          <a:spcPct val="115000"/>
                        </a:lnSpc>
                        <a:spcBef>
                          <a:spcPts val="0"/>
                        </a:spcBef>
                        <a:spcAft>
                          <a:spcPts val="0"/>
                        </a:spcAft>
                      </a:pPr>
                      <a:r>
                        <a:rPr lang="en-US" sz="1400" dirty="0">
                          <a:effectLst/>
                        </a:rPr>
                        <a:t>Acquisition</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Usually refers to new sales. Price Strategy might be included here. Goal is to increase the number of “converted” clients than in BAU. </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Higher number of conversion or at a higher price means more revenue.</a:t>
                      </a:r>
                      <a:endParaRPr lang="en-US" sz="1400" dirty="0">
                        <a:effectLst/>
                        <a:latin typeface="Calibri"/>
                        <a:ea typeface="Calibri"/>
                        <a:cs typeface="Times New Roman"/>
                      </a:endParaRPr>
                    </a:p>
                  </a:txBody>
                  <a:tcPr marL="68580" marR="68580" marT="0" marB="0"/>
                </a:tc>
                <a:extLst>
                  <a:ext uri="{0D108BD9-81ED-4DB2-BD59-A6C34878D82A}">
                    <a16:rowId xmlns="" xmlns:a16="http://schemas.microsoft.com/office/drawing/2014/main" val="10001"/>
                  </a:ext>
                </a:extLst>
              </a:tr>
            </a:tbl>
          </a:graphicData>
        </a:graphic>
      </p:graphicFrame>
      <p:sp>
        <p:nvSpPr>
          <p:cNvPr id="14" name="AutoShape 8" descr="Image result for men icon">
            <a:extLst>
              <a:ext uri="{FF2B5EF4-FFF2-40B4-BE49-F238E27FC236}">
                <a16:creationId xmlns="" xmlns:a16="http://schemas.microsoft.com/office/drawing/2014/main" id="{9CF33CA2-B27F-48F5-B425-10B1510432D2}"/>
              </a:ext>
            </a:extLst>
          </p:cNvPr>
          <p:cNvSpPr>
            <a:spLocks noChangeAspect="1" noChangeArrowheads="1"/>
          </p:cNvSpPr>
          <p:nvPr/>
        </p:nvSpPr>
        <p:spPr bwMode="auto">
          <a:xfrm>
            <a:off x="4419600" y="3124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58" name="Group 57">
            <a:extLst>
              <a:ext uri="{FF2B5EF4-FFF2-40B4-BE49-F238E27FC236}">
                <a16:creationId xmlns="" xmlns:a16="http://schemas.microsoft.com/office/drawing/2014/main" id="{869290FD-8BD7-4F50-8693-D1EAA9E0CDCB}"/>
              </a:ext>
            </a:extLst>
          </p:cNvPr>
          <p:cNvGrpSpPr/>
          <p:nvPr/>
        </p:nvGrpSpPr>
        <p:grpSpPr>
          <a:xfrm>
            <a:off x="381000" y="3535298"/>
            <a:ext cx="2459303" cy="2392073"/>
            <a:chOff x="1078468" y="3856327"/>
            <a:chExt cx="2459303" cy="2392073"/>
          </a:xfrm>
        </p:grpSpPr>
        <p:grpSp>
          <p:nvGrpSpPr>
            <p:cNvPr id="53" name="Group 52">
              <a:extLst>
                <a:ext uri="{FF2B5EF4-FFF2-40B4-BE49-F238E27FC236}">
                  <a16:creationId xmlns="" xmlns:a16="http://schemas.microsoft.com/office/drawing/2014/main" id="{4E535BD6-E7FE-44EC-BF08-BB3F6E128020}"/>
                </a:ext>
              </a:extLst>
            </p:cNvPr>
            <p:cNvGrpSpPr/>
            <p:nvPr/>
          </p:nvGrpSpPr>
          <p:grpSpPr>
            <a:xfrm>
              <a:off x="1371600" y="3866320"/>
              <a:ext cx="2122543" cy="2166910"/>
              <a:chOff x="1458857" y="3775884"/>
              <a:chExt cx="2203646" cy="2353426"/>
            </a:xfrm>
          </p:grpSpPr>
          <p:pic>
            <p:nvPicPr>
              <p:cNvPr id="11274" name="Picture 10" descr="Image result for men icon">
                <a:extLst>
                  <a:ext uri="{FF2B5EF4-FFF2-40B4-BE49-F238E27FC236}">
                    <a16:creationId xmlns="" xmlns:a16="http://schemas.microsoft.com/office/drawing/2014/main" id="{8F6B03F6-CA04-4980-BCCD-52DFE8AF208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7297" y="5699874"/>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Image result for men icon">
                <a:extLst>
                  <a:ext uri="{FF2B5EF4-FFF2-40B4-BE49-F238E27FC236}">
                    <a16:creationId xmlns="" xmlns:a16="http://schemas.microsoft.com/office/drawing/2014/main" id="{6E19D99B-5A9F-4A7F-A2F8-B925FAA2CFB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2020" y="5322744"/>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0" descr="Image result for men icon">
                <a:extLst>
                  <a:ext uri="{FF2B5EF4-FFF2-40B4-BE49-F238E27FC236}">
                    <a16:creationId xmlns="" xmlns:a16="http://schemas.microsoft.com/office/drawing/2014/main" id="{6FE4B4FD-B2BA-46B6-987E-855BF331D01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3096" y="5699874"/>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0" descr="Image result for men icon">
                <a:extLst>
                  <a:ext uri="{FF2B5EF4-FFF2-40B4-BE49-F238E27FC236}">
                    <a16:creationId xmlns="" xmlns:a16="http://schemas.microsoft.com/office/drawing/2014/main" id="{6238D393-92C7-4E5F-8290-98FCEF4455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8178" y="5322744"/>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descr="Image result for men icon">
                <a:extLst>
                  <a:ext uri="{FF2B5EF4-FFF2-40B4-BE49-F238E27FC236}">
                    <a16:creationId xmlns="" xmlns:a16="http://schemas.microsoft.com/office/drawing/2014/main" id="{24D57C65-92FE-48FB-90F3-B9B6F5B220B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8895" y="5699874"/>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0" descr="Image result for men icon">
                <a:extLst>
                  <a:ext uri="{FF2B5EF4-FFF2-40B4-BE49-F238E27FC236}">
                    <a16:creationId xmlns="" xmlns:a16="http://schemas.microsoft.com/office/drawing/2014/main" id="{3508F7DA-9E2B-482F-B931-C0BC63BA90D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5439" y="4941744"/>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Image result for men icon">
                <a:extLst>
                  <a:ext uri="{FF2B5EF4-FFF2-40B4-BE49-F238E27FC236}">
                    <a16:creationId xmlns="" xmlns:a16="http://schemas.microsoft.com/office/drawing/2014/main" id="{372234D9-B6DB-414A-987C-D243B0D480C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94" y="5699874"/>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0" descr="Image result for men icon">
                <a:extLst>
                  <a:ext uri="{FF2B5EF4-FFF2-40B4-BE49-F238E27FC236}">
                    <a16:creationId xmlns="" xmlns:a16="http://schemas.microsoft.com/office/drawing/2014/main" id="{85DA8BE3-5507-42FB-A203-6EA1B7B3F05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336" y="5322744"/>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0" descr="Image result for men icon">
                <a:extLst>
                  <a:ext uri="{FF2B5EF4-FFF2-40B4-BE49-F238E27FC236}">
                    <a16:creationId xmlns="" xmlns:a16="http://schemas.microsoft.com/office/drawing/2014/main" id="{94849EA5-4F48-401B-9674-3B47FFE0C4B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3993" y="4941744"/>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10" descr="Image result for men icon">
                <a:extLst>
                  <a:ext uri="{FF2B5EF4-FFF2-40B4-BE49-F238E27FC236}">
                    <a16:creationId xmlns="" xmlns:a16="http://schemas.microsoft.com/office/drawing/2014/main" id="{31A2E6EB-D338-42FA-A6D1-4C2B003C9F5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3993" y="4560744"/>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0" descr="Image result for men icon">
                <a:extLst>
                  <a:ext uri="{FF2B5EF4-FFF2-40B4-BE49-F238E27FC236}">
                    <a16:creationId xmlns="" xmlns:a16="http://schemas.microsoft.com/office/drawing/2014/main" id="{9CF1ED55-5BEE-4556-BC50-C82C8E3636C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20494" y="5699874"/>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0" descr="Image result for men icon">
                <a:extLst>
                  <a:ext uri="{FF2B5EF4-FFF2-40B4-BE49-F238E27FC236}">
                    <a16:creationId xmlns="" xmlns:a16="http://schemas.microsoft.com/office/drawing/2014/main" id="{2AE9B0EE-EA10-4031-9BF5-F73CA7B588A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20494" y="5322744"/>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0" descr="Image result for men icon">
                <a:extLst>
                  <a:ext uri="{FF2B5EF4-FFF2-40B4-BE49-F238E27FC236}">
                    <a16:creationId xmlns="" xmlns:a16="http://schemas.microsoft.com/office/drawing/2014/main" id="{6582A887-ED52-4318-8AD6-9A329BD12A2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22547" y="4941744"/>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0" descr="Image result for men icon">
                <a:extLst>
                  <a:ext uri="{FF2B5EF4-FFF2-40B4-BE49-F238E27FC236}">
                    <a16:creationId xmlns="" xmlns:a16="http://schemas.microsoft.com/office/drawing/2014/main" id="{7BF73E6F-A99B-49E3-8A0D-CCCA75AC98B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20494" y="4560744"/>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0" descr="Image result for men icon">
                <a:extLst>
                  <a:ext uri="{FF2B5EF4-FFF2-40B4-BE49-F238E27FC236}">
                    <a16:creationId xmlns="" xmlns:a16="http://schemas.microsoft.com/office/drawing/2014/main" id="{02E9F6C4-233D-4AC4-BF5B-9EEE3A2F71DF}"/>
                  </a:ext>
                </a:extLst>
              </p:cNvPr>
              <p:cNvPicPr>
                <a:picLocks noChangeAspect="1" noChangeArrowheads="1"/>
              </p:cNvPicPr>
              <p:nvPr/>
            </p:nvPicPr>
            <p:blipFill>
              <a:blip r:embed="rId2" cstate="print">
                <a:duotone>
                  <a:prstClr val="black"/>
                  <a:srgbClr val="00B050">
                    <a:tint val="45000"/>
                    <a:satMod val="400000"/>
                  </a:srgbClr>
                </a:duotone>
                <a:extLst>
                  <a:ext uri="{28A0092B-C50C-407E-A947-70E740481C1C}">
                    <a14:useLocalDpi xmlns:a14="http://schemas.microsoft.com/office/drawing/2010/main" val="0"/>
                  </a:ext>
                </a:extLst>
              </a:blip>
              <a:srcRect/>
              <a:stretch>
                <a:fillRect/>
              </a:stretch>
            </p:blipFill>
            <p:spPr bwMode="auto">
              <a:xfrm>
                <a:off x="2820494" y="4164504"/>
                <a:ext cx="365760" cy="365760"/>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Arrow Connector 26">
                <a:extLst>
                  <a:ext uri="{FF2B5EF4-FFF2-40B4-BE49-F238E27FC236}">
                    <a16:creationId xmlns="" xmlns:a16="http://schemas.microsoft.com/office/drawing/2014/main" id="{4EBB993B-0AA4-451E-B95E-3D5A978F2EC3}"/>
                  </a:ext>
                </a:extLst>
              </p:cNvPr>
              <p:cNvCxnSpPr>
                <a:cxnSpLocks/>
              </p:cNvCxnSpPr>
              <p:nvPr/>
            </p:nvCxnSpPr>
            <p:spPr bwMode="auto">
              <a:xfrm flipV="1">
                <a:off x="1458857" y="3775884"/>
                <a:ext cx="0" cy="2353426"/>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43" name="Straight Arrow Connector 42">
                <a:extLst>
                  <a:ext uri="{FF2B5EF4-FFF2-40B4-BE49-F238E27FC236}">
                    <a16:creationId xmlns="" xmlns:a16="http://schemas.microsoft.com/office/drawing/2014/main" id="{6CE3BCFD-E3C4-4C7E-A8DA-E36FCB81B82B}"/>
                  </a:ext>
                </a:extLst>
              </p:cNvPr>
              <p:cNvCxnSpPr>
                <a:cxnSpLocks/>
              </p:cNvCxnSpPr>
              <p:nvPr/>
            </p:nvCxnSpPr>
            <p:spPr bwMode="auto">
              <a:xfrm>
                <a:off x="1458857" y="6129309"/>
                <a:ext cx="2203646" cy="1"/>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pic>
            <p:nvPicPr>
              <p:cNvPr id="46" name="Picture 10" descr="Image result for men icon">
                <a:extLst>
                  <a:ext uri="{FF2B5EF4-FFF2-40B4-BE49-F238E27FC236}">
                    <a16:creationId xmlns="" xmlns:a16="http://schemas.microsoft.com/office/drawing/2014/main" id="{E85D0D5C-C94C-457F-A055-9E7C82A6B165}"/>
                  </a:ext>
                </a:extLst>
              </p:cNvPr>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29103" y="5703744"/>
                <a:ext cx="365760" cy="361890"/>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10" descr="Image result for men icon">
                <a:extLst>
                  <a:ext uri="{FF2B5EF4-FFF2-40B4-BE49-F238E27FC236}">
                    <a16:creationId xmlns="" xmlns:a16="http://schemas.microsoft.com/office/drawing/2014/main" id="{1EA41611-EF80-4445-B13D-41570AA87DE4}"/>
                  </a:ext>
                </a:extLst>
              </p:cNvPr>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29103" y="5326614"/>
                <a:ext cx="365760" cy="36189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0" descr="Image result for men icon">
                <a:extLst>
                  <a:ext uri="{FF2B5EF4-FFF2-40B4-BE49-F238E27FC236}">
                    <a16:creationId xmlns="" xmlns:a16="http://schemas.microsoft.com/office/drawing/2014/main" id="{29F8448E-B396-44C5-9D3B-E8A01F2B80DD}"/>
                  </a:ext>
                </a:extLst>
              </p:cNvPr>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31156" y="4945614"/>
                <a:ext cx="365760" cy="36189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0" descr="Image result for men icon">
                <a:extLst>
                  <a:ext uri="{FF2B5EF4-FFF2-40B4-BE49-F238E27FC236}">
                    <a16:creationId xmlns="" xmlns:a16="http://schemas.microsoft.com/office/drawing/2014/main" id="{458C79B3-0502-49AE-B0C8-8D7E2F0F2EE7}"/>
                  </a:ext>
                </a:extLst>
              </p:cNvPr>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29103" y="4564614"/>
                <a:ext cx="365760" cy="36189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10" descr="Image result for men icon">
                <a:extLst>
                  <a:ext uri="{FF2B5EF4-FFF2-40B4-BE49-F238E27FC236}">
                    <a16:creationId xmlns="" xmlns:a16="http://schemas.microsoft.com/office/drawing/2014/main" id="{B2F70C5E-0F14-4A27-B627-5219B1E7DEEB}"/>
                  </a:ext>
                </a:extLst>
              </p:cNvPr>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29103" y="4168374"/>
                <a:ext cx="365760" cy="361890"/>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10" descr="Image result for men icon">
                <a:extLst>
                  <a:ext uri="{FF2B5EF4-FFF2-40B4-BE49-F238E27FC236}">
                    <a16:creationId xmlns="" xmlns:a16="http://schemas.microsoft.com/office/drawing/2014/main" id="{8B9C3C52-3D42-412C-90CB-D9710571773D}"/>
                  </a:ext>
                </a:extLst>
              </p:cNvPr>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29103" y="3775884"/>
                <a:ext cx="365760" cy="361890"/>
              </a:xfrm>
              <a:prstGeom prst="rect">
                <a:avLst/>
              </a:prstGeom>
              <a:noFill/>
              <a:extLst>
                <a:ext uri="{909E8E84-426E-40DD-AFC4-6F175D3DCCD1}">
                  <a14:hiddenFill xmlns:a14="http://schemas.microsoft.com/office/drawing/2010/main">
                    <a:solidFill>
                      <a:srgbClr val="FFFFFF"/>
                    </a:solidFill>
                  </a14:hiddenFill>
                </a:ext>
              </a:extLst>
            </p:spPr>
          </p:pic>
        </p:grpSp>
        <p:sp>
          <p:nvSpPr>
            <p:cNvPr id="54" name="TextBox 53">
              <a:extLst>
                <a:ext uri="{FF2B5EF4-FFF2-40B4-BE49-F238E27FC236}">
                  <a16:creationId xmlns="" xmlns:a16="http://schemas.microsoft.com/office/drawing/2014/main" id="{EAB588E4-DE5E-4E9B-8D95-95E5C3145CFF}"/>
                </a:ext>
              </a:extLst>
            </p:cNvPr>
            <p:cNvSpPr txBox="1"/>
            <p:nvPr/>
          </p:nvSpPr>
          <p:spPr>
            <a:xfrm>
              <a:off x="1327971" y="5971401"/>
              <a:ext cx="2209800" cy="276999"/>
            </a:xfrm>
            <a:prstGeom prst="rect">
              <a:avLst/>
            </a:prstGeom>
            <a:noFill/>
          </p:spPr>
          <p:txBody>
            <a:bodyPr wrap="square" rtlCol="0">
              <a:spAutoFit/>
            </a:bodyPr>
            <a:lstStyle/>
            <a:p>
              <a:pPr algn="l"/>
              <a:r>
                <a:rPr lang="en-US" sz="1200" dirty="0">
                  <a:latin typeface="+mj-lt"/>
                </a:rPr>
                <a:t>-            Conversion             +</a:t>
              </a:r>
            </a:p>
          </p:txBody>
        </p:sp>
        <p:sp>
          <p:nvSpPr>
            <p:cNvPr id="57" name="TextBox 56">
              <a:extLst>
                <a:ext uri="{FF2B5EF4-FFF2-40B4-BE49-F238E27FC236}">
                  <a16:creationId xmlns="" xmlns:a16="http://schemas.microsoft.com/office/drawing/2014/main" id="{74B68913-B8EE-456A-8DA9-6A4B699A260F}"/>
                </a:ext>
              </a:extLst>
            </p:cNvPr>
            <p:cNvSpPr txBox="1"/>
            <p:nvPr/>
          </p:nvSpPr>
          <p:spPr>
            <a:xfrm>
              <a:off x="1078468" y="3856327"/>
              <a:ext cx="369332" cy="2166909"/>
            </a:xfrm>
            <a:prstGeom prst="rect">
              <a:avLst/>
            </a:prstGeom>
            <a:noFill/>
          </p:spPr>
          <p:txBody>
            <a:bodyPr vert="vert270" wrap="square" rtlCol="0">
              <a:spAutoFit/>
            </a:bodyPr>
            <a:lstStyle/>
            <a:p>
              <a:pPr algn="l"/>
              <a:r>
                <a:rPr lang="en-US" sz="1200" dirty="0">
                  <a:latin typeface="+mj-lt"/>
                </a:rPr>
                <a:t>-            Revenue             +</a:t>
              </a:r>
            </a:p>
          </p:txBody>
        </p:sp>
      </p:grpSp>
      <p:grpSp>
        <p:nvGrpSpPr>
          <p:cNvPr id="11264" name="Group 11263">
            <a:extLst>
              <a:ext uri="{FF2B5EF4-FFF2-40B4-BE49-F238E27FC236}">
                <a16:creationId xmlns="" xmlns:a16="http://schemas.microsoft.com/office/drawing/2014/main" id="{7A783370-66BD-490F-938C-AB2097422B51}"/>
              </a:ext>
            </a:extLst>
          </p:cNvPr>
          <p:cNvGrpSpPr/>
          <p:nvPr/>
        </p:nvGrpSpPr>
        <p:grpSpPr>
          <a:xfrm>
            <a:off x="2596444" y="3687698"/>
            <a:ext cx="1286758" cy="731520"/>
            <a:chOff x="5114042" y="3743794"/>
            <a:chExt cx="1286758" cy="731520"/>
          </a:xfrm>
        </p:grpSpPr>
        <p:sp>
          <p:nvSpPr>
            <p:cNvPr id="55" name="TextBox 54">
              <a:extLst>
                <a:ext uri="{FF2B5EF4-FFF2-40B4-BE49-F238E27FC236}">
                  <a16:creationId xmlns="" xmlns:a16="http://schemas.microsoft.com/office/drawing/2014/main" id="{EC418643-FEB6-43A9-B3B1-445E0B559DA2}"/>
                </a:ext>
              </a:extLst>
            </p:cNvPr>
            <p:cNvSpPr txBox="1"/>
            <p:nvPr/>
          </p:nvSpPr>
          <p:spPr>
            <a:xfrm>
              <a:off x="5711355" y="3940277"/>
              <a:ext cx="689445" cy="338554"/>
            </a:xfrm>
            <a:prstGeom prst="rect">
              <a:avLst/>
            </a:prstGeom>
            <a:noFill/>
          </p:spPr>
          <p:txBody>
            <a:bodyPr wrap="square" rtlCol="0">
              <a:spAutoFit/>
            </a:bodyPr>
            <a:lstStyle/>
            <a:p>
              <a:pPr algn="l"/>
              <a:r>
                <a:rPr lang="en-US" sz="1600" b="1" dirty="0">
                  <a:latin typeface="+mj-lt"/>
                </a:rPr>
                <a:t>BAU</a:t>
              </a:r>
            </a:p>
          </p:txBody>
        </p:sp>
        <p:pic>
          <p:nvPicPr>
            <p:cNvPr id="60" name="Picture 10" descr="Image result for men icon">
              <a:extLst>
                <a:ext uri="{FF2B5EF4-FFF2-40B4-BE49-F238E27FC236}">
                  <a16:creationId xmlns="" xmlns:a16="http://schemas.microsoft.com/office/drawing/2014/main" id="{1E3CDE0C-9E4E-41B4-9616-5EEEC7B8888D}"/>
                </a:ext>
              </a:extLst>
            </p:cNvPr>
            <p:cNvPicPr>
              <a:picLocks noChangeAspect="1" noChangeArrowheads="1"/>
            </p:cNvPicPr>
            <p:nvPr/>
          </p:nvPicPr>
          <p:blipFill>
            <a:blip r:embed="rId4" cstate="print">
              <a:duotone>
                <a:prstClr val="black"/>
                <a:srgbClr val="00B050">
                  <a:tint val="45000"/>
                  <a:satMod val="400000"/>
                </a:srgbClr>
              </a:duotone>
              <a:extLst>
                <a:ext uri="{28A0092B-C50C-407E-A947-70E740481C1C}">
                  <a14:useLocalDpi xmlns:a14="http://schemas.microsoft.com/office/drawing/2010/main" val="0"/>
                </a:ext>
              </a:extLst>
            </a:blip>
            <a:srcRect/>
            <a:stretch>
              <a:fillRect/>
            </a:stretch>
          </p:blipFill>
          <p:spPr bwMode="auto">
            <a:xfrm>
              <a:off x="5114042" y="3743794"/>
              <a:ext cx="735130" cy="7315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265" name="Group 11264">
            <a:extLst>
              <a:ext uri="{FF2B5EF4-FFF2-40B4-BE49-F238E27FC236}">
                <a16:creationId xmlns="" xmlns:a16="http://schemas.microsoft.com/office/drawing/2014/main" id="{E5C7EFAD-9614-4DB1-A1B1-55A69A1B9338}"/>
              </a:ext>
            </a:extLst>
          </p:cNvPr>
          <p:cNvGrpSpPr/>
          <p:nvPr/>
        </p:nvGrpSpPr>
        <p:grpSpPr>
          <a:xfrm>
            <a:off x="2590800" y="4659177"/>
            <a:ext cx="2130602" cy="760674"/>
            <a:chOff x="5108398" y="4715273"/>
            <a:chExt cx="2130602" cy="760674"/>
          </a:xfrm>
        </p:grpSpPr>
        <p:sp>
          <p:nvSpPr>
            <p:cNvPr id="59" name="TextBox 58">
              <a:extLst>
                <a:ext uri="{FF2B5EF4-FFF2-40B4-BE49-F238E27FC236}">
                  <a16:creationId xmlns="" xmlns:a16="http://schemas.microsoft.com/office/drawing/2014/main" id="{4F23431A-6354-44D6-95FB-96EFF617B2B5}"/>
                </a:ext>
              </a:extLst>
            </p:cNvPr>
            <p:cNvSpPr txBox="1"/>
            <p:nvPr/>
          </p:nvSpPr>
          <p:spPr>
            <a:xfrm>
              <a:off x="5682729" y="4803223"/>
              <a:ext cx="1556271" cy="584775"/>
            </a:xfrm>
            <a:prstGeom prst="rect">
              <a:avLst/>
            </a:prstGeom>
            <a:noFill/>
          </p:spPr>
          <p:txBody>
            <a:bodyPr wrap="square" rtlCol="0">
              <a:spAutoFit/>
            </a:bodyPr>
            <a:lstStyle/>
            <a:p>
              <a:pPr algn="l"/>
              <a:r>
                <a:rPr lang="en-US" sz="1600" b="1" dirty="0">
                  <a:solidFill>
                    <a:srgbClr val="4E7FB3"/>
                  </a:solidFill>
                  <a:latin typeface="+mj-lt"/>
                </a:rPr>
                <a:t>Marketing </a:t>
              </a:r>
            </a:p>
            <a:p>
              <a:pPr algn="l"/>
              <a:r>
                <a:rPr lang="en-US" sz="1600" b="1" dirty="0">
                  <a:solidFill>
                    <a:srgbClr val="4E7FB3"/>
                  </a:solidFill>
                  <a:latin typeface="+mj-lt"/>
                </a:rPr>
                <a:t>Driven</a:t>
              </a:r>
            </a:p>
          </p:txBody>
        </p:sp>
        <p:pic>
          <p:nvPicPr>
            <p:cNvPr id="61" name="Picture 10" descr="Image result for men icon">
              <a:extLst>
                <a:ext uri="{FF2B5EF4-FFF2-40B4-BE49-F238E27FC236}">
                  <a16:creationId xmlns="" xmlns:a16="http://schemas.microsoft.com/office/drawing/2014/main" id="{7A5B27DA-122F-479F-B084-C5991E728BE1}"/>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08398" y="4715273"/>
              <a:ext cx="735131" cy="76067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9" name="Group 68">
            <a:extLst>
              <a:ext uri="{FF2B5EF4-FFF2-40B4-BE49-F238E27FC236}">
                <a16:creationId xmlns="" xmlns:a16="http://schemas.microsoft.com/office/drawing/2014/main" id="{00000000-0008-0000-0000-00003E000000}"/>
              </a:ext>
            </a:extLst>
          </p:cNvPr>
          <p:cNvGrpSpPr/>
          <p:nvPr/>
        </p:nvGrpSpPr>
        <p:grpSpPr>
          <a:xfrm>
            <a:off x="4625066" y="3739285"/>
            <a:ext cx="4050990" cy="2015684"/>
            <a:chOff x="0" y="-126830"/>
            <a:chExt cx="4224338" cy="2088981"/>
          </a:xfrm>
        </p:grpSpPr>
        <p:graphicFrame>
          <p:nvGraphicFramePr>
            <p:cNvPr id="71" name="Chart 70">
              <a:extLst>
                <a:ext uri="{FF2B5EF4-FFF2-40B4-BE49-F238E27FC236}">
                  <a16:creationId xmlns="" xmlns:a16="http://schemas.microsoft.com/office/drawing/2014/main" id="{00000000-0008-0000-0000-000018000000}"/>
                </a:ext>
              </a:extLst>
            </p:cNvPr>
            <p:cNvGraphicFramePr/>
            <p:nvPr>
              <p:extLst>
                <p:ext uri="{D42A27DB-BD31-4B8C-83A1-F6EECF244321}">
                  <p14:modId xmlns:p14="http://schemas.microsoft.com/office/powerpoint/2010/main" val="3844800046"/>
                </p:ext>
              </p:extLst>
            </p:nvPr>
          </p:nvGraphicFramePr>
          <p:xfrm>
            <a:off x="0" y="28576"/>
            <a:ext cx="4224338" cy="1933575"/>
          </p:xfrm>
          <a:graphic>
            <a:graphicData uri="http://schemas.openxmlformats.org/drawingml/2006/chart">
              <c:chart xmlns:c="http://schemas.openxmlformats.org/drawingml/2006/chart" xmlns:r="http://schemas.openxmlformats.org/officeDocument/2006/relationships" r:id="rId5"/>
            </a:graphicData>
          </a:graphic>
        </p:graphicFrame>
        <p:sp>
          <p:nvSpPr>
            <p:cNvPr id="75" name="Right Brace 74">
              <a:extLst>
                <a:ext uri="{FF2B5EF4-FFF2-40B4-BE49-F238E27FC236}">
                  <a16:creationId xmlns="" xmlns:a16="http://schemas.microsoft.com/office/drawing/2014/main" id="{00000000-0008-0000-0000-000008000000}"/>
                </a:ext>
              </a:extLst>
            </p:cNvPr>
            <p:cNvSpPr/>
            <p:nvPr/>
          </p:nvSpPr>
          <p:spPr>
            <a:xfrm rot="16200000" flipV="1">
              <a:off x="2155406" y="-781927"/>
              <a:ext cx="238125" cy="2114550"/>
            </a:xfrm>
            <a:prstGeom prst="rightBrace">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t"/>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l"/>
              <a:endParaRPr lang="en-US" sz="1100"/>
            </a:p>
          </p:txBody>
        </p:sp>
        <p:sp>
          <p:nvSpPr>
            <p:cNvPr id="76" name="TextBox 8">
              <a:extLst>
                <a:ext uri="{FF2B5EF4-FFF2-40B4-BE49-F238E27FC236}">
                  <a16:creationId xmlns="" xmlns:a16="http://schemas.microsoft.com/office/drawing/2014/main" id="{00000000-0008-0000-0000-000009000000}"/>
                </a:ext>
              </a:extLst>
            </p:cNvPr>
            <p:cNvSpPr txBox="1"/>
            <p:nvPr/>
          </p:nvSpPr>
          <p:spPr>
            <a:xfrm>
              <a:off x="1593431" y="-126830"/>
              <a:ext cx="1362075" cy="180975"/>
            </a:xfrm>
            <a:prstGeom prst="rect">
              <a:avLst/>
            </a:prstGeom>
            <a:solidFill>
              <a:sysClr val="window" lastClr="FFFFFF"/>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900" dirty="0"/>
                <a:t>Campaign Timeframe</a:t>
              </a:r>
            </a:p>
          </p:txBody>
        </p:sp>
      </p:grpSp>
      <p:sp>
        <p:nvSpPr>
          <p:cNvPr id="11266" name="Slide Number Placeholder 11265">
            <a:extLst>
              <a:ext uri="{FF2B5EF4-FFF2-40B4-BE49-F238E27FC236}">
                <a16:creationId xmlns="" xmlns:a16="http://schemas.microsoft.com/office/drawing/2014/main" id="{7EC70920-85F7-402F-B8CB-0935A8DFC888}"/>
              </a:ext>
            </a:extLst>
          </p:cNvPr>
          <p:cNvSpPr>
            <a:spLocks noGrp="1"/>
          </p:cNvSpPr>
          <p:nvPr>
            <p:ph type="sldNum" sz="quarter" idx="10"/>
          </p:nvPr>
        </p:nvSpPr>
        <p:spPr/>
        <p:txBody>
          <a:bodyPr/>
          <a:lstStyle/>
          <a:p>
            <a:fld id="{E20330FD-FE2A-483E-B0C7-29AD7FB3CAEB}" type="slidenum">
              <a:rPr lang="en-GB" smtClean="0"/>
              <a:pPr/>
              <a:t>17</a:t>
            </a:fld>
            <a:r>
              <a:rPr lang="en-GB"/>
              <a:t> /  evalueserve.com</a:t>
            </a:r>
            <a:endParaRPr lang="en-GB" dirty="0"/>
          </a:p>
        </p:txBody>
      </p:sp>
    </p:spTree>
    <p:extLst>
      <p:ext uri="{BB962C8B-B14F-4D97-AF65-F5344CB8AC3E}">
        <p14:creationId xmlns:p14="http://schemas.microsoft.com/office/powerpoint/2010/main" val="272038026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b="1" dirty="0"/>
              <a:t>Profitability in the Customer lifecycle : Engagement </a:t>
            </a:r>
            <a:br>
              <a:rPr lang="en-US" b="1" dirty="0"/>
            </a:br>
            <a:endParaRPr lang="en-US" dirty="0"/>
          </a:p>
        </p:txBody>
      </p:sp>
      <p:sp>
        <p:nvSpPr>
          <p:cNvPr id="3" name="2 Marcador de pie de página"/>
          <p:cNvSpPr>
            <a:spLocks noGrp="1"/>
          </p:cNvSpPr>
          <p:nvPr>
            <p:ph type="ftr" sz="quarter" idx="11"/>
          </p:nvPr>
        </p:nvSpPr>
        <p:spPr/>
        <p:txBody>
          <a:bodyPr/>
          <a:lstStyle/>
          <a:p>
            <a:r>
              <a:rPr lang="en-US"/>
              <a:t>©2017 Evalueserve. All rights reserved.</a:t>
            </a:r>
            <a:endParaRPr lang="en-GB" dirty="0"/>
          </a:p>
        </p:txBody>
      </p:sp>
      <p:graphicFrame>
        <p:nvGraphicFramePr>
          <p:cNvPr id="10" name="9 Tabla"/>
          <p:cNvGraphicFramePr>
            <a:graphicFrameLocks noGrp="1"/>
          </p:cNvGraphicFramePr>
          <p:nvPr>
            <p:extLst>
              <p:ext uri="{D42A27DB-BD31-4B8C-83A1-F6EECF244321}">
                <p14:modId xmlns:p14="http://schemas.microsoft.com/office/powerpoint/2010/main" val="1836823780"/>
              </p:ext>
            </p:extLst>
          </p:nvPr>
        </p:nvGraphicFramePr>
        <p:xfrm>
          <a:off x="460988" y="1371600"/>
          <a:ext cx="8229599" cy="1508380"/>
        </p:xfrm>
        <a:graphic>
          <a:graphicData uri="http://schemas.openxmlformats.org/drawingml/2006/table">
            <a:tbl>
              <a:tblPr firstRow="1" firstCol="1" bandRow="1">
                <a:tableStyleId>{69012ECD-51FC-41F1-AA8D-1B2483CD663E}</a:tableStyleId>
              </a:tblPr>
              <a:tblGrid>
                <a:gridCol w="1330348">
                  <a:extLst>
                    <a:ext uri="{9D8B030D-6E8A-4147-A177-3AD203B41FA5}">
                      <a16:colId xmlns="" xmlns:a16="http://schemas.microsoft.com/office/drawing/2014/main" val="20000"/>
                    </a:ext>
                  </a:extLst>
                </a:gridCol>
                <a:gridCol w="4021985">
                  <a:extLst>
                    <a:ext uri="{9D8B030D-6E8A-4147-A177-3AD203B41FA5}">
                      <a16:colId xmlns="" xmlns:a16="http://schemas.microsoft.com/office/drawing/2014/main" val="20001"/>
                    </a:ext>
                  </a:extLst>
                </a:gridCol>
                <a:gridCol w="2877266">
                  <a:extLst>
                    <a:ext uri="{9D8B030D-6E8A-4147-A177-3AD203B41FA5}">
                      <a16:colId xmlns="" xmlns:a16="http://schemas.microsoft.com/office/drawing/2014/main" val="20002"/>
                    </a:ext>
                  </a:extLst>
                </a:gridCol>
              </a:tblGrid>
              <a:tr h="435313">
                <a:tc>
                  <a:txBody>
                    <a:bodyPr/>
                    <a:lstStyle/>
                    <a:p>
                      <a:pPr marL="0" marR="0">
                        <a:lnSpc>
                          <a:spcPct val="115000"/>
                        </a:lnSpc>
                        <a:spcBef>
                          <a:spcPts val="0"/>
                        </a:spcBef>
                        <a:spcAft>
                          <a:spcPts val="0"/>
                        </a:spcAft>
                      </a:pPr>
                      <a:r>
                        <a:rPr lang="en-US" sz="1600" dirty="0">
                          <a:effectLst/>
                        </a:rPr>
                        <a:t>Lifecycle Stage</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Marketing’s goal</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How it translates in to profit</a:t>
                      </a:r>
                      <a:endParaRPr lang="en-US" sz="1600" dirty="0">
                        <a:effectLst/>
                        <a:latin typeface="Calibri"/>
                        <a:ea typeface="Calibri"/>
                        <a:cs typeface="Times New Roman"/>
                      </a:endParaRPr>
                    </a:p>
                  </a:txBody>
                  <a:tcPr marL="68580" marR="68580" marT="0" marB="0"/>
                </a:tc>
                <a:extLst>
                  <a:ext uri="{0D108BD9-81ED-4DB2-BD59-A6C34878D82A}">
                    <a16:rowId xmlns="" xmlns:a16="http://schemas.microsoft.com/office/drawing/2014/main" val="10000"/>
                  </a:ext>
                </a:extLst>
              </a:tr>
              <a:tr h="936287">
                <a:tc>
                  <a:txBody>
                    <a:bodyPr/>
                    <a:lstStyle/>
                    <a:p>
                      <a:pPr marL="0" marR="0">
                        <a:lnSpc>
                          <a:spcPct val="115000"/>
                        </a:lnSpc>
                        <a:spcBef>
                          <a:spcPts val="0"/>
                        </a:spcBef>
                        <a:spcAft>
                          <a:spcPts val="0"/>
                        </a:spcAft>
                      </a:pPr>
                      <a:r>
                        <a:rPr lang="en-US" sz="1400" dirty="0">
                          <a:effectLst/>
                        </a:rPr>
                        <a:t>Engagement</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Usually refers to Utilization and/or increase the depth of the relationship. Goal is to increase the number of units sold per person or the number of products sold per person than in BAU.</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Higher number of products or units sold translates into more revenue. </a:t>
                      </a:r>
                      <a:endParaRPr lang="en-US" sz="1400" dirty="0">
                        <a:effectLst/>
                        <a:latin typeface="Calibri"/>
                        <a:ea typeface="Calibri"/>
                        <a:cs typeface="Times New Roman"/>
                      </a:endParaRPr>
                    </a:p>
                  </a:txBody>
                  <a:tcPr marL="68580" marR="68580" marT="0" marB="0"/>
                </a:tc>
                <a:extLst>
                  <a:ext uri="{0D108BD9-81ED-4DB2-BD59-A6C34878D82A}">
                    <a16:rowId xmlns="" xmlns:a16="http://schemas.microsoft.com/office/drawing/2014/main" val="10002"/>
                  </a:ext>
                </a:extLst>
              </a:tr>
            </a:tbl>
          </a:graphicData>
        </a:graphic>
      </p:graphicFrame>
      <p:pic>
        <p:nvPicPr>
          <p:cNvPr id="9" name="Picture 2" descr="Image result for savings icon">
            <a:extLst>
              <a:ext uri="{FF2B5EF4-FFF2-40B4-BE49-F238E27FC236}">
                <a16:creationId xmlns="" xmlns:a16="http://schemas.microsoft.com/office/drawing/2014/main" id="{5178A9E1-B95C-42A1-AFD4-AE2C6959180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84331" y="3596074"/>
            <a:ext cx="1040687" cy="87001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 xmlns:a16="http://schemas.microsoft.com/office/drawing/2014/main" id="{02011822-FAE7-4D42-B450-630F944946D2}"/>
              </a:ext>
            </a:extLst>
          </p:cNvPr>
          <p:cNvSpPr txBox="1"/>
          <p:nvPr/>
        </p:nvSpPr>
        <p:spPr>
          <a:xfrm>
            <a:off x="488931" y="3693984"/>
            <a:ext cx="1295400" cy="830997"/>
          </a:xfrm>
          <a:prstGeom prst="rect">
            <a:avLst/>
          </a:prstGeom>
          <a:noFill/>
        </p:spPr>
        <p:txBody>
          <a:bodyPr wrap="square" rtlCol="0">
            <a:spAutoFit/>
          </a:bodyPr>
          <a:lstStyle/>
          <a:p>
            <a:pPr algn="l"/>
            <a:r>
              <a:rPr lang="en-US" sz="1600" dirty="0">
                <a:latin typeface="+mj-lt"/>
              </a:rPr>
              <a:t>Before Marketing Effort</a:t>
            </a:r>
          </a:p>
        </p:txBody>
      </p:sp>
      <p:sp>
        <p:nvSpPr>
          <p:cNvPr id="14" name="TextBox 13">
            <a:extLst>
              <a:ext uri="{FF2B5EF4-FFF2-40B4-BE49-F238E27FC236}">
                <a16:creationId xmlns="" xmlns:a16="http://schemas.microsoft.com/office/drawing/2014/main" id="{7C06BC4F-0723-45A7-82DC-0061F9021316}"/>
              </a:ext>
            </a:extLst>
          </p:cNvPr>
          <p:cNvSpPr txBox="1"/>
          <p:nvPr/>
        </p:nvSpPr>
        <p:spPr>
          <a:xfrm>
            <a:off x="488931" y="4731603"/>
            <a:ext cx="1204705" cy="830997"/>
          </a:xfrm>
          <a:prstGeom prst="rect">
            <a:avLst/>
          </a:prstGeom>
          <a:noFill/>
        </p:spPr>
        <p:txBody>
          <a:bodyPr wrap="square" rtlCol="0">
            <a:spAutoFit/>
          </a:bodyPr>
          <a:lstStyle/>
          <a:p>
            <a:pPr algn="l"/>
            <a:r>
              <a:rPr lang="en-US" sz="1600" dirty="0">
                <a:latin typeface="+mj-lt"/>
              </a:rPr>
              <a:t>After Marketing Effort</a:t>
            </a:r>
          </a:p>
        </p:txBody>
      </p:sp>
      <p:cxnSp>
        <p:nvCxnSpPr>
          <p:cNvPr id="15" name="Straight Connector 14">
            <a:extLst>
              <a:ext uri="{FF2B5EF4-FFF2-40B4-BE49-F238E27FC236}">
                <a16:creationId xmlns="" xmlns:a16="http://schemas.microsoft.com/office/drawing/2014/main" id="{88A1A68A-4D40-4EC6-9463-D066393A47CE}"/>
              </a:ext>
            </a:extLst>
          </p:cNvPr>
          <p:cNvCxnSpPr>
            <a:cxnSpLocks/>
          </p:cNvCxnSpPr>
          <p:nvPr/>
        </p:nvCxnSpPr>
        <p:spPr bwMode="auto">
          <a:xfrm>
            <a:off x="457200" y="4553748"/>
            <a:ext cx="3536931" cy="30126"/>
          </a:xfrm>
          <a:prstGeom prst="line">
            <a:avLst/>
          </a:prstGeom>
          <a:solidFill>
            <a:schemeClr val="accent1"/>
          </a:solidFill>
          <a:ln w="12700" cap="flat" cmpd="sng" algn="ctr">
            <a:solidFill>
              <a:schemeClr val="tx1"/>
            </a:solidFill>
            <a:prstDash val="dash"/>
            <a:round/>
            <a:headEnd type="none" w="med" len="med"/>
            <a:tailEnd type="none" w="med" len="med"/>
          </a:ln>
          <a:effectLst/>
        </p:spPr>
      </p:cxnSp>
      <p:graphicFrame>
        <p:nvGraphicFramePr>
          <p:cNvPr id="16" name="Chart 15">
            <a:extLst>
              <a:ext uri="{FF2B5EF4-FFF2-40B4-BE49-F238E27FC236}">
                <a16:creationId xmlns="" xmlns:a16="http://schemas.microsoft.com/office/drawing/2014/main" id="{983478FC-8724-4533-B037-108A2611DD0E}"/>
              </a:ext>
            </a:extLst>
          </p:cNvPr>
          <p:cNvGraphicFramePr>
            <a:graphicFrameLocks/>
          </p:cNvGraphicFramePr>
          <p:nvPr>
            <p:extLst>
              <p:ext uri="{D42A27DB-BD31-4B8C-83A1-F6EECF244321}">
                <p14:modId xmlns:p14="http://schemas.microsoft.com/office/powerpoint/2010/main" val="2974541327"/>
              </p:ext>
            </p:extLst>
          </p:nvPr>
        </p:nvGraphicFramePr>
        <p:xfrm>
          <a:off x="4358946" y="3588157"/>
          <a:ext cx="4224338" cy="1865731"/>
        </p:xfrm>
        <a:graphic>
          <a:graphicData uri="http://schemas.openxmlformats.org/drawingml/2006/chart">
            <c:chart xmlns:c="http://schemas.openxmlformats.org/drawingml/2006/chart" xmlns:r="http://schemas.openxmlformats.org/officeDocument/2006/relationships" r:id="rId3"/>
          </a:graphicData>
        </a:graphic>
      </p:graphicFrame>
      <p:grpSp>
        <p:nvGrpSpPr>
          <p:cNvPr id="18" name="Group 17">
            <a:extLst>
              <a:ext uri="{FF2B5EF4-FFF2-40B4-BE49-F238E27FC236}">
                <a16:creationId xmlns="" xmlns:a16="http://schemas.microsoft.com/office/drawing/2014/main" id="{42D0783B-3A3C-4BAF-8A8B-B7B07AEFCB5E}"/>
              </a:ext>
            </a:extLst>
          </p:cNvPr>
          <p:cNvGrpSpPr/>
          <p:nvPr/>
        </p:nvGrpSpPr>
        <p:grpSpPr>
          <a:xfrm>
            <a:off x="1819622" y="4583874"/>
            <a:ext cx="2051031" cy="870014"/>
            <a:chOff x="1635491" y="4391991"/>
            <a:chExt cx="2051031" cy="870014"/>
          </a:xfrm>
        </p:grpSpPr>
        <p:pic>
          <p:nvPicPr>
            <p:cNvPr id="11" name="Picture 6" descr="Image result for debit card icon">
              <a:extLst>
                <a:ext uri="{FF2B5EF4-FFF2-40B4-BE49-F238E27FC236}">
                  <a16:creationId xmlns="" xmlns:a16="http://schemas.microsoft.com/office/drawing/2014/main" id="{953EFD11-3B6C-4868-A461-0C6FA5DFAA01}"/>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95600" y="4471083"/>
              <a:ext cx="790922" cy="79092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savings icon">
              <a:extLst>
                <a:ext uri="{FF2B5EF4-FFF2-40B4-BE49-F238E27FC236}">
                  <a16:creationId xmlns="" xmlns:a16="http://schemas.microsoft.com/office/drawing/2014/main" id="{B70558BC-0586-43B5-B6BF-222D0AFBC8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35491" y="4391991"/>
              <a:ext cx="1040687" cy="870014"/>
            </a:xfrm>
            <a:prstGeom prst="rect">
              <a:avLst/>
            </a:prstGeom>
            <a:noFill/>
            <a:extLst>
              <a:ext uri="{909E8E84-426E-40DD-AFC4-6F175D3DCCD1}">
                <a14:hiddenFill xmlns:a14="http://schemas.microsoft.com/office/drawing/2010/main">
                  <a:solidFill>
                    <a:srgbClr val="FFFFFF"/>
                  </a:solidFill>
                </a14:hiddenFill>
              </a:ext>
            </a:extLst>
          </p:spPr>
        </p:pic>
        <p:sp>
          <p:nvSpPr>
            <p:cNvPr id="17" name="Plus Sign 16">
              <a:extLst>
                <a:ext uri="{FF2B5EF4-FFF2-40B4-BE49-F238E27FC236}">
                  <a16:creationId xmlns="" xmlns:a16="http://schemas.microsoft.com/office/drawing/2014/main" id="{9935F7FF-6E68-4B6B-BF60-2AABE1A1254F}"/>
                </a:ext>
              </a:extLst>
            </p:cNvPr>
            <p:cNvSpPr/>
            <p:nvPr/>
          </p:nvSpPr>
          <p:spPr bwMode="auto">
            <a:xfrm>
              <a:off x="2590800" y="4800600"/>
              <a:ext cx="295622" cy="268083"/>
            </a:xfrm>
            <a:prstGeom prst="mathPlus">
              <a:avLst/>
            </a:prstGeom>
            <a:solidFill>
              <a:srgbClr val="003250"/>
            </a:solidFill>
            <a:ln w="9525">
              <a:noFill/>
              <a:miter lim="800000"/>
              <a:headEnd/>
              <a:tailEnd/>
            </a:ln>
            <a:effectLst/>
          </p:spPr>
          <p:txBody>
            <a:bodyPr lIns="108000" tIns="108000" rIns="108000" bIns="108000" rtlCol="0" anchor="ctr">
              <a:noAutofit/>
            </a:bodyPr>
            <a:lstStyle/>
            <a:p>
              <a:pPr algn="l"/>
              <a:endParaRPr lang="en-US">
                <a:latin typeface="Verdana" pitchFamily="34" charset="0"/>
                <a:ea typeface="Verdana" pitchFamily="34" charset="0"/>
                <a:cs typeface="Verdana" pitchFamily="34" charset="0"/>
              </a:endParaRPr>
            </a:p>
          </p:txBody>
        </p:sp>
      </p:grpSp>
      <p:sp>
        <p:nvSpPr>
          <p:cNvPr id="20" name="Slide Number Placeholder 19">
            <a:extLst>
              <a:ext uri="{FF2B5EF4-FFF2-40B4-BE49-F238E27FC236}">
                <a16:creationId xmlns="" xmlns:a16="http://schemas.microsoft.com/office/drawing/2014/main" id="{CA75B079-DDA5-4CCE-9527-E13B492F4CBA}"/>
              </a:ext>
            </a:extLst>
          </p:cNvPr>
          <p:cNvSpPr>
            <a:spLocks noGrp="1"/>
          </p:cNvSpPr>
          <p:nvPr>
            <p:ph type="sldNum" sz="quarter" idx="10"/>
          </p:nvPr>
        </p:nvSpPr>
        <p:spPr/>
        <p:txBody>
          <a:bodyPr/>
          <a:lstStyle/>
          <a:p>
            <a:fld id="{E20330FD-FE2A-483E-B0C7-29AD7FB3CAEB}" type="slidenum">
              <a:rPr lang="en-GB" smtClean="0"/>
              <a:pPr/>
              <a:t>18</a:t>
            </a:fld>
            <a:r>
              <a:rPr lang="en-GB"/>
              <a:t> /  evalueserve.com</a:t>
            </a:r>
            <a:endParaRPr lang="en-GB" dirty="0"/>
          </a:p>
        </p:txBody>
      </p:sp>
    </p:spTree>
    <p:extLst>
      <p:ext uri="{BB962C8B-B14F-4D97-AF65-F5344CB8AC3E}">
        <p14:creationId xmlns:p14="http://schemas.microsoft.com/office/powerpoint/2010/main" val="71306209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b="1" dirty="0"/>
              <a:t>Profitability in the Customer lifecycle : Retention </a:t>
            </a:r>
            <a:br>
              <a:rPr lang="en-US" b="1" dirty="0"/>
            </a:br>
            <a:endParaRPr lang="en-US" dirty="0"/>
          </a:p>
        </p:txBody>
      </p:sp>
      <p:sp>
        <p:nvSpPr>
          <p:cNvPr id="3" name="2 Marcador de pie de página"/>
          <p:cNvSpPr>
            <a:spLocks noGrp="1"/>
          </p:cNvSpPr>
          <p:nvPr>
            <p:ph type="ftr" sz="quarter" idx="11"/>
          </p:nvPr>
        </p:nvSpPr>
        <p:spPr/>
        <p:txBody>
          <a:bodyPr/>
          <a:lstStyle/>
          <a:p>
            <a:r>
              <a:rPr lang="en-US"/>
              <a:t>©2017 Evalueserve. All rights reserved.</a:t>
            </a:r>
            <a:endParaRPr lang="en-GB" dirty="0"/>
          </a:p>
        </p:txBody>
      </p:sp>
      <p:graphicFrame>
        <p:nvGraphicFramePr>
          <p:cNvPr id="10" name="9 Tabla"/>
          <p:cNvGraphicFramePr>
            <a:graphicFrameLocks noGrp="1"/>
          </p:cNvGraphicFramePr>
          <p:nvPr>
            <p:extLst>
              <p:ext uri="{D42A27DB-BD31-4B8C-83A1-F6EECF244321}">
                <p14:modId xmlns:p14="http://schemas.microsoft.com/office/powerpoint/2010/main" val="3629889714"/>
              </p:ext>
            </p:extLst>
          </p:nvPr>
        </p:nvGraphicFramePr>
        <p:xfrm>
          <a:off x="457200" y="1371600"/>
          <a:ext cx="8229599" cy="1508380"/>
        </p:xfrm>
        <a:graphic>
          <a:graphicData uri="http://schemas.openxmlformats.org/drawingml/2006/table">
            <a:tbl>
              <a:tblPr firstRow="1" firstCol="1" bandRow="1">
                <a:tableStyleId>{69012ECD-51FC-41F1-AA8D-1B2483CD663E}</a:tableStyleId>
              </a:tblPr>
              <a:tblGrid>
                <a:gridCol w="1330348">
                  <a:extLst>
                    <a:ext uri="{9D8B030D-6E8A-4147-A177-3AD203B41FA5}">
                      <a16:colId xmlns="" xmlns:a16="http://schemas.microsoft.com/office/drawing/2014/main" val="20000"/>
                    </a:ext>
                  </a:extLst>
                </a:gridCol>
                <a:gridCol w="4021985">
                  <a:extLst>
                    <a:ext uri="{9D8B030D-6E8A-4147-A177-3AD203B41FA5}">
                      <a16:colId xmlns="" xmlns:a16="http://schemas.microsoft.com/office/drawing/2014/main" val="20001"/>
                    </a:ext>
                  </a:extLst>
                </a:gridCol>
                <a:gridCol w="2877266">
                  <a:extLst>
                    <a:ext uri="{9D8B030D-6E8A-4147-A177-3AD203B41FA5}">
                      <a16:colId xmlns="" xmlns:a16="http://schemas.microsoft.com/office/drawing/2014/main" val="20002"/>
                    </a:ext>
                  </a:extLst>
                </a:gridCol>
              </a:tblGrid>
              <a:tr h="200108">
                <a:tc>
                  <a:txBody>
                    <a:bodyPr/>
                    <a:lstStyle/>
                    <a:p>
                      <a:pPr marL="0" marR="0">
                        <a:lnSpc>
                          <a:spcPct val="115000"/>
                        </a:lnSpc>
                        <a:spcBef>
                          <a:spcPts val="0"/>
                        </a:spcBef>
                        <a:spcAft>
                          <a:spcPts val="0"/>
                        </a:spcAft>
                      </a:pPr>
                      <a:r>
                        <a:rPr lang="en-US" sz="1600" dirty="0">
                          <a:effectLst/>
                        </a:rPr>
                        <a:t>Lifecycle Stage</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Marketing’s goal</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How it translates in to profit</a:t>
                      </a:r>
                      <a:endParaRPr lang="en-US" sz="1600" dirty="0">
                        <a:effectLst/>
                        <a:latin typeface="Calibri"/>
                        <a:ea typeface="Calibri"/>
                        <a:cs typeface="Times New Roman"/>
                      </a:endParaRPr>
                    </a:p>
                  </a:txBody>
                  <a:tcPr marL="68580" marR="68580" marT="0" marB="0"/>
                </a:tc>
                <a:extLst>
                  <a:ext uri="{0D108BD9-81ED-4DB2-BD59-A6C34878D82A}">
                    <a16:rowId xmlns="" xmlns:a16="http://schemas.microsoft.com/office/drawing/2014/main" val="10000"/>
                  </a:ext>
                </a:extLst>
              </a:tr>
              <a:tr h="627792">
                <a:tc>
                  <a:txBody>
                    <a:bodyPr/>
                    <a:lstStyle/>
                    <a:p>
                      <a:pPr marL="0" marR="0">
                        <a:lnSpc>
                          <a:spcPct val="115000"/>
                        </a:lnSpc>
                        <a:spcBef>
                          <a:spcPts val="0"/>
                        </a:spcBef>
                        <a:spcAft>
                          <a:spcPts val="0"/>
                        </a:spcAft>
                      </a:pPr>
                      <a:r>
                        <a:rPr lang="en-US" sz="1400">
                          <a:effectLst/>
                        </a:rPr>
                        <a:t>Retention</a:t>
                      </a:r>
                      <a:endParaRPr lang="en-US" sz="1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Usually refers to Attrition. Goal is to decrease the number of clients that leave the company. </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Lower attrition translates into a steady stream of revenue. Higher efficiency of costs and/or reduction of costs. </a:t>
                      </a:r>
                      <a:endParaRPr lang="en-US" sz="1400" dirty="0">
                        <a:effectLst/>
                        <a:latin typeface="Calibri"/>
                        <a:ea typeface="Calibri"/>
                        <a:cs typeface="Times New Roman"/>
                      </a:endParaRPr>
                    </a:p>
                  </a:txBody>
                  <a:tcPr marL="68580" marR="68580" marT="0" marB="0"/>
                </a:tc>
                <a:extLst>
                  <a:ext uri="{0D108BD9-81ED-4DB2-BD59-A6C34878D82A}">
                    <a16:rowId xmlns="" xmlns:a16="http://schemas.microsoft.com/office/drawing/2014/main" val="10003"/>
                  </a:ext>
                </a:extLst>
              </a:tr>
            </a:tbl>
          </a:graphicData>
        </a:graphic>
      </p:graphicFrame>
      <p:pic>
        <p:nvPicPr>
          <p:cNvPr id="11" name="Picture 10" descr="Image result for men icon">
            <a:extLst>
              <a:ext uri="{FF2B5EF4-FFF2-40B4-BE49-F238E27FC236}">
                <a16:creationId xmlns="" xmlns:a16="http://schemas.microsoft.com/office/drawing/2014/main" id="{15557C79-88A5-4A32-A103-063928327DC8}"/>
              </a:ext>
            </a:extLst>
          </p:cNvPr>
          <p:cNvPicPr>
            <a:picLocks noChangeAspect="1" noChangeArrowheads="1"/>
          </p:cNvPicPr>
          <p:nvPr/>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74870" y="3614979"/>
            <a:ext cx="735130" cy="73152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Image result for men icon">
            <a:extLst>
              <a:ext uri="{FF2B5EF4-FFF2-40B4-BE49-F238E27FC236}">
                <a16:creationId xmlns="" xmlns:a16="http://schemas.microsoft.com/office/drawing/2014/main" id="{33728963-6A9A-493D-9CCB-D6E8F8C01AF2}"/>
              </a:ext>
            </a:extLst>
          </p:cNvPr>
          <p:cNvPicPr>
            <a:picLocks noChangeAspect="1" noChangeArrowheads="1"/>
          </p:cNvPicPr>
          <p:nvPr/>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34974" y="3614979"/>
            <a:ext cx="735130" cy="7315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0" descr="Image result for men icon">
            <a:extLst>
              <a:ext uri="{FF2B5EF4-FFF2-40B4-BE49-F238E27FC236}">
                <a16:creationId xmlns="" xmlns:a16="http://schemas.microsoft.com/office/drawing/2014/main" id="{5469DAAA-D50C-487A-A19A-77009BA5C747}"/>
              </a:ext>
            </a:extLst>
          </p:cNvPr>
          <p:cNvPicPr>
            <a:picLocks noChangeAspect="1" noChangeArrowheads="1"/>
          </p:cNvPicPr>
          <p:nvPr/>
        </p:nvPicPr>
        <p:blipFill>
          <a:blip r:embed="rId2" cstate="print">
            <a:duotone>
              <a:prstClr val="black"/>
              <a:srgbClr val="00B050">
                <a:tint val="45000"/>
                <a:satMod val="400000"/>
              </a:srgbClr>
            </a:duotone>
            <a:extLst>
              <a:ext uri="{28A0092B-C50C-407E-A947-70E740481C1C}">
                <a14:useLocalDpi xmlns:a14="http://schemas.microsoft.com/office/drawing/2010/main" val="0"/>
              </a:ext>
            </a:extLst>
          </a:blip>
          <a:srcRect/>
          <a:stretch>
            <a:fillRect/>
          </a:stretch>
        </p:blipFill>
        <p:spPr bwMode="auto">
          <a:xfrm>
            <a:off x="1905000" y="3614979"/>
            <a:ext cx="735130" cy="73152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 xmlns:a16="http://schemas.microsoft.com/office/drawing/2014/main" id="{A9EAE4A1-21BC-4CAB-B9B6-A9C03BCB3FD0}"/>
              </a:ext>
            </a:extLst>
          </p:cNvPr>
          <p:cNvSpPr txBox="1"/>
          <p:nvPr/>
        </p:nvSpPr>
        <p:spPr>
          <a:xfrm>
            <a:off x="565131" y="3581400"/>
            <a:ext cx="1295400" cy="830997"/>
          </a:xfrm>
          <a:prstGeom prst="rect">
            <a:avLst/>
          </a:prstGeom>
          <a:noFill/>
        </p:spPr>
        <p:txBody>
          <a:bodyPr wrap="square" rtlCol="0">
            <a:spAutoFit/>
          </a:bodyPr>
          <a:lstStyle/>
          <a:p>
            <a:pPr algn="l"/>
            <a:r>
              <a:rPr lang="en-US" sz="1600" dirty="0">
                <a:latin typeface="+mj-lt"/>
              </a:rPr>
              <a:t>Before Marketing Effort</a:t>
            </a:r>
          </a:p>
        </p:txBody>
      </p:sp>
      <p:sp>
        <p:nvSpPr>
          <p:cNvPr id="16" name="TextBox 15">
            <a:extLst>
              <a:ext uri="{FF2B5EF4-FFF2-40B4-BE49-F238E27FC236}">
                <a16:creationId xmlns="" xmlns:a16="http://schemas.microsoft.com/office/drawing/2014/main" id="{3BD750BF-7863-490F-BEE2-57B270599F33}"/>
              </a:ext>
            </a:extLst>
          </p:cNvPr>
          <p:cNvSpPr txBox="1"/>
          <p:nvPr/>
        </p:nvSpPr>
        <p:spPr>
          <a:xfrm>
            <a:off x="565131" y="4619019"/>
            <a:ext cx="1204705" cy="830997"/>
          </a:xfrm>
          <a:prstGeom prst="rect">
            <a:avLst/>
          </a:prstGeom>
          <a:noFill/>
        </p:spPr>
        <p:txBody>
          <a:bodyPr wrap="square" rtlCol="0">
            <a:spAutoFit/>
          </a:bodyPr>
          <a:lstStyle/>
          <a:p>
            <a:pPr algn="l"/>
            <a:r>
              <a:rPr lang="en-US" sz="1600" dirty="0">
                <a:latin typeface="+mj-lt"/>
              </a:rPr>
              <a:t>After Marketing Effort</a:t>
            </a:r>
          </a:p>
        </p:txBody>
      </p:sp>
      <p:cxnSp>
        <p:nvCxnSpPr>
          <p:cNvPr id="17" name="Straight Connector 16">
            <a:extLst>
              <a:ext uri="{FF2B5EF4-FFF2-40B4-BE49-F238E27FC236}">
                <a16:creationId xmlns="" xmlns:a16="http://schemas.microsoft.com/office/drawing/2014/main" id="{8A53760B-8EEA-4F7F-8264-C1391FBCDA18}"/>
              </a:ext>
            </a:extLst>
          </p:cNvPr>
          <p:cNvCxnSpPr>
            <a:cxnSpLocks/>
          </p:cNvCxnSpPr>
          <p:nvPr/>
        </p:nvCxnSpPr>
        <p:spPr bwMode="auto">
          <a:xfrm>
            <a:off x="533400" y="4441164"/>
            <a:ext cx="3536931" cy="30126"/>
          </a:xfrm>
          <a:prstGeom prst="line">
            <a:avLst/>
          </a:prstGeom>
          <a:solidFill>
            <a:schemeClr val="accent1"/>
          </a:solidFill>
          <a:ln w="12700" cap="flat" cmpd="sng" algn="ctr">
            <a:solidFill>
              <a:schemeClr val="tx1"/>
            </a:solidFill>
            <a:prstDash val="dash"/>
            <a:round/>
            <a:headEnd type="none" w="med" len="med"/>
            <a:tailEnd type="none" w="med" len="med"/>
          </a:ln>
          <a:effectLst/>
        </p:spPr>
      </p:cxnSp>
      <p:pic>
        <p:nvPicPr>
          <p:cNvPr id="18" name="Picture 17" descr="Image result for men icon">
            <a:extLst>
              <a:ext uri="{FF2B5EF4-FFF2-40B4-BE49-F238E27FC236}">
                <a16:creationId xmlns="" xmlns:a16="http://schemas.microsoft.com/office/drawing/2014/main" id="{E02CD0A8-BEC6-4648-8A1D-3A74B0560E62}"/>
              </a:ext>
            </a:extLst>
          </p:cNvPr>
          <p:cNvPicPr>
            <a:picLocks noChangeAspect="1" noChangeArrowheads="1"/>
          </p:cNvPicPr>
          <p:nvPr/>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34974" y="4681779"/>
            <a:ext cx="735130" cy="73152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Image result for men icon">
            <a:extLst>
              <a:ext uri="{FF2B5EF4-FFF2-40B4-BE49-F238E27FC236}">
                <a16:creationId xmlns="" xmlns:a16="http://schemas.microsoft.com/office/drawing/2014/main" id="{9ED3E1F4-4056-41E8-919C-183BD389A233}"/>
              </a:ext>
            </a:extLst>
          </p:cNvPr>
          <p:cNvPicPr>
            <a:picLocks noChangeAspect="1" noChangeArrowheads="1"/>
          </p:cNvPicPr>
          <p:nvPr/>
        </p:nvPicPr>
        <p:blipFill>
          <a:blip r:embed="rId2" cstate="print">
            <a:duotone>
              <a:prstClr val="black"/>
              <a:srgbClr val="00B050">
                <a:tint val="45000"/>
                <a:satMod val="400000"/>
              </a:srgbClr>
            </a:duotone>
            <a:extLst>
              <a:ext uri="{28A0092B-C50C-407E-A947-70E740481C1C}">
                <a14:useLocalDpi xmlns:a14="http://schemas.microsoft.com/office/drawing/2010/main" val="0"/>
              </a:ext>
            </a:extLst>
          </a:blip>
          <a:srcRect/>
          <a:stretch>
            <a:fillRect/>
          </a:stretch>
        </p:blipFill>
        <p:spPr bwMode="auto">
          <a:xfrm>
            <a:off x="1901574" y="4681779"/>
            <a:ext cx="735130" cy="73152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Image result for men icon">
            <a:extLst>
              <a:ext uri="{FF2B5EF4-FFF2-40B4-BE49-F238E27FC236}">
                <a16:creationId xmlns="" xmlns:a16="http://schemas.microsoft.com/office/drawing/2014/main" id="{BCDC3B64-BFF2-431C-8263-56E4F3D24889}"/>
              </a:ext>
            </a:extLst>
          </p:cNvPr>
          <p:cNvPicPr>
            <a:picLocks noChangeAspect="1" noChangeArrowheads="1"/>
          </p:cNvPicPr>
          <p:nvPr/>
        </p:nvPicPr>
        <p:blipFill>
          <a:blip r:embed="rId2" cstate="print">
            <a:duotone>
              <a:prstClr val="black"/>
              <a:srgbClr val="00B050">
                <a:tint val="45000"/>
                <a:satMod val="400000"/>
              </a:srgbClr>
            </a:duotone>
            <a:extLst>
              <a:ext uri="{28A0092B-C50C-407E-A947-70E740481C1C}">
                <a14:useLocalDpi xmlns:a14="http://schemas.microsoft.com/office/drawing/2010/main" val="0"/>
              </a:ext>
            </a:extLst>
          </a:blip>
          <a:srcRect/>
          <a:stretch>
            <a:fillRect/>
          </a:stretch>
        </p:blipFill>
        <p:spPr bwMode="auto">
          <a:xfrm>
            <a:off x="1524000" y="4681779"/>
            <a:ext cx="735130" cy="731520"/>
          </a:xfrm>
          <a:prstGeom prst="rect">
            <a:avLst/>
          </a:prstGeom>
          <a:noFill/>
          <a:extLst>
            <a:ext uri="{909E8E84-426E-40DD-AFC4-6F175D3DCCD1}">
              <a14:hiddenFill xmlns:a14="http://schemas.microsoft.com/office/drawing/2010/main">
                <a:solidFill>
                  <a:srgbClr val="FFFFFF"/>
                </a:solidFill>
              </a14:hiddenFill>
            </a:ext>
          </a:extLst>
        </p:spPr>
      </p:pic>
      <p:sp>
        <p:nvSpPr>
          <p:cNvPr id="6" name="Minus Sign 5">
            <a:extLst>
              <a:ext uri="{FF2B5EF4-FFF2-40B4-BE49-F238E27FC236}">
                <a16:creationId xmlns="" xmlns:a16="http://schemas.microsoft.com/office/drawing/2014/main" id="{2A6CC047-EF55-4B98-8903-226EB18284D4}"/>
              </a:ext>
            </a:extLst>
          </p:cNvPr>
          <p:cNvSpPr/>
          <p:nvPr/>
        </p:nvSpPr>
        <p:spPr bwMode="auto">
          <a:xfrm>
            <a:off x="2590800" y="3889299"/>
            <a:ext cx="274320" cy="304800"/>
          </a:xfrm>
          <a:prstGeom prst="mathMinus">
            <a:avLst/>
          </a:prstGeom>
          <a:solidFill>
            <a:srgbClr val="003250"/>
          </a:solidFill>
          <a:ln w="9525">
            <a:noFill/>
            <a:miter lim="800000"/>
            <a:headEnd/>
            <a:tailEnd/>
          </a:ln>
          <a:effectLst/>
        </p:spPr>
        <p:txBody>
          <a:bodyPr lIns="108000" tIns="108000" rIns="108000" bIns="108000" rtlCol="0" anchor="ctr">
            <a:noAutofit/>
          </a:bodyPr>
          <a:lstStyle/>
          <a:p>
            <a:pPr algn="l"/>
            <a:endParaRPr lang="en-US">
              <a:latin typeface="Verdana" pitchFamily="34" charset="0"/>
              <a:ea typeface="Verdana" pitchFamily="34" charset="0"/>
              <a:cs typeface="Verdana" pitchFamily="34" charset="0"/>
            </a:endParaRPr>
          </a:p>
        </p:txBody>
      </p:sp>
      <p:sp>
        <p:nvSpPr>
          <p:cNvPr id="21" name="Minus Sign 20">
            <a:extLst>
              <a:ext uri="{FF2B5EF4-FFF2-40B4-BE49-F238E27FC236}">
                <a16:creationId xmlns="" xmlns:a16="http://schemas.microsoft.com/office/drawing/2014/main" id="{48531A55-01B4-4636-A2DD-619ACF2D8920}"/>
              </a:ext>
            </a:extLst>
          </p:cNvPr>
          <p:cNvSpPr/>
          <p:nvPr/>
        </p:nvSpPr>
        <p:spPr bwMode="auto">
          <a:xfrm>
            <a:off x="2590800" y="4895139"/>
            <a:ext cx="274320" cy="304800"/>
          </a:xfrm>
          <a:prstGeom prst="mathMinus">
            <a:avLst/>
          </a:prstGeom>
          <a:solidFill>
            <a:srgbClr val="003250"/>
          </a:solidFill>
          <a:ln w="9525">
            <a:noFill/>
            <a:miter lim="800000"/>
            <a:headEnd/>
            <a:tailEnd/>
          </a:ln>
          <a:effectLst/>
        </p:spPr>
        <p:txBody>
          <a:bodyPr lIns="108000" tIns="108000" rIns="108000" bIns="108000" rtlCol="0" anchor="ctr">
            <a:noAutofit/>
          </a:bodyPr>
          <a:lstStyle/>
          <a:p>
            <a:pPr algn="l"/>
            <a:endParaRPr lang="en-US">
              <a:latin typeface="Verdana" pitchFamily="34" charset="0"/>
              <a:ea typeface="Verdana" pitchFamily="34" charset="0"/>
              <a:cs typeface="Verdana" pitchFamily="34" charset="0"/>
            </a:endParaRPr>
          </a:p>
        </p:txBody>
      </p:sp>
      <p:graphicFrame>
        <p:nvGraphicFramePr>
          <p:cNvPr id="22" name="Chart 21">
            <a:extLst>
              <a:ext uri="{FF2B5EF4-FFF2-40B4-BE49-F238E27FC236}">
                <a16:creationId xmlns="" xmlns:a16="http://schemas.microsoft.com/office/drawing/2014/main" id="{A7B52BF8-75F4-46B1-89A6-89AF31B28DF6}"/>
              </a:ext>
            </a:extLst>
          </p:cNvPr>
          <p:cNvGraphicFramePr>
            <a:graphicFrameLocks/>
          </p:cNvGraphicFramePr>
          <p:nvPr>
            <p:extLst>
              <p:ext uri="{D42A27DB-BD31-4B8C-83A1-F6EECF244321}">
                <p14:modId xmlns:p14="http://schemas.microsoft.com/office/powerpoint/2010/main" val="2289661986"/>
              </p:ext>
            </p:extLst>
          </p:nvPr>
        </p:nvGraphicFramePr>
        <p:xfrm>
          <a:off x="4194627" y="3584285"/>
          <a:ext cx="4224338" cy="1865731"/>
        </p:xfrm>
        <a:graphic>
          <a:graphicData uri="http://schemas.openxmlformats.org/drawingml/2006/chart">
            <c:chart xmlns:c="http://schemas.openxmlformats.org/drawingml/2006/chart" xmlns:r="http://schemas.openxmlformats.org/officeDocument/2006/relationships" r:id="rId3"/>
          </a:graphicData>
        </a:graphic>
      </p:graphicFrame>
      <p:sp>
        <p:nvSpPr>
          <p:cNvPr id="7" name="Slide Number Placeholder 6">
            <a:extLst>
              <a:ext uri="{FF2B5EF4-FFF2-40B4-BE49-F238E27FC236}">
                <a16:creationId xmlns="" xmlns:a16="http://schemas.microsoft.com/office/drawing/2014/main" id="{08AAC4EA-128B-47EE-A825-01D0B65AA82F}"/>
              </a:ext>
            </a:extLst>
          </p:cNvPr>
          <p:cNvSpPr>
            <a:spLocks noGrp="1"/>
          </p:cNvSpPr>
          <p:nvPr>
            <p:ph type="sldNum" sz="quarter" idx="10"/>
          </p:nvPr>
        </p:nvSpPr>
        <p:spPr/>
        <p:txBody>
          <a:bodyPr/>
          <a:lstStyle/>
          <a:p>
            <a:fld id="{E20330FD-FE2A-483E-B0C7-29AD7FB3CAEB}" type="slidenum">
              <a:rPr lang="en-GB" smtClean="0"/>
              <a:pPr/>
              <a:t>19</a:t>
            </a:fld>
            <a:r>
              <a:rPr lang="en-GB"/>
              <a:t> /  evalueserve.com</a:t>
            </a:r>
            <a:endParaRPr lang="en-GB" dirty="0"/>
          </a:p>
        </p:txBody>
      </p:sp>
    </p:spTree>
    <p:extLst>
      <p:ext uri="{BB962C8B-B14F-4D97-AF65-F5344CB8AC3E}">
        <p14:creationId xmlns:p14="http://schemas.microsoft.com/office/powerpoint/2010/main" val="340218210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b="1" dirty="0"/>
              <a:t>Introduction</a:t>
            </a:r>
          </a:p>
        </p:txBody>
      </p:sp>
      <p:sp>
        <p:nvSpPr>
          <p:cNvPr id="3" name="2 Marcador de pie de página"/>
          <p:cNvSpPr>
            <a:spLocks noGrp="1"/>
          </p:cNvSpPr>
          <p:nvPr>
            <p:ph type="ftr" sz="quarter" idx="11"/>
          </p:nvPr>
        </p:nvSpPr>
        <p:spPr/>
        <p:txBody>
          <a:bodyPr/>
          <a:lstStyle/>
          <a:p>
            <a:r>
              <a:rPr lang="en-US"/>
              <a:t>©2017 Evalueserve. All rights reserved.</a:t>
            </a:r>
            <a:endParaRPr lang="en-GB" dirty="0"/>
          </a:p>
        </p:txBody>
      </p:sp>
      <p:sp>
        <p:nvSpPr>
          <p:cNvPr id="5" name="4 Marcador de texto"/>
          <p:cNvSpPr>
            <a:spLocks noGrp="1"/>
          </p:cNvSpPr>
          <p:nvPr>
            <p:ph type="body" sz="quarter" idx="12"/>
          </p:nvPr>
        </p:nvSpPr>
        <p:spPr>
          <a:xfrm>
            <a:off x="539556" y="1429643"/>
            <a:ext cx="7892727" cy="932557"/>
          </a:xfrm>
        </p:spPr>
        <p:txBody>
          <a:bodyPr>
            <a:normAutofit fontScale="92500"/>
          </a:bodyPr>
          <a:lstStyle/>
          <a:p>
            <a:r>
              <a:rPr lang="en-US" sz="1600" dirty="0" smtClean="0"/>
              <a:t>Machine learning is a technique that allows software to improve the accuracy of predicting outcomes without explicitly programming.</a:t>
            </a:r>
          </a:p>
          <a:p>
            <a:r>
              <a:rPr lang="en-US" sz="1600" dirty="0" smtClean="0"/>
              <a:t>This course is focused on step-by-step programming tutorials for different ML techniques.</a:t>
            </a:r>
            <a:endParaRPr lang="en-US" sz="1600" dirty="0"/>
          </a:p>
          <a:p>
            <a:endParaRPr lang="en-US" sz="1600" dirty="0" smtClean="0"/>
          </a:p>
        </p:txBody>
      </p:sp>
      <p:sp>
        <p:nvSpPr>
          <p:cNvPr id="4" name="Oval 3">
            <a:extLst>
              <a:ext uri="{FF2B5EF4-FFF2-40B4-BE49-F238E27FC236}">
                <a16:creationId xmlns="" xmlns:a16="http://schemas.microsoft.com/office/drawing/2014/main" id="{44B8B81D-52D3-4BA6-8BE7-9BB90EE5C2B3}"/>
              </a:ext>
            </a:extLst>
          </p:cNvPr>
          <p:cNvSpPr/>
          <p:nvPr/>
        </p:nvSpPr>
        <p:spPr bwMode="auto">
          <a:xfrm>
            <a:off x="3276600" y="2851870"/>
            <a:ext cx="1828800" cy="1828800"/>
          </a:xfrm>
          <a:prstGeom prst="ellipse">
            <a:avLst/>
          </a:prstGeom>
          <a:noFill/>
          <a:ln>
            <a:headEnd/>
            <a:tailEnd/>
          </a:ln>
        </p:spPr>
        <p:style>
          <a:lnRef idx="2">
            <a:schemeClr val="accent1"/>
          </a:lnRef>
          <a:fillRef idx="1">
            <a:schemeClr val="lt1"/>
          </a:fillRef>
          <a:effectRef idx="0">
            <a:schemeClr val="accent1"/>
          </a:effectRef>
          <a:fontRef idx="minor">
            <a:schemeClr val="dk1"/>
          </a:fontRef>
        </p:style>
        <p:txBody>
          <a:bodyPr lIns="108000" tIns="108000" rIns="108000" bIns="108000" rtlCol="0" anchor="ctr">
            <a:noAutofit/>
          </a:bodyPr>
          <a:lstStyle/>
          <a:p>
            <a:pPr algn="l"/>
            <a:endParaRPr lang="en-US">
              <a:latin typeface="Verdana" pitchFamily="34" charset="0"/>
              <a:ea typeface="Verdana" pitchFamily="34" charset="0"/>
              <a:cs typeface="Verdana" pitchFamily="34" charset="0"/>
            </a:endParaRPr>
          </a:p>
        </p:txBody>
      </p:sp>
      <p:sp>
        <p:nvSpPr>
          <p:cNvPr id="13" name="Oval 12">
            <a:extLst>
              <a:ext uri="{FF2B5EF4-FFF2-40B4-BE49-F238E27FC236}">
                <a16:creationId xmlns="" xmlns:a16="http://schemas.microsoft.com/office/drawing/2014/main" id="{1D13DF27-88EE-4E56-AE08-104A3881DE09}"/>
              </a:ext>
            </a:extLst>
          </p:cNvPr>
          <p:cNvSpPr/>
          <p:nvPr/>
        </p:nvSpPr>
        <p:spPr bwMode="auto">
          <a:xfrm>
            <a:off x="423482" y="2819400"/>
            <a:ext cx="1828800" cy="1828800"/>
          </a:xfrm>
          <a:prstGeom prst="ellipse">
            <a:avLst/>
          </a:prstGeom>
          <a:noFill/>
          <a:ln>
            <a:headEnd/>
            <a:tailEnd/>
          </a:ln>
        </p:spPr>
        <p:style>
          <a:lnRef idx="2">
            <a:schemeClr val="accent1"/>
          </a:lnRef>
          <a:fillRef idx="1">
            <a:schemeClr val="lt1"/>
          </a:fillRef>
          <a:effectRef idx="0">
            <a:schemeClr val="accent1"/>
          </a:effectRef>
          <a:fontRef idx="minor">
            <a:schemeClr val="dk1"/>
          </a:fontRef>
        </p:style>
        <p:txBody>
          <a:bodyPr lIns="108000" tIns="108000" rIns="108000" bIns="108000" rtlCol="0" anchor="ctr">
            <a:noAutofit/>
          </a:bodyPr>
          <a:lstStyle/>
          <a:p>
            <a:pPr algn="l"/>
            <a:endParaRPr lang="en-US">
              <a:latin typeface="Verdana" pitchFamily="34" charset="0"/>
              <a:ea typeface="Verdana" pitchFamily="34" charset="0"/>
              <a:cs typeface="Verdana" pitchFamily="34" charset="0"/>
            </a:endParaRPr>
          </a:p>
        </p:txBody>
      </p:sp>
      <p:cxnSp>
        <p:nvCxnSpPr>
          <p:cNvPr id="7" name="Straight Arrow Connector 6">
            <a:extLst>
              <a:ext uri="{FF2B5EF4-FFF2-40B4-BE49-F238E27FC236}">
                <a16:creationId xmlns="" xmlns:a16="http://schemas.microsoft.com/office/drawing/2014/main" id="{46BAFDE1-53D6-4D80-875F-A5BAA21A2266}"/>
              </a:ext>
            </a:extLst>
          </p:cNvPr>
          <p:cNvCxnSpPr>
            <a:stCxn id="13" idx="6"/>
          </p:cNvCxnSpPr>
          <p:nvPr/>
        </p:nvCxnSpPr>
        <p:spPr bwMode="auto">
          <a:xfrm>
            <a:off x="2252282" y="3733800"/>
            <a:ext cx="1024318" cy="0"/>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sp>
        <p:nvSpPr>
          <p:cNvPr id="9" name="Slide Number Placeholder 8">
            <a:extLst>
              <a:ext uri="{FF2B5EF4-FFF2-40B4-BE49-F238E27FC236}">
                <a16:creationId xmlns="" xmlns:a16="http://schemas.microsoft.com/office/drawing/2014/main" id="{976AFA67-7C8B-4EA0-933E-747485AFD1C4}"/>
              </a:ext>
            </a:extLst>
          </p:cNvPr>
          <p:cNvSpPr>
            <a:spLocks noGrp="1"/>
          </p:cNvSpPr>
          <p:nvPr>
            <p:ph type="sldNum" sz="quarter" idx="10"/>
          </p:nvPr>
        </p:nvSpPr>
        <p:spPr/>
        <p:txBody>
          <a:bodyPr/>
          <a:lstStyle/>
          <a:p>
            <a:fld id="{E20330FD-FE2A-483E-B0C7-29AD7FB3CAEB}" type="slidenum">
              <a:rPr lang="en-GB" smtClean="0"/>
              <a:pPr/>
              <a:t>2</a:t>
            </a:fld>
            <a:r>
              <a:rPr lang="en-GB"/>
              <a:t> /  evalueserve.com</a:t>
            </a:r>
            <a:endParaRPr lang="en-GB" dirty="0"/>
          </a:p>
        </p:txBody>
      </p:sp>
      <p:pic>
        <p:nvPicPr>
          <p:cNvPr id="14338" name="Picture 2" descr="Image result for MACHINE LEARNING PREDICTING ICON"/>
          <p:cNvPicPr>
            <a:picLocks noChangeAspect="1" noChangeArrowheads="1"/>
          </p:cNvPicPr>
          <p:nvPr/>
        </p:nvPicPr>
        <p:blipFill rotWithShape="1">
          <a:blip r:embed="rId2">
            <a:extLst>
              <a:ext uri="{28A0092B-C50C-407E-A947-70E740481C1C}">
                <a14:useLocalDpi xmlns:a14="http://schemas.microsoft.com/office/drawing/2010/main" val="0"/>
              </a:ext>
            </a:extLst>
          </a:blip>
          <a:srcRect l="12385" t="12668" r="13237" b="11714"/>
          <a:stretch/>
        </p:blipFill>
        <p:spPr bwMode="auto">
          <a:xfrm>
            <a:off x="3574005" y="3153783"/>
            <a:ext cx="1233990" cy="1254557"/>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4" descr="https://www.attivio.com/sites/default/files/styles/original/public/OEM-Icon_0.png?itok=2Hj564m1"/>
          <p:cNvSpPr>
            <a:spLocks noChangeAspect="1" noChangeArrowheads="1"/>
          </p:cNvSpPr>
          <p:nvPr/>
        </p:nvSpPr>
        <p:spPr bwMode="auto">
          <a:xfrm>
            <a:off x="155575" y="-884238"/>
            <a:ext cx="2133600" cy="18478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https://www.attivio.com/sites/default/files/styles/original/public/OEM-Icon_0.png?itok=2Hj564m1"/>
          <p:cNvSpPr>
            <a:spLocks noChangeAspect="1" noChangeArrowheads="1"/>
          </p:cNvSpPr>
          <p:nvPr/>
        </p:nvSpPr>
        <p:spPr bwMode="auto">
          <a:xfrm>
            <a:off x="307975" y="-731838"/>
            <a:ext cx="2133600" cy="18478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344" name="Picture 8" descr="https://s9783.pcdn.co/wp-content/uploads/2017/02/Machine-learning-icon-2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682" y="2928070"/>
            <a:ext cx="1676400" cy="1676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2" name="Diagram 21"/>
          <p:cNvGraphicFramePr/>
          <p:nvPr>
            <p:extLst>
              <p:ext uri="{D42A27DB-BD31-4B8C-83A1-F6EECF244321}">
                <p14:modId xmlns:p14="http://schemas.microsoft.com/office/powerpoint/2010/main" val="3853821262"/>
              </p:ext>
            </p:extLst>
          </p:nvPr>
        </p:nvGraphicFramePr>
        <p:xfrm>
          <a:off x="5791200" y="2438400"/>
          <a:ext cx="2590800" cy="3022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3" name="Rectangle 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Segoe UI" pitchFamily="34" charset="0"/>
                <a:cs typeface="Segoe UI" pitchFamily="34" charset="0"/>
              </a:rPr>
              <a:t>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 name="Rectangle 10"/>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Segoe UI" pitchFamily="34" charset="0"/>
                <a:cs typeface="Segoe UI" pitchFamily="34" charset="0"/>
              </a:rPr>
              <a:t>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5" name="Diagram 24"/>
          <p:cNvGraphicFramePr/>
          <p:nvPr>
            <p:extLst>
              <p:ext uri="{D42A27DB-BD31-4B8C-83A1-F6EECF244321}">
                <p14:modId xmlns:p14="http://schemas.microsoft.com/office/powerpoint/2010/main" val="963528295"/>
              </p:ext>
            </p:extLst>
          </p:nvPr>
        </p:nvGraphicFramePr>
        <p:xfrm>
          <a:off x="8305800" y="4194370"/>
          <a:ext cx="609600" cy="9726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9900284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b="1" dirty="0"/>
              <a:t>Profitability in the Customer lifecycle : Loyalty</a:t>
            </a:r>
            <a:br>
              <a:rPr lang="en-US" b="1" dirty="0"/>
            </a:br>
            <a:endParaRPr lang="en-US" dirty="0"/>
          </a:p>
        </p:txBody>
      </p:sp>
      <p:sp>
        <p:nvSpPr>
          <p:cNvPr id="3" name="2 Marcador de pie de página"/>
          <p:cNvSpPr>
            <a:spLocks noGrp="1"/>
          </p:cNvSpPr>
          <p:nvPr>
            <p:ph type="ftr" sz="quarter" idx="11"/>
          </p:nvPr>
        </p:nvSpPr>
        <p:spPr/>
        <p:txBody>
          <a:bodyPr/>
          <a:lstStyle/>
          <a:p>
            <a:r>
              <a:rPr lang="en-US"/>
              <a:t>©2017 Evalueserve. All rights reserved.</a:t>
            </a:r>
            <a:endParaRPr lang="en-GB" dirty="0"/>
          </a:p>
        </p:txBody>
      </p:sp>
      <p:graphicFrame>
        <p:nvGraphicFramePr>
          <p:cNvPr id="10" name="9 Tabla"/>
          <p:cNvGraphicFramePr>
            <a:graphicFrameLocks noGrp="1"/>
          </p:cNvGraphicFramePr>
          <p:nvPr>
            <p:extLst>
              <p:ext uri="{D42A27DB-BD31-4B8C-83A1-F6EECF244321}">
                <p14:modId xmlns:p14="http://schemas.microsoft.com/office/powerpoint/2010/main" val="106851508"/>
              </p:ext>
            </p:extLst>
          </p:nvPr>
        </p:nvGraphicFramePr>
        <p:xfrm>
          <a:off x="457200" y="1371600"/>
          <a:ext cx="8229599" cy="1508380"/>
        </p:xfrm>
        <a:graphic>
          <a:graphicData uri="http://schemas.openxmlformats.org/drawingml/2006/table">
            <a:tbl>
              <a:tblPr firstRow="1" firstCol="1" bandRow="1">
                <a:tableStyleId>{69012ECD-51FC-41F1-AA8D-1B2483CD663E}</a:tableStyleId>
              </a:tblPr>
              <a:tblGrid>
                <a:gridCol w="1330348">
                  <a:extLst>
                    <a:ext uri="{9D8B030D-6E8A-4147-A177-3AD203B41FA5}">
                      <a16:colId xmlns="" xmlns:a16="http://schemas.microsoft.com/office/drawing/2014/main" val="20000"/>
                    </a:ext>
                  </a:extLst>
                </a:gridCol>
                <a:gridCol w="4021985">
                  <a:extLst>
                    <a:ext uri="{9D8B030D-6E8A-4147-A177-3AD203B41FA5}">
                      <a16:colId xmlns="" xmlns:a16="http://schemas.microsoft.com/office/drawing/2014/main" val="20001"/>
                    </a:ext>
                  </a:extLst>
                </a:gridCol>
                <a:gridCol w="2877266">
                  <a:extLst>
                    <a:ext uri="{9D8B030D-6E8A-4147-A177-3AD203B41FA5}">
                      <a16:colId xmlns="" xmlns:a16="http://schemas.microsoft.com/office/drawing/2014/main" val="20002"/>
                    </a:ext>
                  </a:extLst>
                </a:gridCol>
              </a:tblGrid>
              <a:tr h="200108">
                <a:tc>
                  <a:txBody>
                    <a:bodyPr/>
                    <a:lstStyle/>
                    <a:p>
                      <a:pPr marL="0" marR="0">
                        <a:lnSpc>
                          <a:spcPct val="115000"/>
                        </a:lnSpc>
                        <a:spcBef>
                          <a:spcPts val="0"/>
                        </a:spcBef>
                        <a:spcAft>
                          <a:spcPts val="0"/>
                        </a:spcAft>
                      </a:pPr>
                      <a:r>
                        <a:rPr lang="en-US" sz="1600" dirty="0">
                          <a:effectLst/>
                        </a:rPr>
                        <a:t>Lifecycle Stage</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Marketing’s goal</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How it translates in to profit</a:t>
                      </a:r>
                      <a:endParaRPr lang="en-US" sz="1600" dirty="0">
                        <a:effectLst/>
                        <a:latin typeface="Calibri"/>
                        <a:ea typeface="Calibri"/>
                        <a:cs typeface="Times New Roman"/>
                      </a:endParaRPr>
                    </a:p>
                  </a:txBody>
                  <a:tcPr marL="68580" marR="68580" marT="0" marB="0"/>
                </a:tc>
                <a:extLst>
                  <a:ext uri="{0D108BD9-81ED-4DB2-BD59-A6C34878D82A}">
                    <a16:rowId xmlns="" xmlns:a16="http://schemas.microsoft.com/office/drawing/2014/main" val="10000"/>
                  </a:ext>
                </a:extLst>
              </a:tr>
              <a:tr h="841634">
                <a:tc>
                  <a:txBody>
                    <a:bodyPr/>
                    <a:lstStyle/>
                    <a:p>
                      <a:pPr marL="0" marR="0">
                        <a:lnSpc>
                          <a:spcPct val="115000"/>
                        </a:lnSpc>
                        <a:spcBef>
                          <a:spcPts val="0"/>
                        </a:spcBef>
                        <a:spcAft>
                          <a:spcPts val="0"/>
                        </a:spcAft>
                      </a:pPr>
                      <a:r>
                        <a:rPr lang="en-US" sz="1400" dirty="0">
                          <a:effectLst/>
                        </a:rPr>
                        <a:t>Loyalty</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Usually refers to Lifetime of the customer and depth of the relationship. Goal is to increase the lifetime length of the customer. </a:t>
                      </a:r>
                      <a:endParaRPr lang="en-US" sz="1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Longer lifetime translates to lower costs, steady stream of revenue and potentially higher revenue through more sales.</a:t>
                      </a:r>
                      <a:endParaRPr lang="en-US" sz="1400" dirty="0">
                        <a:effectLst/>
                        <a:latin typeface="Calibri"/>
                        <a:ea typeface="Calibri"/>
                        <a:cs typeface="Times New Roman"/>
                      </a:endParaRPr>
                    </a:p>
                  </a:txBody>
                  <a:tcPr marL="68580" marR="68580" marT="0" marB="0"/>
                </a:tc>
                <a:extLst>
                  <a:ext uri="{0D108BD9-81ED-4DB2-BD59-A6C34878D82A}">
                    <a16:rowId xmlns="" xmlns:a16="http://schemas.microsoft.com/office/drawing/2014/main" val="10004"/>
                  </a:ext>
                </a:extLst>
              </a:tr>
            </a:tbl>
          </a:graphicData>
        </a:graphic>
      </p:graphicFrame>
      <p:graphicFrame>
        <p:nvGraphicFramePr>
          <p:cNvPr id="9" name="Chart 8">
            <a:extLst>
              <a:ext uri="{FF2B5EF4-FFF2-40B4-BE49-F238E27FC236}">
                <a16:creationId xmlns="" xmlns:a16="http://schemas.microsoft.com/office/drawing/2014/main" id="{4F77A7B6-BA5D-4758-9291-0B8E735F8F35}"/>
              </a:ext>
            </a:extLst>
          </p:cNvPr>
          <p:cNvGraphicFramePr>
            <a:graphicFrameLocks/>
          </p:cNvGraphicFramePr>
          <p:nvPr>
            <p:extLst>
              <p:ext uri="{D42A27DB-BD31-4B8C-83A1-F6EECF244321}">
                <p14:modId xmlns:p14="http://schemas.microsoft.com/office/powerpoint/2010/main" val="99195613"/>
              </p:ext>
            </p:extLst>
          </p:nvPr>
        </p:nvGraphicFramePr>
        <p:xfrm>
          <a:off x="4267200" y="3544469"/>
          <a:ext cx="4224338" cy="1865731"/>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a:extLst>
              <a:ext uri="{FF2B5EF4-FFF2-40B4-BE49-F238E27FC236}">
                <a16:creationId xmlns="" xmlns:a16="http://schemas.microsoft.com/office/drawing/2014/main" id="{06EAE7A7-FF6F-47EA-9968-C084C0D81B1D}"/>
              </a:ext>
            </a:extLst>
          </p:cNvPr>
          <p:cNvSpPr txBox="1"/>
          <p:nvPr/>
        </p:nvSpPr>
        <p:spPr>
          <a:xfrm>
            <a:off x="700966" y="3782950"/>
            <a:ext cx="1295400" cy="338554"/>
          </a:xfrm>
          <a:prstGeom prst="rect">
            <a:avLst/>
          </a:prstGeom>
          <a:noFill/>
        </p:spPr>
        <p:txBody>
          <a:bodyPr wrap="square" rtlCol="0">
            <a:spAutoFit/>
          </a:bodyPr>
          <a:lstStyle/>
          <a:p>
            <a:pPr algn="l"/>
            <a:r>
              <a:rPr lang="en-US" sz="1600" dirty="0">
                <a:latin typeface="+mj-lt"/>
              </a:rPr>
              <a:t>BAU</a:t>
            </a:r>
          </a:p>
        </p:txBody>
      </p:sp>
      <p:sp>
        <p:nvSpPr>
          <p:cNvPr id="15" name="TextBox 14">
            <a:extLst>
              <a:ext uri="{FF2B5EF4-FFF2-40B4-BE49-F238E27FC236}">
                <a16:creationId xmlns="" xmlns:a16="http://schemas.microsoft.com/office/drawing/2014/main" id="{12CFCDBA-E7DE-4BDC-80CB-FD7117D1D7B0}"/>
              </a:ext>
            </a:extLst>
          </p:cNvPr>
          <p:cNvSpPr txBox="1"/>
          <p:nvPr/>
        </p:nvSpPr>
        <p:spPr>
          <a:xfrm>
            <a:off x="717531" y="4578989"/>
            <a:ext cx="1204705" cy="830997"/>
          </a:xfrm>
          <a:prstGeom prst="rect">
            <a:avLst/>
          </a:prstGeom>
          <a:noFill/>
        </p:spPr>
        <p:txBody>
          <a:bodyPr wrap="square" rtlCol="0">
            <a:spAutoFit/>
          </a:bodyPr>
          <a:lstStyle/>
          <a:p>
            <a:pPr algn="l"/>
            <a:r>
              <a:rPr lang="en-US" sz="1600" dirty="0">
                <a:latin typeface="+mj-lt"/>
              </a:rPr>
              <a:t>After Marketing Effort</a:t>
            </a:r>
          </a:p>
        </p:txBody>
      </p:sp>
      <p:cxnSp>
        <p:nvCxnSpPr>
          <p:cNvPr id="16" name="Straight Connector 15">
            <a:extLst>
              <a:ext uri="{FF2B5EF4-FFF2-40B4-BE49-F238E27FC236}">
                <a16:creationId xmlns="" xmlns:a16="http://schemas.microsoft.com/office/drawing/2014/main" id="{FDE4AE1D-6E18-4963-A886-5FF73750AC9C}"/>
              </a:ext>
            </a:extLst>
          </p:cNvPr>
          <p:cNvCxnSpPr>
            <a:cxnSpLocks/>
          </p:cNvCxnSpPr>
          <p:nvPr/>
        </p:nvCxnSpPr>
        <p:spPr bwMode="auto">
          <a:xfrm>
            <a:off x="685800" y="4401134"/>
            <a:ext cx="3536931" cy="30126"/>
          </a:xfrm>
          <a:prstGeom prst="line">
            <a:avLst/>
          </a:prstGeom>
          <a:solidFill>
            <a:schemeClr val="accent1"/>
          </a:solidFill>
          <a:ln w="12700" cap="flat" cmpd="sng" algn="ctr">
            <a:solidFill>
              <a:schemeClr val="tx1"/>
            </a:solidFill>
            <a:prstDash val="dash"/>
            <a:round/>
            <a:headEnd type="none" w="med" len="med"/>
            <a:tailEnd type="none" w="med" len="med"/>
          </a:ln>
          <a:effectLst/>
        </p:spPr>
      </p:cxnSp>
      <p:pic>
        <p:nvPicPr>
          <p:cNvPr id="12290" name="Picture 2" descr="Image result for calendar icon">
            <a:extLst>
              <a:ext uri="{FF2B5EF4-FFF2-40B4-BE49-F238E27FC236}">
                <a16:creationId xmlns="" xmlns:a16="http://schemas.microsoft.com/office/drawing/2014/main" id="{48526257-6A1D-40FC-9C04-E35BD229B82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9448" y="3630456"/>
            <a:ext cx="713867" cy="64008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calendar icon">
            <a:extLst>
              <a:ext uri="{FF2B5EF4-FFF2-40B4-BE49-F238E27FC236}">
                <a16:creationId xmlns="" xmlns:a16="http://schemas.microsoft.com/office/drawing/2014/main" id="{CC5EF543-A0A2-44BC-BEE1-60C98267E646}"/>
              </a:ext>
            </a:extLst>
          </p:cNvPr>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39448" y="4674447"/>
            <a:ext cx="713867" cy="64008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 xmlns:a16="http://schemas.microsoft.com/office/drawing/2014/main" id="{1C3E2DFE-517F-4E4C-96E3-45A11067ECBA}"/>
              </a:ext>
            </a:extLst>
          </p:cNvPr>
          <p:cNvSpPr txBox="1"/>
          <p:nvPr/>
        </p:nvSpPr>
        <p:spPr>
          <a:xfrm>
            <a:off x="3048000" y="3782950"/>
            <a:ext cx="1174731" cy="338554"/>
          </a:xfrm>
          <a:prstGeom prst="rect">
            <a:avLst/>
          </a:prstGeom>
          <a:noFill/>
        </p:spPr>
        <p:txBody>
          <a:bodyPr wrap="square" rtlCol="0">
            <a:spAutoFit/>
          </a:bodyPr>
          <a:lstStyle/>
          <a:p>
            <a:pPr algn="l"/>
            <a:r>
              <a:rPr lang="en-US" sz="1600" b="1" dirty="0">
                <a:latin typeface="+mj-lt"/>
              </a:rPr>
              <a:t>X Years</a:t>
            </a:r>
          </a:p>
        </p:txBody>
      </p:sp>
      <p:sp>
        <p:nvSpPr>
          <p:cNvPr id="23" name="TextBox 22">
            <a:extLst>
              <a:ext uri="{FF2B5EF4-FFF2-40B4-BE49-F238E27FC236}">
                <a16:creationId xmlns="" xmlns:a16="http://schemas.microsoft.com/office/drawing/2014/main" id="{932C943F-B7B8-4F15-939D-5A011E1FD097}"/>
              </a:ext>
            </a:extLst>
          </p:cNvPr>
          <p:cNvSpPr txBox="1"/>
          <p:nvPr/>
        </p:nvSpPr>
        <p:spPr>
          <a:xfrm>
            <a:off x="3021496" y="4825210"/>
            <a:ext cx="1174731" cy="338554"/>
          </a:xfrm>
          <a:prstGeom prst="rect">
            <a:avLst/>
          </a:prstGeom>
          <a:noFill/>
        </p:spPr>
        <p:txBody>
          <a:bodyPr wrap="square" rtlCol="0">
            <a:spAutoFit/>
          </a:bodyPr>
          <a:lstStyle/>
          <a:p>
            <a:pPr algn="l"/>
            <a:r>
              <a:rPr lang="en-US" sz="1600" b="1" dirty="0">
                <a:latin typeface="+mj-lt"/>
              </a:rPr>
              <a:t>2X Years</a:t>
            </a:r>
          </a:p>
        </p:txBody>
      </p:sp>
      <p:sp>
        <p:nvSpPr>
          <p:cNvPr id="7" name="Slide Number Placeholder 6">
            <a:extLst>
              <a:ext uri="{FF2B5EF4-FFF2-40B4-BE49-F238E27FC236}">
                <a16:creationId xmlns="" xmlns:a16="http://schemas.microsoft.com/office/drawing/2014/main" id="{81C34B46-AEC0-4CF7-AA0C-40F0C5600D00}"/>
              </a:ext>
            </a:extLst>
          </p:cNvPr>
          <p:cNvSpPr>
            <a:spLocks noGrp="1"/>
          </p:cNvSpPr>
          <p:nvPr>
            <p:ph type="sldNum" sz="quarter" idx="10"/>
          </p:nvPr>
        </p:nvSpPr>
        <p:spPr/>
        <p:txBody>
          <a:bodyPr/>
          <a:lstStyle/>
          <a:p>
            <a:fld id="{E20330FD-FE2A-483E-B0C7-29AD7FB3CAEB}" type="slidenum">
              <a:rPr lang="en-GB" smtClean="0"/>
              <a:pPr/>
              <a:t>20</a:t>
            </a:fld>
            <a:r>
              <a:rPr lang="en-GB"/>
              <a:t> /  evalueserve.com</a:t>
            </a:r>
            <a:endParaRPr lang="en-GB" dirty="0"/>
          </a:p>
        </p:txBody>
      </p:sp>
    </p:spTree>
    <p:extLst>
      <p:ext uri="{BB962C8B-B14F-4D97-AF65-F5344CB8AC3E}">
        <p14:creationId xmlns:p14="http://schemas.microsoft.com/office/powerpoint/2010/main" val="120804818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n-US" dirty="0"/>
              <a:t>Marketing Cost vs. Investment</a:t>
            </a:r>
          </a:p>
        </p:txBody>
      </p:sp>
      <p:sp>
        <p:nvSpPr>
          <p:cNvPr id="3" name="2 Marcador de pie de página"/>
          <p:cNvSpPr>
            <a:spLocks noGrp="1"/>
          </p:cNvSpPr>
          <p:nvPr>
            <p:ph type="ftr" sz="quarter" idx="11"/>
          </p:nvPr>
        </p:nvSpPr>
        <p:spPr/>
        <p:txBody>
          <a:bodyPr/>
          <a:lstStyle/>
          <a:p>
            <a:r>
              <a:rPr lang="en-US"/>
              <a:t>©2017 Evalueserve. All rights reserved.</a:t>
            </a:r>
            <a:endParaRPr lang="en-GB" dirty="0"/>
          </a:p>
        </p:txBody>
      </p:sp>
      <p:sp>
        <p:nvSpPr>
          <p:cNvPr id="7" name="6 Marcador de texto"/>
          <p:cNvSpPr>
            <a:spLocks noGrp="1"/>
          </p:cNvSpPr>
          <p:nvPr>
            <p:ph type="body" sz="quarter" idx="12"/>
          </p:nvPr>
        </p:nvSpPr>
        <p:spPr>
          <a:xfrm>
            <a:off x="539556" y="1353443"/>
            <a:ext cx="2660844" cy="4569117"/>
          </a:xfrm>
        </p:spPr>
        <p:txBody>
          <a:bodyPr>
            <a:normAutofit lnSpcReduction="10000"/>
          </a:bodyPr>
          <a:lstStyle/>
          <a:p>
            <a:r>
              <a:rPr lang="en-US" sz="1600" dirty="0"/>
              <a:t>Marketing Campaigns at the accounting level are viewed as a cost but at the business level, more often than not, they are viewed as an investment that will return some kind of dividend in the future. </a:t>
            </a:r>
          </a:p>
          <a:p>
            <a:r>
              <a:rPr lang="en-US" sz="1600" dirty="0"/>
              <a:t>Certain exceptions exist in which a marketing project will be viewed as a cost even from the business side, this is because it’s considered “The Cost of doing business” in that particular industry and the business wouldn’t survive against its competitors if they don’t follow. </a:t>
            </a:r>
          </a:p>
          <a:p>
            <a:endParaRPr lang="en-US" sz="1600" dirty="0"/>
          </a:p>
        </p:txBody>
      </p:sp>
      <p:cxnSp>
        <p:nvCxnSpPr>
          <p:cNvPr id="15" name="14 Conector recto"/>
          <p:cNvCxnSpPr/>
          <p:nvPr/>
        </p:nvCxnSpPr>
        <p:spPr bwMode="auto">
          <a:xfrm>
            <a:off x="4305300" y="3496761"/>
            <a:ext cx="3733800" cy="0"/>
          </a:xfrm>
          <a:prstGeom prst="line">
            <a:avLst/>
          </a:prstGeom>
          <a:ln>
            <a:headEnd type="oval" w="med" len="med"/>
            <a:tailEnd type="oval" w="med" len="med"/>
          </a:ln>
        </p:spPr>
        <p:style>
          <a:lnRef idx="3">
            <a:schemeClr val="accent2"/>
          </a:lnRef>
          <a:fillRef idx="0">
            <a:schemeClr val="accent2"/>
          </a:fillRef>
          <a:effectRef idx="2">
            <a:schemeClr val="accent2"/>
          </a:effectRef>
          <a:fontRef idx="minor">
            <a:schemeClr val="tx1"/>
          </a:fontRef>
        </p:style>
      </p:cxnSp>
      <p:sp>
        <p:nvSpPr>
          <p:cNvPr id="17" name="16 Llamada ovalada"/>
          <p:cNvSpPr/>
          <p:nvPr/>
        </p:nvSpPr>
        <p:spPr bwMode="auto">
          <a:xfrm>
            <a:off x="4191000" y="1828800"/>
            <a:ext cx="1600200" cy="1295400"/>
          </a:xfrm>
          <a:prstGeom prst="wedgeEllipseCallout">
            <a:avLst>
              <a:gd name="adj1" fmla="val -30979"/>
              <a:gd name="adj2" fmla="val 74691"/>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108000" tIns="108000" rIns="108000" bIns="108000" rtlCol="0" anchor="ctr">
            <a:noAutofit/>
          </a:bodyPr>
          <a:lstStyle/>
          <a:p>
            <a:pPr algn="ctr"/>
            <a:r>
              <a:rPr lang="en-US" sz="1100" dirty="0">
                <a:latin typeface="Verdana" pitchFamily="34" charset="0"/>
                <a:ea typeface="Verdana" pitchFamily="34" charset="0"/>
                <a:cs typeface="Verdana" pitchFamily="34" charset="0"/>
              </a:rPr>
              <a:t>It’s done, you should forget about it; you’ll never see that money again</a:t>
            </a:r>
          </a:p>
        </p:txBody>
      </p:sp>
      <p:sp>
        <p:nvSpPr>
          <p:cNvPr id="18" name="17 Llamada ovalada"/>
          <p:cNvSpPr/>
          <p:nvPr/>
        </p:nvSpPr>
        <p:spPr bwMode="auto">
          <a:xfrm>
            <a:off x="4572000" y="3810000"/>
            <a:ext cx="1447800" cy="1143000"/>
          </a:xfrm>
          <a:prstGeom prst="wedgeEllipseCallout">
            <a:avLst>
              <a:gd name="adj1" fmla="val -49619"/>
              <a:gd name="adj2" fmla="val -76384"/>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108000" tIns="108000" rIns="108000" bIns="108000" rtlCol="0" anchor="ctr">
            <a:noAutofit/>
          </a:bodyPr>
          <a:lstStyle/>
          <a:p>
            <a:pPr algn="ctr"/>
            <a:r>
              <a:rPr lang="en-US" sz="1100" dirty="0">
                <a:latin typeface="Verdana" pitchFamily="34" charset="0"/>
                <a:ea typeface="Verdana" pitchFamily="34" charset="0"/>
                <a:cs typeface="Verdana" pitchFamily="34" charset="0"/>
              </a:rPr>
              <a:t>Hold on!, let’s wait and see what happens</a:t>
            </a:r>
          </a:p>
        </p:txBody>
      </p:sp>
      <p:sp>
        <p:nvSpPr>
          <p:cNvPr id="19" name="18 Llamada ovalada"/>
          <p:cNvSpPr/>
          <p:nvPr/>
        </p:nvSpPr>
        <p:spPr bwMode="auto">
          <a:xfrm>
            <a:off x="6138649" y="2115403"/>
            <a:ext cx="1447800" cy="1143000"/>
          </a:xfrm>
          <a:prstGeom prst="wedgeEllipseCallout">
            <a:avLst>
              <a:gd name="adj1" fmla="val 57843"/>
              <a:gd name="adj2" fmla="val 64511"/>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108000" tIns="108000" rIns="108000" bIns="108000" rtlCol="0" anchor="ctr">
            <a:noAutofit/>
          </a:bodyPr>
          <a:lstStyle/>
          <a:p>
            <a:pPr algn="ctr"/>
            <a:r>
              <a:rPr lang="en-US" sz="1100" dirty="0">
                <a:latin typeface="Verdana" pitchFamily="34" charset="0"/>
                <a:ea typeface="Verdana" pitchFamily="34" charset="0"/>
                <a:cs typeface="Verdana" pitchFamily="34" charset="0"/>
              </a:rPr>
              <a:t>See.. I told you it would pay off</a:t>
            </a:r>
          </a:p>
        </p:txBody>
      </p:sp>
      <p:sp>
        <p:nvSpPr>
          <p:cNvPr id="20" name="19 Llamada ovalada"/>
          <p:cNvSpPr/>
          <p:nvPr/>
        </p:nvSpPr>
        <p:spPr bwMode="auto">
          <a:xfrm>
            <a:off x="6401937" y="3810000"/>
            <a:ext cx="1600200" cy="1143000"/>
          </a:xfrm>
          <a:prstGeom prst="wedgeEllipseCallout">
            <a:avLst>
              <a:gd name="adj1" fmla="val 37252"/>
              <a:gd name="adj2" fmla="val -73368"/>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108000" tIns="108000" rIns="108000" bIns="108000" rtlCol="0" anchor="ctr">
            <a:noAutofit/>
          </a:bodyPr>
          <a:lstStyle/>
          <a:p>
            <a:pPr algn="ctr"/>
            <a:r>
              <a:rPr lang="en-US" sz="1100" dirty="0">
                <a:latin typeface="Verdana" pitchFamily="34" charset="0"/>
                <a:ea typeface="Verdana" pitchFamily="34" charset="0"/>
                <a:cs typeface="Verdana" pitchFamily="34" charset="0"/>
              </a:rPr>
              <a:t>Good call! Did we win more than it cost us?</a:t>
            </a:r>
          </a:p>
        </p:txBody>
      </p:sp>
      <p:sp>
        <p:nvSpPr>
          <p:cNvPr id="21" name="20 CuadroTexto"/>
          <p:cNvSpPr txBox="1"/>
          <p:nvPr/>
        </p:nvSpPr>
        <p:spPr>
          <a:xfrm>
            <a:off x="3505200" y="3327484"/>
            <a:ext cx="838200" cy="338554"/>
          </a:xfrm>
          <a:prstGeom prst="rect">
            <a:avLst/>
          </a:prstGeom>
          <a:noFill/>
        </p:spPr>
        <p:txBody>
          <a:bodyPr wrap="square" rtlCol="0">
            <a:spAutoFit/>
          </a:bodyPr>
          <a:lstStyle/>
          <a:p>
            <a:pPr algn="l"/>
            <a:r>
              <a:rPr lang="en-US" sz="16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latin typeface="+mj-lt"/>
              </a:rPr>
              <a:t>Today</a:t>
            </a:r>
          </a:p>
        </p:txBody>
      </p:sp>
      <p:sp>
        <p:nvSpPr>
          <p:cNvPr id="22" name="21 CuadroTexto"/>
          <p:cNvSpPr txBox="1"/>
          <p:nvPr/>
        </p:nvSpPr>
        <p:spPr>
          <a:xfrm>
            <a:off x="8077200" y="3327484"/>
            <a:ext cx="838200" cy="338554"/>
          </a:xfrm>
          <a:prstGeom prst="rect">
            <a:avLst/>
          </a:prstGeom>
          <a:noFill/>
        </p:spPr>
        <p:txBody>
          <a:bodyPr wrap="square" rtlCol="0">
            <a:spAutoFit/>
          </a:bodyPr>
          <a:lstStyle/>
          <a:p>
            <a:pPr algn="l"/>
            <a:r>
              <a:rPr lang="en-US" sz="16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latin typeface="+mj-lt"/>
              </a:rPr>
              <a:t>Future</a:t>
            </a:r>
          </a:p>
        </p:txBody>
      </p:sp>
      <p:sp>
        <p:nvSpPr>
          <p:cNvPr id="2" name="Slide Number Placeholder 1">
            <a:extLst>
              <a:ext uri="{FF2B5EF4-FFF2-40B4-BE49-F238E27FC236}">
                <a16:creationId xmlns="" xmlns:a16="http://schemas.microsoft.com/office/drawing/2014/main" id="{5A428343-1FC3-4CF6-91F5-B6E00A45EC8B}"/>
              </a:ext>
            </a:extLst>
          </p:cNvPr>
          <p:cNvSpPr>
            <a:spLocks noGrp="1"/>
          </p:cNvSpPr>
          <p:nvPr>
            <p:ph type="sldNum" sz="quarter" idx="10"/>
          </p:nvPr>
        </p:nvSpPr>
        <p:spPr/>
        <p:txBody>
          <a:bodyPr/>
          <a:lstStyle/>
          <a:p>
            <a:fld id="{E20330FD-FE2A-483E-B0C7-29AD7FB3CAEB}" type="slidenum">
              <a:rPr lang="en-GB" smtClean="0"/>
              <a:pPr/>
              <a:t>21</a:t>
            </a:fld>
            <a:r>
              <a:rPr lang="en-GB"/>
              <a:t> /  evalueserve.com</a:t>
            </a:r>
            <a:endParaRPr lang="en-GB" dirty="0"/>
          </a:p>
        </p:txBody>
      </p:sp>
    </p:spTree>
    <p:extLst>
      <p:ext uri="{BB962C8B-B14F-4D97-AF65-F5344CB8AC3E}">
        <p14:creationId xmlns:p14="http://schemas.microsoft.com/office/powerpoint/2010/main" val="43742930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 Example </a:t>
            </a:r>
          </a:p>
        </p:txBody>
      </p:sp>
      <p:sp>
        <p:nvSpPr>
          <p:cNvPr id="3" name="2 Marcador de pie de página"/>
          <p:cNvSpPr>
            <a:spLocks noGrp="1"/>
          </p:cNvSpPr>
          <p:nvPr>
            <p:ph type="ftr" sz="quarter" idx="11"/>
          </p:nvPr>
        </p:nvSpPr>
        <p:spPr/>
        <p:txBody>
          <a:bodyPr/>
          <a:lstStyle/>
          <a:p>
            <a:r>
              <a:rPr lang="en-US"/>
              <a:t>©2017 Evalueserve. All rights reserved.</a:t>
            </a:r>
            <a:endParaRPr lang="en-GB" dirty="0"/>
          </a:p>
        </p:txBody>
      </p:sp>
      <p:graphicFrame>
        <p:nvGraphicFramePr>
          <p:cNvPr id="4" name="Object 3">
            <a:extLst>
              <a:ext uri="{FF2B5EF4-FFF2-40B4-BE49-F238E27FC236}">
                <a16:creationId xmlns="" xmlns:a16="http://schemas.microsoft.com/office/drawing/2014/main" id="{003A1E67-01D6-47F9-97B8-400A7839C2C0}"/>
              </a:ext>
            </a:extLst>
          </p:cNvPr>
          <p:cNvGraphicFramePr>
            <a:graphicFrameLocks noChangeAspect="1"/>
          </p:cNvGraphicFramePr>
          <p:nvPr>
            <p:extLst>
              <p:ext uri="{D42A27DB-BD31-4B8C-83A1-F6EECF244321}">
                <p14:modId xmlns:p14="http://schemas.microsoft.com/office/powerpoint/2010/main" val="3055644743"/>
              </p:ext>
            </p:extLst>
          </p:nvPr>
        </p:nvGraphicFramePr>
        <p:xfrm>
          <a:off x="609600" y="1762125"/>
          <a:ext cx="7924800" cy="3848100"/>
        </p:xfrm>
        <a:graphic>
          <a:graphicData uri="http://schemas.openxmlformats.org/presentationml/2006/ole">
            <mc:AlternateContent xmlns:mc="http://schemas.openxmlformats.org/markup-compatibility/2006">
              <mc:Choice xmlns:v="urn:schemas-microsoft-com:vml" Requires="v">
                <p:oleObj spid="_x0000_s11275" name="Worksheet" r:id="rId3" imgW="7924800" imgH="3848033" progId="Excel.Sheet.12">
                  <p:embed/>
                </p:oleObj>
              </mc:Choice>
              <mc:Fallback>
                <p:oleObj name="Worksheet" r:id="rId3" imgW="7924800" imgH="3848033" progId="Excel.Sheet.12">
                  <p:embed/>
                  <p:pic>
                    <p:nvPicPr>
                      <p:cNvPr id="0" name=""/>
                      <p:cNvPicPr/>
                      <p:nvPr/>
                    </p:nvPicPr>
                    <p:blipFill>
                      <a:blip r:embed="rId4"/>
                      <a:stretch>
                        <a:fillRect/>
                      </a:stretch>
                    </p:blipFill>
                    <p:spPr>
                      <a:xfrm>
                        <a:off x="609600" y="1762125"/>
                        <a:ext cx="7924800" cy="3848100"/>
                      </a:xfrm>
                      <a:prstGeom prst="rect">
                        <a:avLst/>
                      </a:prstGeom>
                    </p:spPr>
                  </p:pic>
                </p:oleObj>
              </mc:Fallback>
            </mc:AlternateContent>
          </a:graphicData>
        </a:graphic>
      </p:graphicFrame>
      <p:sp>
        <p:nvSpPr>
          <p:cNvPr id="5" name="Slide Number Placeholder 4">
            <a:extLst>
              <a:ext uri="{FF2B5EF4-FFF2-40B4-BE49-F238E27FC236}">
                <a16:creationId xmlns="" xmlns:a16="http://schemas.microsoft.com/office/drawing/2014/main" id="{A54AD5C0-4062-478E-8E17-B365FBE19E59}"/>
              </a:ext>
            </a:extLst>
          </p:cNvPr>
          <p:cNvSpPr>
            <a:spLocks noGrp="1"/>
          </p:cNvSpPr>
          <p:nvPr>
            <p:ph type="sldNum" sz="quarter" idx="10"/>
          </p:nvPr>
        </p:nvSpPr>
        <p:spPr/>
        <p:txBody>
          <a:bodyPr/>
          <a:lstStyle/>
          <a:p>
            <a:fld id="{E20330FD-FE2A-483E-B0C7-29AD7FB3CAEB}" type="slidenum">
              <a:rPr lang="en-GB" smtClean="0"/>
              <a:pPr/>
              <a:t>22</a:t>
            </a:fld>
            <a:r>
              <a:rPr lang="en-GB"/>
              <a:t> /  evalueserve.com</a:t>
            </a:r>
            <a:endParaRPr lang="en-GB" dirty="0"/>
          </a:p>
        </p:txBody>
      </p:sp>
    </p:spTree>
    <p:extLst>
      <p:ext uri="{BB962C8B-B14F-4D97-AF65-F5344CB8AC3E}">
        <p14:creationId xmlns:p14="http://schemas.microsoft.com/office/powerpoint/2010/main" val="134992489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Generating Estimates</a:t>
            </a:r>
          </a:p>
        </p:txBody>
      </p:sp>
      <p:sp>
        <p:nvSpPr>
          <p:cNvPr id="3" name="2 Marcador de pie de página"/>
          <p:cNvSpPr>
            <a:spLocks noGrp="1"/>
          </p:cNvSpPr>
          <p:nvPr>
            <p:ph type="ftr" sz="quarter" idx="11"/>
          </p:nvPr>
        </p:nvSpPr>
        <p:spPr/>
        <p:txBody>
          <a:bodyPr/>
          <a:lstStyle/>
          <a:p>
            <a:r>
              <a:rPr lang="en-US"/>
              <a:t>©2017 Evalueserve. All rights reserved.</a:t>
            </a:r>
            <a:endParaRPr lang="en-GB" dirty="0"/>
          </a:p>
        </p:txBody>
      </p:sp>
      <p:sp>
        <p:nvSpPr>
          <p:cNvPr id="8" name="7 Decisión"/>
          <p:cNvSpPr/>
          <p:nvPr/>
        </p:nvSpPr>
        <p:spPr bwMode="auto">
          <a:xfrm>
            <a:off x="1695203" y="1618119"/>
            <a:ext cx="914400" cy="914400"/>
          </a:xfrm>
          <a:prstGeom prst="flowChartDecision">
            <a:avLst/>
          </a:prstGeom>
          <a:solidFill>
            <a:srgbClr val="003250"/>
          </a:solidFill>
          <a:ln w="9525">
            <a:noFill/>
            <a:miter lim="800000"/>
            <a:headEnd/>
            <a:tailEnd/>
          </a:ln>
          <a:effectLst/>
        </p:spPr>
        <p:txBody>
          <a:bodyPr lIns="108000" tIns="108000" rIns="108000" bIns="108000" rtlCol="0" anchor="ctr">
            <a:noAutofit/>
          </a:bodyPr>
          <a:lstStyle/>
          <a:p>
            <a:endParaRPr lang="en-US" sz="1050" dirty="0">
              <a:latin typeface="Verdana" pitchFamily="34" charset="0"/>
              <a:ea typeface="Verdana" pitchFamily="34" charset="0"/>
              <a:cs typeface="Verdana" pitchFamily="34" charset="0"/>
            </a:endParaRPr>
          </a:p>
        </p:txBody>
      </p:sp>
      <p:sp>
        <p:nvSpPr>
          <p:cNvPr id="9" name="8 Decisión"/>
          <p:cNvSpPr/>
          <p:nvPr/>
        </p:nvSpPr>
        <p:spPr bwMode="auto">
          <a:xfrm>
            <a:off x="4522915" y="1607901"/>
            <a:ext cx="914400" cy="914400"/>
          </a:xfrm>
          <a:prstGeom prst="flowChartDecision">
            <a:avLst/>
          </a:prstGeom>
          <a:solidFill>
            <a:srgbClr val="003250"/>
          </a:solidFill>
          <a:ln w="9525">
            <a:noFill/>
            <a:miter lim="800000"/>
            <a:headEnd/>
            <a:tailEnd/>
          </a:ln>
          <a:effectLst/>
        </p:spPr>
        <p:txBody>
          <a:bodyPr lIns="108000" tIns="108000" rIns="108000" bIns="108000" rtlCol="0" anchor="ctr">
            <a:noAutofit/>
          </a:bodyPr>
          <a:lstStyle/>
          <a:p>
            <a:endParaRPr lang="en-US" sz="1050" dirty="0">
              <a:latin typeface="Verdana" pitchFamily="34" charset="0"/>
              <a:ea typeface="Verdana" pitchFamily="34" charset="0"/>
              <a:cs typeface="Verdana" pitchFamily="34" charset="0"/>
            </a:endParaRPr>
          </a:p>
        </p:txBody>
      </p:sp>
      <p:sp>
        <p:nvSpPr>
          <p:cNvPr id="10" name="9 Proceso alternativo"/>
          <p:cNvSpPr/>
          <p:nvPr/>
        </p:nvSpPr>
        <p:spPr bwMode="auto">
          <a:xfrm>
            <a:off x="6766560" y="2984531"/>
            <a:ext cx="1920240" cy="822960"/>
          </a:xfrm>
          <a:prstGeom prst="flowChartAlternateProcess">
            <a:avLst/>
          </a:prstGeom>
          <a:ln>
            <a:headEnd/>
            <a:tailEnd/>
          </a:ln>
        </p:spPr>
        <p:style>
          <a:lnRef idx="2">
            <a:schemeClr val="accent1"/>
          </a:lnRef>
          <a:fillRef idx="1">
            <a:schemeClr val="lt1"/>
          </a:fillRef>
          <a:effectRef idx="0">
            <a:schemeClr val="accent1"/>
          </a:effectRef>
          <a:fontRef idx="minor">
            <a:schemeClr val="dk1"/>
          </a:fontRef>
        </p:style>
        <p:txBody>
          <a:bodyPr lIns="108000" tIns="108000" rIns="108000" bIns="108000" rtlCol="0" anchor="ctr">
            <a:noAutofit/>
          </a:bodyPr>
          <a:lstStyle/>
          <a:p>
            <a:r>
              <a:rPr lang="en-US" sz="1200" dirty="0">
                <a:latin typeface="Verdana" pitchFamily="34" charset="0"/>
                <a:ea typeface="Verdana" pitchFamily="34" charset="0"/>
                <a:cs typeface="Verdana" pitchFamily="34" charset="0"/>
              </a:rPr>
              <a:t>Do pre-campaign Analytics to determine baseline</a:t>
            </a:r>
          </a:p>
        </p:txBody>
      </p:sp>
      <p:sp>
        <p:nvSpPr>
          <p:cNvPr id="11" name="10 Proceso alternativo"/>
          <p:cNvSpPr/>
          <p:nvPr/>
        </p:nvSpPr>
        <p:spPr bwMode="auto">
          <a:xfrm>
            <a:off x="1203960" y="2984531"/>
            <a:ext cx="1920240" cy="822960"/>
          </a:xfrm>
          <a:prstGeom prst="flowChartAlternateProcess">
            <a:avLst/>
          </a:prstGeom>
          <a:ln>
            <a:headEnd/>
            <a:tailEnd/>
          </a:ln>
        </p:spPr>
        <p:style>
          <a:lnRef idx="2">
            <a:schemeClr val="accent1"/>
          </a:lnRef>
          <a:fillRef idx="1">
            <a:schemeClr val="lt1"/>
          </a:fillRef>
          <a:effectRef idx="0">
            <a:schemeClr val="accent1"/>
          </a:effectRef>
          <a:fontRef idx="minor">
            <a:schemeClr val="dk1"/>
          </a:fontRef>
        </p:style>
        <p:txBody>
          <a:bodyPr lIns="108000" tIns="108000" rIns="108000" bIns="108000" rtlCol="0" anchor="ctr">
            <a:noAutofit/>
          </a:bodyPr>
          <a:lstStyle/>
          <a:p>
            <a:r>
              <a:rPr lang="en-US" sz="1200" dirty="0">
                <a:latin typeface="Verdana" pitchFamily="34" charset="0"/>
                <a:ea typeface="Verdana" pitchFamily="34" charset="0"/>
                <a:cs typeface="Verdana" pitchFamily="34" charset="0"/>
              </a:rPr>
              <a:t>Use previous campaign data as baseline</a:t>
            </a:r>
          </a:p>
        </p:txBody>
      </p:sp>
      <p:sp>
        <p:nvSpPr>
          <p:cNvPr id="12" name="11 CuadroTexto"/>
          <p:cNvSpPr txBox="1"/>
          <p:nvPr/>
        </p:nvSpPr>
        <p:spPr>
          <a:xfrm>
            <a:off x="304800" y="1334869"/>
            <a:ext cx="1572096" cy="646331"/>
          </a:xfrm>
          <a:prstGeom prst="rect">
            <a:avLst/>
          </a:prstGeom>
          <a:noFill/>
        </p:spPr>
        <p:txBody>
          <a:bodyPr wrap="square" rtlCol="0">
            <a:spAutoFit/>
          </a:bodyPr>
          <a:lstStyle/>
          <a:p>
            <a:r>
              <a:rPr lang="en-US" sz="1200" dirty="0">
                <a:latin typeface="Verdana" pitchFamily="34" charset="0"/>
                <a:ea typeface="Verdana" pitchFamily="34" charset="0"/>
                <a:cs typeface="Verdana" pitchFamily="34" charset="0"/>
              </a:rPr>
              <a:t>Has This campaign been executed before?</a:t>
            </a:r>
          </a:p>
        </p:txBody>
      </p:sp>
      <p:sp>
        <p:nvSpPr>
          <p:cNvPr id="13" name="12 CuadroTexto"/>
          <p:cNvSpPr txBox="1"/>
          <p:nvPr/>
        </p:nvSpPr>
        <p:spPr>
          <a:xfrm>
            <a:off x="3276600" y="1334869"/>
            <a:ext cx="1295400" cy="646331"/>
          </a:xfrm>
          <a:prstGeom prst="rect">
            <a:avLst/>
          </a:prstGeom>
          <a:noFill/>
        </p:spPr>
        <p:txBody>
          <a:bodyPr wrap="square" rtlCol="0">
            <a:spAutoFit/>
          </a:bodyPr>
          <a:lstStyle/>
          <a:p>
            <a:r>
              <a:rPr lang="en-US" sz="1200" dirty="0">
                <a:latin typeface="Verdana" pitchFamily="34" charset="0"/>
                <a:ea typeface="Verdana" pitchFamily="34" charset="0"/>
                <a:cs typeface="Verdana" pitchFamily="34" charset="0"/>
              </a:rPr>
              <a:t>Does baseline information exist already?</a:t>
            </a:r>
          </a:p>
        </p:txBody>
      </p:sp>
      <p:sp>
        <p:nvSpPr>
          <p:cNvPr id="14" name="13 Proceso alternativo"/>
          <p:cNvSpPr/>
          <p:nvPr/>
        </p:nvSpPr>
        <p:spPr bwMode="auto">
          <a:xfrm>
            <a:off x="4019995" y="2984531"/>
            <a:ext cx="1920240" cy="822960"/>
          </a:xfrm>
          <a:prstGeom prst="flowChartAlternateProcess">
            <a:avLst/>
          </a:prstGeom>
          <a:ln>
            <a:headEnd/>
            <a:tailEnd/>
          </a:ln>
        </p:spPr>
        <p:style>
          <a:lnRef idx="2">
            <a:schemeClr val="accent1"/>
          </a:lnRef>
          <a:fillRef idx="1">
            <a:schemeClr val="lt1"/>
          </a:fillRef>
          <a:effectRef idx="0">
            <a:schemeClr val="accent1"/>
          </a:effectRef>
          <a:fontRef idx="minor">
            <a:schemeClr val="dk1"/>
          </a:fontRef>
        </p:style>
        <p:txBody>
          <a:bodyPr lIns="108000" tIns="108000" rIns="108000" bIns="108000" rtlCol="0" anchor="ctr">
            <a:noAutofit/>
          </a:bodyPr>
          <a:lstStyle/>
          <a:p>
            <a:r>
              <a:rPr lang="en-US" sz="1200" dirty="0">
                <a:latin typeface="Verdana" pitchFamily="34" charset="0"/>
                <a:ea typeface="Verdana" pitchFamily="34" charset="0"/>
                <a:cs typeface="Verdana" pitchFamily="34" charset="0"/>
              </a:rPr>
              <a:t>Use existing analytics for baseline</a:t>
            </a:r>
          </a:p>
        </p:txBody>
      </p:sp>
      <p:cxnSp>
        <p:nvCxnSpPr>
          <p:cNvPr id="16" name="15 Conector angular"/>
          <p:cNvCxnSpPr>
            <a:stCxn id="8" idx="2"/>
            <a:endCxn id="11" idx="0"/>
          </p:cNvCxnSpPr>
          <p:nvPr/>
        </p:nvCxnSpPr>
        <p:spPr bwMode="auto">
          <a:xfrm rot="16200000" flipH="1">
            <a:off x="1932235" y="2752686"/>
            <a:ext cx="452012" cy="11677"/>
          </a:xfrm>
          <a:prstGeom prst="bentConnector3">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18" name="17 Conector recto"/>
          <p:cNvCxnSpPr>
            <a:stCxn id="8" idx="3"/>
            <a:endCxn id="9" idx="1"/>
          </p:cNvCxnSpPr>
          <p:nvPr/>
        </p:nvCxnSpPr>
        <p:spPr bwMode="auto">
          <a:xfrm flipV="1">
            <a:off x="2609603" y="2065101"/>
            <a:ext cx="1913312" cy="10218"/>
          </a:xfrm>
          <a:prstGeom prst="line">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20" name="19 Conector recto"/>
          <p:cNvCxnSpPr>
            <a:stCxn id="9" idx="2"/>
            <a:endCxn id="14" idx="0"/>
          </p:cNvCxnSpPr>
          <p:nvPr/>
        </p:nvCxnSpPr>
        <p:spPr bwMode="auto">
          <a:xfrm>
            <a:off x="4980115" y="2522301"/>
            <a:ext cx="0" cy="462230"/>
          </a:xfrm>
          <a:prstGeom prst="line">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24" name="23 Conector angular"/>
          <p:cNvCxnSpPr>
            <a:stCxn id="9" idx="3"/>
            <a:endCxn id="10" idx="0"/>
          </p:cNvCxnSpPr>
          <p:nvPr/>
        </p:nvCxnSpPr>
        <p:spPr bwMode="auto">
          <a:xfrm>
            <a:off x="5437315" y="2065101"/>
            <a:ext cx="2289365" cy="919430"/>
          </a:xfrm>
          <a:prstGeom prst="bentConnector2">
            <a:avLst/>
          </a:prstGeom>
          <a:solidFill>
            <a:schemeClr val="accent1"/>
          </a:solidFill>
          <a:ln w="12700" cap="flat" cmpd="sng" algn="ctr">
            <a:solidFill>
              <a:schemeClr val="tx1"/>
            </a:solidFill>
            <a:prstDash val="solid"/>
            <a:round/>
            <a:headEnd type="none" w="med" len="med"/>
            <a:tailEnd type="triangle" w="med" len="med"/>
          </a:ln>
          <a:effectLst/>
        </p:spPr>
      </p:cxnSp>
      <p:sp>
        <p:nvSpPr>
          <p:cNvPr id="25" name="24 Proceso alternativo"/>
          <p:cNvSpPr/>
          <p:nvPr/>
        </p:nvSpPr>
        <p:spPr bwMode="auto">
          <a:xfrm>
            <a:off x="4019995" y="4158011"/>
            <a:ext cx="1920240" cy="822960"/>
          </a:xfrm>
          <a:prstGeom prst="flowChartAlternateProcess">
            <a:avLst/>
          </a:prstGeom>
          <a:ln>
            <a:headEnd/>
            <a:tailEnd/>
          </a:ln>
        </p:spPr>
        <p:style>
          <a:lnRef idx="2">
            <a:schemeClr val="accent1"/>
          </a:lnRef>
          <a:fillRef idx="1">
            <a:schemeClr val="lt1"/>
          </a:fillRef>
          <a:effectRef idx="0">
            <a:schemeClr val="accent1"/>
          </a:effectRef>
          <a:fontRef idx="minor">
            <a:schemeClr val="dk1"/>
          </a:fontRef>
        </p:style>
        <p:txBody>
          <a:bodyPr lIns="108000" tIns="108000" rIns="108000" bIns="108000" rtlCol="0" anchor="ctr">
            <a:noAutofit/>
          </a:bodyPr>
          <a:lstStyle/>
          <a:p>
            <a:r>
              <a:rPr lang="en-US" sz="1200" dirty="0">
                <a:latin typeface="Verdana" pitchFamily="34" charset="0"/>
                <a:ea typeface="Verdana" pitchFamily="34" charset="0"/>
                <a:cs typeface="Verdana" pitchFamily="34" charset="0"/>
              </a:rPr>
              <a:t>Apply Educated guess for Lift for Conversion rate and or Avg. Balance </a:t>
            </a:r>
          </a:p>
        </p:txBody>
      </p:sp>
      <p:sp>
        <p:nvSpPr>
          <p:cNvPr id="26" name="25 Proceso alternativo"/>
          <p:cNvSpPr/>
          <p:nvPr/>
        </p:nvSpPr>
        <p:spPr bwMode="auto">
          <a:xfrm>
            <a:off x="4019995" y="5273040"/>
            <a:ext cx="1920240" cy="822960"/>
          </a:xfrm>
          <a:prstGeom prst="flowChartAlternateProcess">
            <a:avLst/>
          </a:prstGeom>
          <a:ln>
            <a:headEnd/>
            <a:tailEnd/>
          </a:ln>
        </p:spPr>
        <p:style>
          <a:lnRef idx="2">
            <a:schemeClr val="accent1"/>
          </a:lnRef>
          <a:fillRef idx="1">
            <a:schemeClr val="lt1"/>
          </a:fillRef>
          <a:effectRef idx="0">
            <a:schemeClr val="accent1"/>
          </a:effectRef>
          <a:fontRef idx="minor">
            <a:schemeClr val="dk1"/>
          </a:fontRef>
        </p:style>
        <p:txBody>
          <a:bodyPr lIns="108000" tIns="108000" rIns="108000" bIns="108000" rtlCol="0" anchor="ctr">
            <a:noAutofit/>
          </a:bodyPr>
          <a:lstStyle/>
          <a:p>
            <a:r>
              <a:rPr lang="en-US" sz="1200" dirty="0">
                <a:latin typeface="Verdana" pitchFamily="34" charset="0"/>
                <a:ea typeface="Verdana" pitchFamily="34" charset="0"/>
                <a:cs typeface="Verdana" pitchFamily="34" charset="0"/>
              </a:rPr>
              <a:t>Compare Test vs. Baseline </a:t>
            </a:r>
          </a:p>
        </p:txBody>
      </p:sp>
      <p:cxnSp>
        <p:nvCxnSpPr>
          <p:cNvPr id="5" name="Connector: Elbow 4">
            <a:extLst>
              <a:ext uri="{FF2B5EF4-FFF2-40B4-BE49-F238E27FC236}">
                <a16:creationId xmlns="" xmlns:a16="http://schemas.microsoft.com/office/drawing/2014/main" id="{0655BCDC-D094-4180-BA59-F7A6401E83CC}"/>
              </a:ext>
            </a:extLst>
          </p:cNvPr>
          <p:cNvCxnSpPr>
            <a:stCxn id="11" idx="2"/>
            <a:endCxn id="25" idx="1"/>
          </p:cNvCxnSpPr>
          <p:nvPr/>
        </p:nvCxnSpPr>
        <p:spPr bwMode="auto">
          <a:xfrm rot="16200000" flipH="1">
            <a:off x="2711037" y="3260533"/>
            <a:ext cx="762000" cy="1855915"/>
          </a:xfrm>
          <a:prstGeom prst="bentConnector2">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17" name="Connector: Elbow 16">
            <a:extLst>
              <a:ext uri="{FF2B5EF4-FFF2-40B4-BE49-F238E27FC236}">
                <a16:creationId xmlns="" xmlns:a16="http://schemas.microsoft.com/office/drawing/2014/main" id="{7AB4F845-0863-4042-80E7-C7BAE785D76B}"/>
              </a:ext>
            </a:extLst>
          </p:cNvPr>
          <p:cNvCxnSpPr>
            <a:stCxn id="10" idx="2"/>
            <a:endCxn id="25" idx="3"/>
          </p:cNvCxnSpPr>
          <p:nvPr/>
        </p:nvCxnSpPr>
        <p:spPr bwMode="auto">
          <a:xfrm rot="5400000">
            <a:off x="6452458" y="3295269"/>
            <a:ext cx="762000" cy="1786445"/>
          </a:xfrm>
          <a:prstGeom prst="bentConnector2">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27" name="Straight Connector 26">
            <a:extLst>
              <a:ext uri="{FF2B5EF4-FFF2-40B4-BE49-F238E27FC236}">
                <a16:creationId xmlns="" xmlns:a16="http://schemas.microsoft.com/office/drawing/2014/main" id="{095C9A04-D0E4-46B1-B66E-19823E697315}"/>
              </a:ext>
            </a:extLst>
          </p:cNvPr>
          <p:cNvCxnSpPr>
            <a:stCxn id="14" idx="2"/>
            <a:endCxn id="25" idx="0"/>
          </p:cNvCxnSpPr>
          <p:nvPr/>
        </p:nvCxnSpPr>
        <p:spPr bwMode="auto">
          <a:xfrm>
            <a:off x="4980115" y="3807491"/>
            <a:ext cx="0" cy="350520"/>
          </a:xfrm>
          <a:prstGeom prst="line">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29" name="Straight Connector 28">
            <a:extLst>
              <a:ext uri="{FF2B5EF4-FFF2-40B4-BE49-F238E27FC236}">
                <a16:creationId xmlns="" xmlns:a16="http://schemas.microsoft.com/office/drawing/2014/main" id="{630EDE0E-BAA8-4D2B-B213-3397A84B76F4}"/>
              </a:ext>
            </a:extLst>
          </p:cNvPr>
          <p:cNvCxnSpPr>
            <a:stCxn id="25" idx="2"/>
            <a:endCxn id="26" idx="0"/>
          </p:cNvCxnSpPr>
          <p:nvPr/>
        </p:nvCxnSpPr>
        <p:spPr bwMode="auto">
          <a:xfrm>
            <a:off x="4980115" y="4980971"/>
            <a:ext cx="0" cy="292069"/>
          </a:xfrm>
          <a:prstGeom prst="line">
            <a:avLst/>
          </a:prstGeom>
          <a:solidFill>
            <a:schemeClr val="accent1"/>
          </a:solidFill>
          <a:ln w="12700" cap="flat" cmpd="sng" algn="ctr">
            <a:solidFill>
              <a:schemeClr val="tx1"/>
            </a:solidFill>
            <a:prstDash val="solid"/>
            <a:round/>
            <a:headEnd type="none" w="med" len="med"/>
            <a:tailEnd type="triangle" w="med" len="med"/>
          </a:ln>
          <a:effectLst/>
        </p:spPr>
      </p:cxnSp>
      <p:sp>
        <p:nvSpPr>
          <p:cNvPr id="30" name="TextBox 29">
            <a:extLst>
              <a:ext uri="{FF2B5EF4-FFF2-40B4-BE49-F238E27FC236}">
                <a16:creationId xmlns="" xmlns:a16="http://schemas.microsoft.com/office/drawing/2014/main" id="{AC8C2F74-A3D5-426E-ACDA-A876D477EB88}"/>
              </a:ext>
            </a:extLst>
          </p:cNvPr>
          <p:cNvSpPr txBox="1"/>
          <p:nvPr/>
        </p:nvSpPr>
        <p:spPr>
          <a:xfrm>
            <a:off x="1754175" y="2461259"/>
            <a:ext cx="685800" cy="276999"/>
          </a:xfrm>
          <a:prstGeom prst="rect">
            <a:avLst/>
          </a:prstGeom>
          <a:noFill/>
        </p:spPr>
        <p:txBody>
          <a:bodyPr wrap="square" rtlCol="0">
            <a:spAutoFit/>
          </a:bodyPr>
          <a:lstStyle/>
          <a:p>
            <a:pPr algn="l"/>
            <a:r>
              <a:rPr lang="en-US" sz="1200" dirty="0">
                <a:latin typeface="+mj-lt"/>
              </a:rPr>
              <a:t>Yes</a:t>
            </a:r>
          </a:p>
        </p:txBody>
      </p:sp>
      <p:sp>
        <p:nvSpPr>
          <p:cNvPr id="31" name="TextBox 30">
            <a:extLst>
              <a:ext uri="{FF2B5EF4-FFF2-40B4-BE49-F238E27FC236}">
                <a16:creationId xmlns="" xmlns:a16="http://schemas.microsoft.com/office/drawing/2014/main" id="{F9E8A246-79B2-4233-B3D2-AD1E8AD36F45}"/>
              </a:ext>
            </a:extLst>
          </p:cNvPr>
          <p:cNvSpPr txBox="1"/>
          <p:nvPr/>
        </p:nvSpPr>
        <p:spPr>
          <a:xfrm>
            <a:off x="2574002" y="2084031"/>
            <a:ext cx="838200" cy="276999"/>
          </a:xfrm>
          <a:prstGeom prst="rect">
            <a:avLst/>
          </a:prstGeom>
          <a:noFill/>
        </p:spPr>
        <p:txBody>
          <a:bodyPr wrap="square" rtlCol="0">
            <a:spAutoFit/>
          </a:bodyPr>
          <a:lstStyle/>
          <a:p>
            <a:pPr algn="l"/>
            <a:r>
              <a:rPr lang="en-US" sz="1200" dirty="0">
                <a:latin typeface="+mj-lt"/>
              </a:rPr>
              <a:t>No</a:t>
            </a:r>
          </a:p>
        </p:txBody>
      </p:sp>
      <p:sp>
        <p:nvSpPr>
          <p:cNvPr id="32" name="TextBox 31">
            <a:extLst>
              <a:ext uri="{FF2B5EF4-FFF2-40B4-BE49-F238E27FC236}">
                <a16:creationId xmlns="" xmlns:a16="http://schemas.microsoft.com/office/drawing/2014/main" id="{45C94FAC-AEEC-4930-B127-F6682C3D3874}"/>
              </a:ext>
            </a:extLst>
          </p:cNvPr>
          <p:cNvSpPr txBox="1"/>
          <p:nvPr/>
        </p:nvSpPr>
        <p:spPr>
          <a:xfrm>
            <a:off x="4586827" y="2456434"/>
            <a:ext cx="685800" cy="276999"/>
          </a:xfrm>
          <a:prstGeom prst="rect">
            <a:avLst/>
          </a:prstGeom>
          <a:noFill/>
        </p:spPr>
        <p:txBody>
          <a:bodyPr wrap="square" rtlCol="0">
            <a:spAutoFit/>
          </a:bodyPr>
          <a:lstStyle/>
          <a:p>
            <a:pPr algn="l"/>
            <a:r>
              <a:rPr lang="en-US" sz="1200" dirty="0">
                <a:latin typeface="+mj-lt"/>
              </a:rPr>
              <a:t>Yes</a:t>
            </a:r>
          </a:p>
        </p:txBody>
      </p:sp>
      <p:sp>
        <p:nvSpPr>
          <p:cNvPr id="33" name="TextBox 32">
            <a:extLst>
              <a:ext uri="{FF2B5EF4-FFF2-40B4-BE49-F238E27FC236}">
                <a16:creationId xmlns="" xmlns:a16="http://schemas.microsoft.com/office/drawing/2014/main" id="{BC391227-D8A2-4F8A-B2EF-8B6E58D8125E}"/>
              </a:ext>
            </a:extLst>
          </p:cNvPr>
          <p:cNvSpPr txBox="1"/>
          <p:nvPr/>
        </p:nvSpPr>
        <p:spPr>
          <a:xfrm>
            <a:off x="5406654" y="2079206"/>
            <a:ext cx="838200" cy="276999"/>
          </a:xfrm>
          <a:prstGeom prst="rect">
            <a:avLst/>
          </a:prstGeom>
          <a:noFill/>
        </p:spPr>
        <p:txBody>
          <a:bodyPr wrap="square" rtlCol="0">
            <a:spAutoFit/>
          </a:bodyPr>
          <a:lstStyle/>
          <a:p>
            <a:pPr algn="l"/>
            <a:r>
              <a:rPr lang="en-US" sz="1200" dirty="0">
                <a:latin typeface="+mj-lt"/>
              </a:rPr>
              <a:t>No</a:t>
            </a:r>
          </a:p>
        </p:txBody>
      </p:sp>
      <p:sp>
        <p:nvSpPr>
          <p:cNvPr id="34" name="Slide Number Placeholder 33">
            <a:extLst>
              <a:ext uri="{FF2B5EF4-FFF2-40B4-BE49-F238E27FC236}">
                <a16:creationId xmlns="" xmlns:a16="http://schemas.microsoft.com/office/drawing/2014/main" id="{4454BFB5-165B-4A7E-A481-C835771814BA}"/>
              </a:ext>
            </a:extLst>
          </p:cNvPr>
          <p:cNvSpPr>
            <a:spLocks noGrp="1"/>
          </p:cNvSpPr>
          <p:nvPr>
            <p:ph type="sldNum" sz="quarter" idx="10"/>
          </p:nvPr>
        </p:nvSpPr>
        <p:spPr/>
        <p:txBody>
          <a:bodyPr/>
          <a:lstStyle/>
          <a:p>
            <a:fld id="{E20330FD-FE2A-483E-B0C7-29AD7FB3CAEB}" type="slidenum">
              <a:rPr lang="en-GB" smtClean="0"/>
              <a:pPr/>
              <a:t>23</a:t>
            </a:fld>
            <a:r>
              <a:rPr lang="en-GB"/>
              <a:t> /  evalueserve.com</a:t>
            </a:r>
            <a:endParaRPr lang="en-GB" dirty="0"/>
          </a:p>
        </p:txBody>
      </p:sp>
    </p:spTree>
    <p:extLst>
      <p:ext uri="{BB962C8B-B14F-4D97-AF65-F5344CB8AC3E}">
        <p14:creationId xmlns:p14="http://schemas.microsoft.com/office/powerpoint/2010/main" val="242529444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b="1" dirty="0"/>
              <a:t>Profitability depending on the contact Channel</a:t>
            </a:r>
            <a:br>
              <a:rPr lang="en-US" b="1" dirty="0"/>
            </a:br>
            <a:r>
              <a:rPr lang="en-US" b="1" dirty="0"/>
              <a:t/>
            </a:r>
            <a:br>
              <a:rPr lang="en-US" b="1" dirty="0"/>
            </a:br>
            <a:endParaRPr lang="en-US" dirty="0"/>
          </a:p>
        </p:txBody>
      </p:sp>
      <p:sp>
        <p:nvSpPr>
          <p:cNvPr id="3" name="2 Marcador de pie de página"/>
          <p:cNvSpPr>
            <a:spLocks noGrp="1"/>
          </p:cNvSpPr>
          <p:nvPr>
            <p:ph type="ftr" sz="quarter" idx="11"/>
          </p:nvPr>
        </p:nvSpPr>
        <p:spPr/>
        <p:txBody>
          <a:bodyPr/>
          <a:lstStyle/>
          <a:p>
            <a:r>
              <a:rPr lang="en-US"/>
              <a:t>©2017 Evalueserve. All rights reserved.</a:t>
            </a:r>
            <a:endParaRPr lang="en-GB" dirty="0"/>
          </a:p>
        </p:txBody>
      </p:sp>
      <p:sp>
        <p:nvSpPr>
          <p:cNvPr id="8" name="7 Marcador de texto"/>
          <p:cNvSpPr>
            <a:spLocks noGrp="1"/>
          </p:cNvSpPr>
          <p:nvPr>
            <p:ph type="body" sz="quarter" idx="12"/>
          </p:nvPr>
        </p:nvSpPr>
        <p:spPr/>
        <p:txBody>
          <a:bodyPr/>
          <a:lstStyle/>
          <a:p>
            <a:r>
              <a:rPr lang="en-US" sz="1400" dirty="0"/>
              <a:t>Marketing efforts come in various shapes and sizes, some are targeted contacts like DM and EM, which are easier to track and measure. Others are similar  to wide nets casted in the ocean like radio announcements, TV ads or billboards, hopping that some fish (hopefully a lot) will get tangled in the lines; these are harder to measure and track. </a:t>
            </a:r>
          </a:p>
          <a:p>
            <a:r>
              <a:rPr lang="en-US" sz="1400" dirty="0"/>
              <a:t>For each type of marketing effort different metrics and assumptions might need to be defined</a:t>
            </a:r>
          </a:p>
          <a:p>
            <a:endParaRPr lang="en-US" dirty="0"/>
          </a:p>
        </p:txBody>
      </p:sp>
      <p:graphicFrame>
        <p:nvGraphicFramePr>
          <p:cNvPr id="4" name="3 Diagrama"/>
          <p:cNvGraphicFramePr/>
          <p:nvPr>
            <p:extLst>
              <p:ext uri="{D42A27DB-BD31-4B8C-83A1-F6EECF244321}">
                <p14:modId xmlns:p14="http://schemas.microsoft.com/office/powerpoint/2010/main" val="2158475312"/>
              </p:ext>
            </p:extLst>
          </p:nvPr>
        </p:nvGraphicFramePr>
        <p:xfrm>
          <a:off x="533400" y="2489200"/>
          <a:ext cx="8305800" cy="391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 xmlns:a16="http://schemas.microsoft.com/office/drawing/2014/main" id="{7EC127B7-B334-49FF-964D-404174E29746}"/>
              </a:ext>
            </a:extLst>
          </p:cNvPr>
          <p:cNvSpPr>
            <a:spLocks noGrp="1"/>
          </p:cNvSpPr>
          <p:nvPr>
            <p:ph type="sldNum" sz="quarter" idx="10"/>
          </p:nvPr>
        </p:nvSpPr>
        <p:spPr/>
        <p:txBody>
          <a:bodyPr/>
          <a:lstStyle/>
          <a:p>
            <a:fld id="{E20330FD-FE2A-483E-B0C7-29AD7FB3CAEB}" type="slidenum">
              <a:rPr lang="en-GB" smtClean="0"/>
              <a:pPr/>
              <a:t>24</a:t>
            </a:fld>
            <a:r>
              <a:rPr lang="en-GB"/>
              <a:t> /  evalueserve.com</a:t>
            </a:r>
            <a:endParaRPr lang="en-GB" dirty="0"/>
          </a:p>
        </p:txBody>
      </p:sp>
    </p:spTree>
    <p:extLst>
      <p:ext uri="{BB962C8B-B14F-4D97-AF65-F5344CB8AC3E}">
        <p14:creationId xmlns:p14="http://schemas.microsoft.com/office/powerpoint/2010/main" val="237446940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F4AB11E1-93EA-42B1-9A68-9B0FF2D2DF95}" type="slidenum">
              <a:rPr lang="en-US" smtClean="0"/>
              <a:t>25</a:t>
            </a:fld>
            <a:endParaRPr lang="en-US"/>
          </a:p>
        </p:txBody>
      </p:sp>
      <p:sp>
        <p:nvSpPr>
          <p:cNvPr id="3" name="Footer Placeholder 2"/>
          <p:cNvSpPr>
            <a:spLocks noGrp="1"/>
          </p:cNvSpPr>
          <p:nvPr>
            <p:ph type="ftr" sz="quarter" idx="3"/>
          </p:nvPr>
        </p:nvSpPr>
        <p:spPr/>
        <p:txBody>
          <a:bodyPr/>
          <a:lstStyle/>
          <a:p>
            <a:r>
              <a:rPr lang="en-US" smtClean="0"/>
              <a:t>©2017 Evalueserve. All rights reserved.</a:t>
            </a:r>
            <a:endParaRPr lang="en-US"/>
          </a:p>
        </p:txBody>
      </p:sp>
      <p:sp>
        <p:nvSpPr>
          <p:cNvPr id="4" name="TextBox 3"/>
          <p:cNvSpPr txBox="1"/>
          <p:nvPr/>
        </p:nvSpPr>
        <p:spPr>
          <a:xfrm>
            <a:off x="457200" y="2514600"/>
            <a:ext cx="6172200" cy="923330"/>
          </a:xfrm>
          <a:prstGeom prst="rect">
            <a:avLst/>
          </a:prstGeom>
          <a:noFill/>
        </p:spPr>
        <p:txBody>
          <a:bodyPr wrap="square" rtlCol="0">
            <a:spAutoFit/>
          </a:bodyPr>
          <a:lstStyle/>
          <a:p>
            <a:pPr algn="l"/>
            <a:r>
              <a:rPr lang="en-US" sz="5400" dirty="0" smtClean="0">
                <a:solidFill>
                  <a:srgbClr val="EE2653"/>
                </a:solidFill>
                <a:latin typeface="+mj-lt"/>
              </a:rPr>
              <a:t>Appendix</a:t>
            </a:r>
          </a:p>
        </p:txBody>
      </p:sp>
    </p:spTree>
    <p:extLst>
      <p:ext uri="{BB962C8B-B14F-4D97-AF65-F5344CB8AC3E}">
        <p14:creationId xmlns:p14="http://schemas.microsoft.com/office/powerpoint/2010/main" val="278007727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Download links</a:t>
            </a:r>
            <a:endParaRPr lang="en-US" dirty="0"/>
          </a:p>
        </p:txBody>
      </p:sp>
      <p:sp>
        <p:nvSpPr>
          <p:cNvPr id="3" name="2 Marcador de pie de página"/>
          <p:cNvSpPr>
            <a:spLocks noGrp="1"/>
          </p:cNvSpPr>
          <p:nvPr>
            <p:ph type="ftr" sz="quarter" idx="11"/>
          </p:nvPr>
        </p:nvSpPr>
        <p:spPr/>
        <p:txBody>
          <a:bodyPr/>
          <a:lstStyle/>
          <a:p>
            <a:r>
              <a:rPr lang="en-US"/>
              <a:t>©2017 Evalueserve. All rights reserved.</a:t>
            </a:r>
            <a:endParaRPr lang="en-GB" dirty="0"/>
          </a:p>
        </p:txBody>
      </p:sp>
      <p:sp>
        <p:nvSpPr>
          <p:cNvPr id="4" name="Slide Number Placeholder 3">
            <a:extLst>
              <a:ext uri="{FF2B5EF4-FFF2-40B4-BE49-F238E27FC236}">
                <a16:creationId xmlns="" xmlns:a16="http://schemas.microsoft.com/office/drawing/2014/main" id="{7CFE7E92-5228-46A7-BC94-3A88926FB018}"/>
              </a:ext>
            </a:extLst>
          </p:cNvPr>
          <p:cNvSpPr>
            <a:spLocks noGrp="1"/>
          </p:cNvSpPr>
          <p:nvPr>
            <p:ph type="sldNum" sz="quarter" idx="10"/>
          </p:nvPr>
        </p:nvSpPr>
        <p:spPr/>
        <p:txBody>
          <a:bodyPr/>
          <a:lstStyle/>
          <a:p>
            <a:fld id="{E20330FD-FE2A-483E-B0C7-29AD7FB3CAEB}" type="slidenum">
              <a:rPr lang="en-GB" smtClean="0"/>
              <a:pPr/>
              <a:t>26</a:t>
            </a:fld>
            <a:r>
              <a:rPr lang="en-GB"/>
              <a:t> /  evalueserve.com</a:t>
            </a:r>
            <a:endParaRPr lang="en-GB" dirty="0"/>
          </a:p>
        </p:txBody>
      </p:sp>
      <p:sp>
        <p:nvSpPr>
          <p:cNvPr id="5" name="TextBox 4"/>
          <p:cNvSpPr txBox="1"/>
          <p:nvPr/>
        </p:nvSpPr>
        <p:spPr>
          <a:xfrm>
            <a:off x="533400" y="1524000"/>
            <a:ext cx="6934200" cy="646331"/>
          </a:xfrm>
          <a:prstGeom prst="rect">
            <a:avLst/>
          </a:prstGeom>
          <a:noFill/>
        </p:spPr>
        <p:txBody>
          <a:bodyPr wrap="square" rtlCol="0">
            <a:spAutoFit/>
          </a:bodyPr>
          <a:lstStyle/>
          <a:p>
            <a:r>
              <a:rPr lang="en-US" sz="1200" dirty="0" err="1" smtClean="0">
                <a:latin typeface="+mj-lt"/>
              </a:rPr>
              <a:t>Udemy</a:t>
            </a:r>
            <a:r>
              <a:rPr lang="en-US" sz="1200" dirty="0">
                <a:latin typeface="+mj-lt"/>
              </a:rPr>
              <a:t> Course: </a:t>
            </a:r>
            <a:r>
              <a:rPr lang="en-US" sz="1200" dirty="0">
                <a:latin typeface="+mj-lt"/>
                <a:hlinkClick r:id="rId2"/>
              </a:rPr>
              <a:t>https://www.udemy.com/machinelearning</a:t>
            </a:r>
            <a:r>
              <a:rPr lang="en-US" sz="1200" dirty="0" smtClean="0">
                <a:latin typeface="+mj-lt"/>
                <a:hlinkClick r:id="rId2"/>
              </a:rPr>
              <a:t>/</a:t>
            </a:r>
            <a:endParaRPr lang="en-US" sz="1200" dirty="0" smtClean="0">
              <a:latin typeface="+mj-lt"/>
            </a:endParaRPr>
          </a:p>
          <a:p>
            <a:endParaRPr lang="en-US" sz="1200" dirty="0">
              <a:latin typeface="+mj-lt"/>
            </a:endParaRPr>
          </a:p>
          <a:p>
            <a:r>
              <a:rPr lang="en-US" sz="1200" dirty="0" smtClean="0">
                <a:latin typeface="+mj-lt"/>
              </a:rPr>
              <a:t>	</a:t>
            </a:r>
          </a:p>
        </p:txBody>
      </p:sp>
    </p:spTree>
    <p:extLst>
      <p:ext uri="{BB962C8B-B14F-4D97-AF65-F5344CB8AC3E}">
        <p14:creationId xmlns:p14="http://schemas.microsoft.com/office/powerpoint/2010/main" val="1222083955"/>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Estimates Estimates</a:t>
            </a:r>
          </a:p>
        </p:txBody>
      </p:sp>
      <p:sp>
        <p:nvSpPr>
          <p:cNvPr id="3" name="2 Marcador de pie de página"/>
          <p:cNvSpPr>
            <a:spLocks noGrp="1"/>
          </p:cNvSpPr>
          <p:nvPr>
            <p:ph type="ftr" sz="quarter" idx="11"/>
          </p:nvPr>
        </p:nvSpPr>
        <p:spPr/>
        <p:txBody>
          <a:bodyPr/>
          <a:lstStyle/>
          <a:p>
            <a:r>
              <a:rPr lang="en-US"/>
              <a:t>©2017 Evalueserve. All rights reserved.</a:t>
            </a:r>
            <a:endParaRPr lang="en-GB" dirty="0"/>
          </a:p>
        </p:txBody>
      </p:sp>
      <p:graphicFrame>
        <p:nvGraphicFramePr>
          <p:cNvPr id="5" name="4 Tabla"/>
          <p:cNvGraphicFramePr>
            <a:graphicFrameLocks noGrp="1"/>
          </p:cNvGraphicFramePr>
          <p:nvPr>
            <p:extLst>
              <p:ext uri="{D42A27DB-BD31-4B8C-83A1-F6EECF244321}">
                <p14:modId xmlns:p14="http://schemas.microsoft.com/office/powerpoint/2010/main" val="3631869877"/>
              </p:ext>
            </p:extLst>
          </p:nvPr>
        </p:nvGraphicFramePr>
        <p:xfrm>
          <a:off x="539751" y="1524000"/>
          <a:ext cx="8072436" cy="3844770"/>
        </p:xfrm>
        <a:graphic>
          <a:graphicData uri="http://schemas.openxmlformats.org/drawingml/2006/table">
            <a:tbl>
              <a:tblPr/>
              <a:tblGrid>
                <a:gridCol w="2188775">
                  <a:extLst>
                    <a:ext uri="{9D8B030D-6E8A-4147-A177-3AD203B41FA5}">
                      <a16:colId xmlns="" xmlns:a16="http://schemas.microsoft.com/office/drawing/2014/main" val="20000"/>
                    </a:ext>
                  </a:extLst>
                </a:gridCol>
                <a:gridCol w="892510">
                  <a:extLst>
                    <a:ext uri="{9D8B030D-6E8A-4147-A177-3AD203B41FA5}">
                      <a16:colId xmlns="" xmlns:a16="http://schemas.microsoft.com/office/drawing/2014/main" val="20001"/>
                    </a:ext>
                  </a:extLst>
                </a:gridCol>
                <a:gridCol w="988136">
                  <a:extLst>
                    <a:ext uri="{9D8B030D-6E8A-4147-A177-3AD203B41FA5}">
                      <a16:colId xmlns="" xmlns:a16="http://schemas.microsoft.com/office/drawing/2014/main" val="20002"/>
                    </a:ext>
                  </a:extLst>
                </a:gridCol>
                <a:gridCol w="1107669">
                  <a:extLst>
                    <a:ext uri="{9D8B030D-6E8A-4147-A177-3AD203B41FA5}">
                      <a16:colId xmlns="" xmlns:a16="http://schemas.microsoft.com/office/drawing/2014/main" val="20003"/>
                    </a:ext>
                  </a:extLst>
                </a:gridCol>
                <a:gridCol w="1107669">
                  <a:extLst>
                    <a:ext uri="{9D8B030D-6E8A-4147-A177-3AD203B41FA5}">
                      <a16:colId xmlns="" xmlns:a16="http://schemas.microsoft.com/office/drawing/2014/main" val="20004"/>
                    </a:ext>
                  </a:extLst>
                </a:gridCol>
                <a:gridCol w="839385">
                  <a:extLst>
                    <a:ext uri="{9D8B030D-6E8A-4147-A177-3AD203B41FA5}">
                      <a16:colId xmlns="" xmlns:a16="http://schemas.microsoft.com/office/drawing/2014/main" val="20005"/>
                    </a:ext>
                  </a:extLst>
                </a:gridCol>
                <a:gridCol w="948292">
                  <a:extLst>
                    <a:ext uri="{9D8B030D-6E8A-4147-A177-3AD203B41FA5}">
                      <a16:colId xmlns="" xmlns:a16="http://schemas.microsoft.com/office/drawing/2014/main" val="20006"/>
                    </a:ext>
                  </a:extLst>
                </a:gridCol>
              </a:tblGrid>
              <a:tr h="167511">
                <a:tc>
                  <a:txBody>
                    <a:bodyPr/>
                    <a:lstStyle/>
                    <a:p>
                      <a:pPr algn="l" fontAlgn="b"/>
                      <a:r>
                        <a:rPr lang="en-US" sz="1000" b="1" i="0" u="none" strike="noStrike" dirty="0">
                          <a:solidFill>
                            <a:srgbClr val="000000"/>
                          </a:solidFill>
                          <a:effectLst/>
                          <a:latin typeface="Calibri"/>
                        </a:rPr>
                        <a:t>Control Group - Cash flow</a:t>
                      </a:r>
                    </a:p>
                  </a:txBody>
                  <a:tcPr marL="7977" marR="7977" marT="797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a:rPr>
                        <a:t>2015</a:t>
                      </a:r>
                    </a:p>
                  </a:txBody>
                  <a:tcPr marL="7977" marR="7977" marT="797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a:rPr>
                        <a:t>2016</a:t>
                      </a:r>
                    </a:p>
                  </a:txBody>
                  <a:tcPr marL="7977" marR="7977" marT="797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a:rPr>
                        <a:t>2017</a:t>
                      </a:r>
                    </a:p>
                  </a:txBody>
                  <a:tcPr marL="7977" marR="7977" marT="797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a:rPr>
                        <a:t>2018</a:t>
                      </a:r>
                    </a:p>
                  </a:txBody>
                  <a:tcPr marL="7977" marR="7977" marT="797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a:rPr>
                        <a:t>2020</a:t>
                      </a:r>
                    </a:p>
                  </a:txBody>
                  <a:tcPr marL="7977" marR="7977" marT="797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a:rPr>
                        <a:t>2021</a:t>
                      </a:r>
                    </a:p>
                  </a:txBody>
                  <a:tcPr marL="7977" marR="7977" marT="797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159534">
                <a:tc>
                  <a:txBody>
                    <a:bodyPr/>
                    <a:lstStyle/>
                    <a:p>
                      <a:pPr algn="l" fontAlgn="b"/>
                      <a:r>
                        <a:rPr lang="en-US" sz="900" b="0" i="0" u="none" strike="noStrike">
                          <a:solidFill>
                            <a:srgbClr val="000000"/>
                          </a:solidFill>
                          <a:effectLst/>
                          <a:latin typeface="Calibri"/>
                        </a:rPr>
                        <a:t>Year</a:t>
                      </a:r>
                    </a:p>
                  </a:txBody>
                  <a:tcPr marL="7977" marR="7977" marT="797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a:t>
                      </a:r>
                    </a:p>
                  </a:txBody>
                  <a:tcPr marL="7977" marR="7977" marT="797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1</a:t>
                      </a:r>
                    </a:p>
                  </a:txBody>
                  <a:tcPr marL="7977" marR="7977" marT="797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2</a:t>
                      </a:r>
                    </a:p>
                  </a:txBody>
                  <a:tcPr marL="7977" marR="7977" marT="797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3</a:t>
                      </a:r>
                    </a:p>
                  </a:txBody>
                  <a:tcPr marL="7977" marR="7977" marT="797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4</a:t>
                      </a:r>
                    </a:p>
                  </a:txBody>
                  <a:tcPr marL="7977" marR="7977" marT="797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5</a:t>
                      </a:r>
                    </a:p>
                  </a:txBody>
                  <a:tcPr marL="7977" marR="7977" marT="797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10001"/>
                  </a:ext>
                </a:extLst>
              </a:tr>
              <a:tr h="159534">
                <a:tc>
                  <a:txBody>
                    <a:bodyPr/>
                    <a:lstStyle/>
                    <a:p>
                      <a:pPr algn="l" fontAlgn="b"/>
                      <a:r>
                        <a:rPr lang="en-US" sz="900" b="0" i="0" u="none" strike="noStrike">
                          <a:solidFill>
                            <a:srgbClr val="000000"/>
                          </a:solidFill>
                          <a:effectLst/>
                          <a:latin typeface="Calibri"/>
                        </a:rPr>
                        <a:t>Assets</a:t>
                      </a:r>
                    </a:p>
                  </a:txBody>
                  <a:tcPr marL="7977" marR="7977" marT="797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900" b="0" i="0" u="none" strike="noStrike">
                          <a:solidFill>
                            <a:srgbClr val="1F497D"/>
                          </a:solidFill>
                          <a:effectLst/>
                          <a:latin typeface="Calibri"/>
                        </a:rPr>
                        <a:t>$0</a:t>
                      </a:r>
                    </a:p>
                  </a:txBody>
                  <a:tcPr marL="7977" marR="7977" marT="7977"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$278,100,000</a:t>
                      </a:r>
                    </a:p>
                  </a:txBody>
                  <a:tcPr marL="7977" marR="7977" marT="7977"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$286,443,000</a:t>
                      </a:r>
                    </a:p>
                  </a:txBody>
                  <a:tcPr marL="7977" marR="7977" marT="7977"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$295,036,290</a:t>
                      </a:r>
                    </a:p>
                  </a:txBody>
                  <a:tcPr marL="7977" marR="7977" marT="7977"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$303,887,379</a:t>
                      </a:r>
                    </a:p>
                  </a:txBody>
                  <a:tcPr marL="7977" marR="7977" marT="7977"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$313,004,000</a:t>
                      </a:r>
                    </a:p>
                  </a:txBody>
                  <a:tcPr marL="7977" marR="7977" marT="7977" marB="0" anchor="b">
                    <a:lnL>
                      <a:noFill/>
                    </a:lnL>
                    <a:lnR>
                      <a:noFill/>
                    </a:lnR>
                    <a:lnT>
                      <a:noFill/>
                    </a:lnT>
                    <a:lnB>
                      <a:noFill/>
                    </a:lnB>
                  </a:tcPr>
                </a:tc>
                <a:extLst>
                  <a:ext uri="{0D108BD9-81ED-4DB2-BD59-A6C34878D82A}">
                    <a16:rowId xmlns="" xmlns:a16="http://schemas.microsoft.com/office/drawing/2014/main" val="10002"/>
                  </a:ext>
                </a:extLst>
              </a:tr>
              <a:tr h="159534">
                <a:tc>
                  <a:txBody>
                    <a:bodyPr/>
                    <a:lstStyle/>
                    <a:p>
                      <a:pPr algn="l" fontAlgn="b"/>
                      <a:r>
                        <a:rPr lang="en-US" sz="900" b="0" i="0" u="none" strike="noStrike">
                          <a:solidFill>
                            <a:srgbClr val="000000"/>
                          </a:solidFill>
                          <a:effectLst/>
                          <a:latin typeface="Calibri"/>
                        </a:rPr>
                        <a:t>ROCA</a:t>
                      </a:r>
                    </a:p>
                  </a:txBody>
                  <a:tcPr marL="7977" marR="7977" marT="797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900" b="0" i="0" u="none" strike="noStrike">
                          <a:solidFill>
                            <a:srgbClr val="1F497D"/>
                          </a:solidFill>
                          <a:effectLst/>
                          <a:latin typeface="Calibri"/>
                        </a:rPr>
                        <a:t>0.40%</a:t>
                      </a:r>
                    </a:p>
                  </a:txBody>
                  <a:tcPr marL="7977" marR="7977" marT="7977" marB="0" anchor="b">
                    <a:lnL>
                      <a:noFill/>
                    </a:lnL>
                    <a:lnR>
                      <a:noFill/>
                    </a:lnR>
                    <a:lnT>
                      <a:noFill/>
                    </a:lnT>
                    <a:lnB>
                      <a:noFill/>
                    </a:lnB>
                  </a:tcPr>
                </a:tc>
                <a:tc>
                  <a:txBody>
                    <a:bodyPr/>
                    <a:lstStyle/>
                    <a:p>
                      <a:pPr algn="r" fontAlgn="b"/>
                      <a:r>
                        <a:rPr lang="en-US" sz="900" b="0" i="0" u="none" strike="noStrike">
                          <a:solidFill>
                            <a:srgbClr val="1F497D"/>
                          </a:solidFill>
                          <a:effectLst/>
                          <a:latin typeface="Calibri"/>
                        </a:rPr>
                        <a:t>0.40%</a:t>
                      </a:r>
                    </a:p>
                  </a:txBody>
                  <a:tcPr marL="7977" marR="7977" marT="7977" marB="0" anchor="b">
                    <a:lnL>
                      <a:noFill/>
                    </a:lnL>
                    <a:lnR>
                      <a:noFill/>
                    </a:lnR>
                    <a:lnT>
                      <a:noFill/>
                    </a:lnT>
                    <a:lnB>
                      <a:noFill/>
                    </a:lnB>
                  </a:tcPr>
                </a:tc>
                <a:tc>
                  <a:txBody>
                    <a:bodyPr/>
                    <a:lstStyle/>
                    <a:p>
                      <a:pPr algn="r" fontAlgn="b"/>
                      <a:r>
                        <a:rPr lang="en-US" sz="900" b="0" i="0" u="none" strike="noStrike">
                          <a:solidFill>
                            <a:srgbClr val="1F497D"/>
                          </a:solidFill>
                          <a:effectLst/>
                          <a:latin typeface="Calibri"/>
                        </a:rPr>
                        <a:t>0.40%</a:t>
                      </a:r>
                    </a:p>
                  </a:txBody>
                  <a:tcPr marL="7977" marR="7977" marT="7977" marB="0" anchor="b">
                    <a:lnL>
                      <a:noFill/>
                    </a:lnL>
                    <a:lnR>
                      <a:noFill/>
                    </a:lnR>
                    <a:lnT>
                      <a:noFill/>
                    </a:lnT>
                    <a:lnB>
                      <a:noFill/>
                    </a:lnB>
                  </a:tcPr>
                </a:tc>
                <a:tc>
                  <a:txBody>
                    <a:bodyPr/>
                    <a:lstStyle/>
                    <a:p>
                      <a:pPr algn="r" fontAlgn="b"/>
                      <a:r>
                        <a:rPr lang="en-US" sz="900" b="0" i="0" u="none" strike="noStrike">
                          <a:solidFill>
                            <a:srgbClr val="1F497D"/>
                          </a:solidFill>
                          <a:effectLst/>
                          <a:latin typeface="Calibri"/>
                        </a:rPr>
                        <a:t>0.40%</a:t>
                      </a:r>
                    </a:p>
                  </a:txBody>
                  <a:tcPr marL="7977" marR="7977" marT="7977" marB="0" anchor="b">
                    <a:lnL>
                      <a:noFill/>
                    </a:lnL>
                    <a:lnR>
                      <a:noFill/>
                    </a:lnR>
                    <a:lnT>
                      <a:noFill/>
                    </a:lnT>
                    <a:lnB>
                      <a:noFill/>
                    </a:lnB>
                  </a:tcPr>
                </a:tc>
                <a:tc>
                  <a:txBody>
                    <a:bodyPr/>
                    <a:lstStyle/>
                    <a:p>
                      <a:pPr algn="r" fontAlgn="b"/>
                      <a:r>
                        <a:rPr lang="en-US" sz="900" b="0" i="0" u="none" strike="noStrike">
                          <a:solidFill>
                            <a:srgbClr val="1F497D"/>
                          </a:solidFill>
                          <a:effectLst/>
                          <a:latin typeface="Calibri"/>
                        </a:rPr>
                        <a:t>0.40%</a:t>
                      </a:r>
                    </a:p>
                  </a:txBody>
                  <a:tcPr marL="7977" marR="7977" marT="7977" marB="0" anchor="b">
                    <a:lnL>
                      <a:noFill/>
                    </a:lnL>
                    <a:lnR>
                      <a:noFill/>
                    </a:lnR>
                    <a:lnT>
                      <a:noFill/>
                    </a:lnT>
                    <a:lnB>
                      <a:noFill/>
                    </a:lnB>
                  </a:tcPr>
                </a:tc>
                <a:tc>
                  <a:txBody>
                    <a:bodyPr/>
                    <a:lstStyle/>
                    <a:p>
                      <a:pPr algn="r" fontAlgn="b"/>
                      <a:r>
                        <a:rPr lang="en-US" sz="900" b="0" i="0" u="none" strike="noStrike">
                          <a:solidFill>
                            <a:srgbClr val="1F497D"/>
                          </a:solidFill>
                          <a:effectLst/>
                          <a:latin typeface="Calibri"/>
                        </a:rPr>
                        <a:t>0.40%</a:t>
                      </a:r>
                    </a:p>
                  </a:txBody>
                  <a:tcPr marL="7977" marR="7977" marT="7977" marB="0" anchor="b">
                    <a:lnL>
                      <a:noFill/>
                    </a:lnL>
                    <a:lnR>
                      <a:noFill/>
                    </a:lnR>
                    <a:lnT>
                      <a:noFill/>
                    </a:lnT>
                    <a:lnB>
                      <a:noFill/>
                    </a:lnB>
                  </a:tcPr>
                </a:tc>
                <a:extLst>
                  <a:ext uri="{0D108BD9-81ED-4DB2-BD59-A6C34878D82A}">
                    <a16:rowId xmlns="" xmlns:a16="http://schemas.microsoft.com/office/drawing/2014/main" val="10003"/>
                  </a:ext>
                </a:extLst>
              </a:tr>
              <a:tr h="159534">
                <a:tc>
                  <a:txBody>
                    <a:bodyPr/>
                    <a:lstStyle/>
                    <a:p>
                      <a:pPr algn="l" fontAlgn="b"/>
                      <a:r>
                        <a:rPr lang="en-US" sz="900" b="0" i="0" u="none" strike="noStrike">
                          <a:solidFill>
                            <a:srgbClr val="000000"/>
                          </a:solidFill>
                          <a:effectLst/>
                          <a:latin typeface="Calibri"/>
                        </a:rPr>
                        <a:t>Revenue</a:t>
                      </a:r>
                    </a:p>
                  </a:txBody>
                  <a:tcPr marL="7977" marR="7977" marT="797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900" b="0" i="0" u="none" strike="noStrike">
                          <a:solidFill>
                            <a:srgbClr val="000000"/>
                          </a:solidFill>
                          <a:effectLst/>
                          <a:latin typeface="Calibri"/>
                        </a:rPr>
                        <a:t>$0</a:t>
                      </a:r>
                    </a:p>
                  </a:txBody>
                  <a:tcPr marL="7977" marR="7977" marT="7977"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$1,112,400</a:t>
                      </a:r>
                    </a:p>
                  </a:txBody>
                  <a:tcPr marL="7977" marR="7977" marT="7977"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$1,145,772</a:t>
                      </a:r>
                    </a:p>
                  </a:txBody>
                  <a:tcPr marL="7977" marR="7977" marT="7977"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$1,180,145</a:t>
                      </a:r>
                    </a:p>
                  </a:txBody>
                  <a:tcPr marL="7977" marR="7977" marT="7977"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$1,215,550</a:t>
                      </a:r>
                    </a:p>
                  </a:txBody>
                  <a:tcPr marL="7977" marR="7977" marT="7977"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$1,252,016</a:t>
                      </a:r>
                    </a:p>
                  </a:txBody>
                  <a:tcPr marL="7977" marR="7977" marT="7977" marB="0" anchor="b">
                    <a:lnL>
                      <a:noFill/>
                    </a:lnL>
                    <a:lnR>
                      <a:noFill/>
                    </a:lnR>
                    <a:lnT>
                      <a:noFill/>
                    </a:lnT>
                    <a:lnB>
                      <a:noFill/>
                    </a:lnB>
                  </a:tcPr>
                </a:tc>
                <a:extLst>
                  <a:ext uri="{0D108BD9-81ED-4DB2-BD59-A6C34878D82A}">
                    <a16:rowId xmlns="" xmlns:a16="http://schemas.microsoft.com/office/drawing/2014/main" val="10004"/>
                  </a:ext>
                </a:extLst>
              </a:tr>
              <a:tr h="159534">
                <a:tc>
                  <a:txBody>
                    <a:bodyPr/>
                    <a:lstStyle/>
                    <a:p>
                      <a:pPr algn="l" fontAlgn="b"/>
                      <a:r>
                        <a:rPr lang="en-US" sz="900" b="0" i="0" u="none" strike="noStrike">
                          <a:solidFill>
                            <a:srgbClr val="000000"/>
                          </a:solidFill>
                          <a:effectLst/>
                          <a:latin typeface="Calibri"/>
                        </a:rPr>
                        <a:t>Expense</a:t>
                      </a:r>
                    </a:p>
                  </a:txBody>
                  <a:tcPr marL="7977" marR="7977" marT="797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900" b="0" i="0" u="none" strike="noStrike">
                          <a:solidFill>
                            <a:srgbClr val="1F497D"/>
                          </a:solidFill>
                          <a:effectLst/>
                          <a:latin typeface="Calibri"/>
                        </a:rPr>
                        <a:t>$0</a:t>
                      </a:r>
                    </a:p>
                  </a:txBody>
                  <a:tcPr marL="7977" marR="7977" marT="7977" marB="0" anchor="b">
                    <a:lnL>
                      <a:noFill/>
                    </a:lnL>
                    <a:lnR>
                      <a:noFill/>
                    </a:lnR>
                    <a:lnT>
                      <a:noFill/>
                    </a:lnT>
                    <a:lnB>
                      <a:noFill/>
                    </a:lnB>
                  </a:tcPr>
                </a:tc>
                <a:tc>
                  <a:txBody>
                    <a:bodyPr/>
                    <a:lstStyle/>
                    <a:p>
                      <a:pPr algn="r" fontAlgn="b"/>
                      <a:r>
                        <a:rPr lang="en-US" sz="900" b="0" i="0" u="none" strike="noStrike">
                          <a:solidFill>
                            <a:srgbClr val="1F497D"/>
                          </a:solidFill>
                          <a:effectLst/>
                          <a:latin typeface="Calibri"/>
                        </a:rPr>
                        <a:t>-$778,680</a:t>
                      </a:r>
                    </a:p>
                  </a:txBody>
                  <a:tcPr marL="7977" marR="7977" marT="7977" marB="0" anchor="b">
                    <a:lnL>
                      <a:noFill/>
                    </a:lnL>
                    <a:lnR>
                      <a:noFill/>
                    </a:lnR>
                    <a:lnT>
                      <a:noFill/>
                    </a:lnT>
                    <a:lnB>
                      <a:noFill/>
                    </a:lnB>
                  </a:tcPr>
                </a:tc>
                <a:tc>
                  <a:txBody>
                    <a:bodyPr/>
                    <a:lstStyle/>
                    <a:p>
                      <a:pPr algn="r" fontAlgn="b"/>
                      <a:r>
                        <a:rPr lang="en-US" sz="900" b="0" i="0" u="none" strike="noStrike">
                          <a:solidFill>
                            <a:srgbClr val="1F497D"/>
                          </a:solidFill>
                          <a:effectLst/>
                          <a:latin typeface="Calibri"/>
                        </a:rPr>
                        <a:t>-$802,040</a:t>
                      </a:r>
                    </a:p>
                  </a:txBody>
                  <a:tcPr marL="7977" marR="7977" marT="7977" marB="0" anchor="b">
                    <a:lnL>
                      <a:noFill/>
                    </a:lnL>
                    <a:lnR>
                      <a:noFill/>
                    </a:lnR>
                    <a:lnT>
                      <a:noFill/>
                    </a:lnT>
                    <a:lnB>
                      <a:noFill/>
                    </a:lnB>
                  </a:tcPr>
                </a:tc>
                <a:tc>
                  <a:txBody>
                    <a:bodyPr/>
                    <a:lstStyle/>
                    <a:p>
                      <a:pPr algn="r" fontAlgn="b"/>
                      <a:r>
                        <a:rPr lang="en-US" sz="900" b="0" i="0" u="none" strike="noStrike">
                          <a:solidFill>
                            <a:srgbClr val="1F497D"/>
                          </a:solidFill>
                          <a:effectLst/>
                          <a:latin typeface="Calibri"/>
                        </a:rPr>
                        <a:t>-$826,102</a:t>
                      </a:r>
                    </a:p>
                  </a:txBody>
                  <a:tcPr marL="7977" marR="7977" marT="7977" marB="0" anchor="b">
                    <a:lnL>
                      <a:noFill/>
                    </a:lnL>
                    <a:lnR>
                      <a:noFill/>
                    </a:lnR>
                    <a:lnT>
                      <a:noFill/>
                    </a:lnT>
                    <a:lnB>
                      <a:noFill/>
                    </a:lnB>
                  </a:tcPr>
                </a:tc>
                <a:tc>
                  <a:txBody>
                    <a:bodyPr/>
                    <a:lstStyle/>
                    <a:p>
                      <a:pPr algn="r" fontAlgn="b"/>
                      <a:r>
                        <a:rPr lang="en-US" sz="900" b="0" i="0" u="none" strike="noStrike">
                          <a:solidFill>
                            <a:srgbClr val="1F497D"/>
                          </a:solidFill>
                          <a:effectLst/>
                          <a:latin typeface="Calibri"/>
                        </a:rPr>
                        <a:t>-$850,885</a:t>
                      </a:r>
                    </a:p>
                  </a:txBody>
                  <a:tcPr marL="7977" marR="7977" marT="7977" marB="0" anchor="b">
                    <a:lnL>
                      <a:noFill/>
                    </a:lnL>
                    <a:lnR>
                      <a:noFill/>
                    </a:lnR>
                    <a:lnT>
                      <a:noFill/>
                    </a:lnT>
                    <a:lnB>
                      <a:noFill/>
                    </a:lnB>
                  </a:tcPr>
                </a:tc>
                <a:tc>
                  <a:txBody>
                    <a:bodyPr/>
                    <a:lstStyle/>
                    <a:p>
                      <a:pPr algn="r" fontAlgn="b"/>
                      <a:r>
                        <a:rPr lang="en-US" sz="900" b="0" i="0" u="none" strike="noStrike">
                          <a:solidFill>
                            <a:srgbClr val="1F497D"/>
                          </a:solidFill>
                          <a:effectLst/>
                          <a:latin typeface="Calibri"/>
                        </a:rPr>
                        <a:t>-$876,411</a:t>
                      </a:r>
                    </a:p>
                  </a:txBody>
                  <a:tcPr marL="7977" marR="7977" marT="7977" marB="0" anchor="b">
                    <a:lnL>
                      <a:noFill/>
                    </a:lnL>
                    <a:lnR>
                      <a:noFill/>
                    </a:lnR>
                    <a:lnT>
                      <a:noFill/>
                    </a:lnT>
                    <a:lnB>
                      <a:noFill/>
                    </a:lnB>
                  </a:tcPr>
                </a:tc>
                <a:extLst>
                  <a:ext uri="{0D108BD9-81ED-4DB2-BD59-A6C34878D82A}">
                    <a16:rowId xmlns="" xmlns:a16="http://schemas.microsoft.com/office/drawing/2014/main" val="10005"/>
                  </a:ext>
                </a:extLst>
              </a:tr>
              <a:tr h="159534">
                <a:tc>
                  <a:txBody>
                    <a:bodyPr/>
                    <a:lstStyle/>
                    <a:p>
                      <a:pPr algn="l" fontAlgn="b"/>
                      <a:r>
                        <a:rPr lang="en-US" sz="900" b="0" i="0" u="none" strike="noStrike">
                          <a:solidFill>
                            <a:srgbClr val="000000"/>
                          </a:solidFill>
                          <a:effectLst/>
                          <a:latin typeface="Calibri"/>
                        </a:rPr>
                        <a:t>Pre-tax Margin</a:t>
                      </a:r>
                    </a:p>
                  </a:txBody>
                  <a:tcPr marL="7977" marR="7977" marT="797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900" b="0" i="0" u="none" strike="noStrike" dirty="0">
                          <a:solidFill>
                            <a:srgbClr val="000000"/>
                          </a:solidFill>
                          <a:effectLst/>
                          <a:latin typeface="Calibri"/>
                        </a:rPr>
                        <a:t>$0</a:t>
                      </a:r>
                    </a:p>
                  </a:txBody>
                  <a:tcPr marL="7977" marR="7977" marT="7977"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$333,720</a:t>
                      </a:r>
                    </a:p>
                  </a:txBody>
                  <a:tcPr marL="7977" marR="7977" marT="7977"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$343,732</a:t>
                      </a:r>
                    </a:p>
                  </a:txBody>
                  <a:tcPr marL="7977" marR="7977" marT="7977"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$354,044</a:t>
                      </a:r>
                    </a:p>
                  </a:txBody>
                  <a:tcPr marL="7977" marR="7977" marT="7977"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$364,665</a:t>
                      </a:r>
                    </a:p>
                  </a:txBody>
                  <a:tcPr marL="7977" marR="7977" marT="7977"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$375,605</a:t>
                      </a:r>
                    </a:p>
                  </a:txBody>
                  <a:tcPr marL="7977" marR="7977" marT="7977" marB="0" anchor="b">
                    <a:lnL>
                      <a:noFill/>
                    </a:lnL>
                    <a:lnR>
                      <a:noFill/>
                    </a:lnR>
                    <a:lnT>
                      <a:noFill/>
                    </a:lnT>
                    <a:lnB>
                      <a:noFill/>
                    </a:lnB>
                  </a:tcPr>
                </a:tc>
                <a:extLst>
                  <a:ext uri="{0D108BD9-81ED-4DB2-BD59-A6C34878D82A}">
                    <a16:rowId xmlns="" xmlns:a16="http://schemas.microsoft.com/office/drawing/2014/main" val="10006"/>
                  </a:ext>
                </a:extLst>
              </a:tr>
              <a:tr h="159534">
                <a:tc>
                  <a:txBody>
                    <a:bodyPr/>
                    <a:lstStyle/>
                    <a:p>
                      <a:pPr algn="l" fontAlgn="b"/>
                      <a:r>
                        <a:rPr lang="en-US" sz="900" b="0" i="0" u="none" strike="noStrike">
                          <a:solidFill>
                            <a:srgbClr val="000000"/>
                          </a:solidFill>
                          <a:effectLst/>
                          <a:latin typeface="Calibri"/>
                        </a:rPr>
                        <a:t>Acquisition cost</a:t>
                      </a:r>
                    </a:p>
                  </a:txBody>
                  <a:tcPr marL="7977" marR="7977" marT="797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900" b="0" i="0" u="none" strike="noStrike">
                          <a:solidFill>
                            <a:srgbClr val="1F497D"/>
                          </a:solidFill>
                          <a:effectLst/>
                          <a:latin typeface="Calibri"/>
                        </a:rPr>
                        <a:t>$0</a:t>
                      </a:r>
                    </a:p>
                  </a:txBody>
                  <a:tcPr marL="7977" marR="7977" marT="7977" marB="0" anchor="b">
                    <a:lnL>
                      <a:noFill/>
                    </a:lnL>
                    <a:lnR>
                      <a:noFill/>
                    </a:lnR>
                    <a:lnT>
                      <a:noFill/>
                    </a:lnT>
                    <a:lnB>
                      <a:noFill/>
                    </a:lnB>
                  </a:tcPr>
                </a:tc>
                <a:tc>
                  <a:txBody>
                    <a:bodyPr/>
                    <a:lstStyle/>
                    <a:p>
                      <a:pPr algn="r" fontAlgn="b"/>
                      <a:r>
                        <a:rPr lang="en-US" sz="900" b="0" i="0" u="none" strike="noStrike">
                          <a:solidFill>
                            <a:srgbClr val="1F497D"/>
                          </a:solidFill>
                          <a:effectLst/>
                          <a:latin typeface="Calibri"/>
                        </a:rPr>
                        <a:t>$0</a:t>
                      </a:r>
                    </a:p>
                  </a:txBody>
                  <a:tcPr marL="7977" marR="7977" marT="7977" marB="0" anchor="b">
                    <a:lnL>
                      <a:noFill/>
                    </a:lnL>
                    <a:lnR>
                      <a:noFill/>
                    </a:lnR>
                    <a:lnT>
                      <a:noFill/>
                    </a:lnT>
                    <a:lnB>
                      <a:noFill/>
                    </a:lnB>
                  </a:tcPr>
                </a:tc>
                <a:tc>
                  <a:txBody>
                    <a:bodyPr/>
                    <a:lstStyle/>
                    <a:p>
                      <a:pPr algn="r" fontAlgn="b"/>
                      <a:r>
                        <a:rPr lang="en-US" sz="900" b="0" i="0" u="none" strike="noStrike">
                          <a:solidFill>
                            <a:srgbClr val="1F497D"/>
                          </a:solidFill>
                          <a:effectLst/>
                          <a:latin typeface="Calibri"/>
                        </a:rPr>
                        <a:t>$0</a:t>
                      </a:r>
                    </a:p>
                  </a:txBody>
                  <a:tcPr marL="7977" marR="7977" marT="7977" marB="0" anchor="b">
                    <a:lnL>
                      <a:noFill/>
                    </a:lnL>
                    <a:lnR>
                      <a:noFill/>
                    </a:lnR>
                    <a:lnT>
                      <a:noFill/>
                    </a:lnT>
                    <a:lnB>
                      <a:noFill/>
                    </a:lnB>
                  </a:tcPr>
                </a:tc>
                <a:tc>
                  <a:txBody>
                    <a:bodyPr/>
                    <a:lstStyle/>
                    <a:p>
                      <a:pPr algn="r" fontAlgn="b"/>
                      <a:r>
                        <a:rPr lang="en-US" sz="900" b="0" i="0" u="none" strike="noStrike">
                          <a:solidFill>
                            <a:srgbClr val="1F497D"/>
                          </a:solidFill>
                          <a:effectLst/>
                          <a:latin typeface="Calibri"/>
                        </a:rPr>
                        <a:t>$0</a:t>
                      </a:r>
                    </a:p>
                  </a:txBody>
                  <a:tcPr marL="7977" marR="7977" marT="7977" marB="0" anchor="b">
                    <a:lnL>
                      <a:noFill/>
                    </a:lnL>
                    <a:lnR>
                      <a:noFill/>
                    </a:lnR>
                    <a:lnT>
                      <a:noFill/>
                    </a:lnT>
                    <a:lnB>
                      <a:noFill/>
                    </a:lnB>
                  </a:tcPr>
                </a:tc>
                <a:tc>
                  <a:txBody>
                    <a:bodyPr/>
                    <a:lstStyle/>
                    <a:p>
                      <a:pPr algn="r" fontAlgn="b"/>
                      <a:r>
                        <a:rPr lang="en-US" sz="900" b="0" i="0" u="none" strike="noStrike">
                          <a:solidFill>
                            <a:srgbClr val="1F497D"/>
                          </a:solidFill>
                          <a:effectLst/>
                          <a:latin typeface="Calibri"/>
                        </a:rPr>
                        <a:t>$0</a:t>
                      </a:r>
                    </a:p>
                  </a:txBody>
                  <a:tcPr marL="7977" marR="7977" marT="7977" marB="0" anchor="b">
                    <a:lnL>
                      <a:noFill/>
                    </a:lnL>
                    <a:lnR>
                      <a:noFill/>
                    </a:lnR>
                    <a:lnT>
                      <a:noFill/>
                    </a:lnT>
                    <a:lnB>
                      <a:noFill/>
                    </a:lnB>
                  </a:tcPr>
                </a:tc>
                <a:tc>
                  <a:txBody>
                    <a:bodyPr/>
                    <a:lstStyle/>
                    <a:p>
                      <a:pPr algn="r" fontAlgn="b"/>
                      <a:r>
                        <a:rPr lang="en-US" sz="900" b="0" i="0" u="none" strike="noStrike">
                          <a:solidFill>
                            <a:srgbClr val="1F497D"/>
                          </a:solidFill>
                          <a:effectLst/>
                          <a:latin typeface="Calibri"/>
                        </a:rPr>
                        <a:t>$0</a:t>
                      </a:r>
                    </a:p>
                  </a:txBody>
                  <a:tcPr marL="7977" marR="7977" marT="7977" marB="0" anchor="b">
                    <a:lnL>
                      <a:noFill/>
                    </a:lnL>
                    <a:lnR>
                      <a:noFill/>
                    </a:lnR>
                    <a:lnT>
                      <a:noFill/>
                    </a:lnT>
                    <a:lnB>
                      <a:noFill/>
                    </a:lnB>
                  </a:tcPr>
                </a:tc>
                <a:extLst>
                  <a:ext uri="{0D108BD9-81ED-4DB2-BD59-A6C34878D82A}">
                    <a16:rowId xmlns="" xmlns:a16="http://schemas.microsoft.com/office/drawing/2014/main" val="10007"/>
                  </a:ext>
                </a:extLst>
              </a:tr>
              <a:tr h="159534">
                <a:tc>
                  <a:txBody>
                    <a:bodyPr/>
                    <a:lstStyle/>
                    <a:p>
                      <a:pPr algn="l" fontAlgn="b"/>
                      <a:r>
                        <a:rPr lang="en-US" sz="900" b="0" i="0" u="none" strike="noStrike">
                          <a:solidFill>
                            <a:srgbClr val="000000"/>
                          </a:solidFill>
                          <a:effectLst/>
                          <a:latin typeface="Calibri"/>
                        </a:rPr>
                        <a:t>Net cash flow</a:t>
                      </a:r>
                    </a:p>
                  </a:txBody>
                  <a:tcPr marL="7977" marR="7977" marT="7977"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r" fontAlgn="b"/>
                      <a:r>
                        <a:rPr lang="en-US" sz="900" b="0" i="0" u="none" strike="noStrike" dirty="0">
                          <a:solidFill>
                            <a:srgbClr val="000000"/>
                          </a:solidFill>
                          <a:effectLst/>
                          <a:latin typeface="Calibri"/>
                        </a:rPr>
                        <a:t>$0</a:t>
                      </a:r>
                    </a:p>
                  </a:txBody>
                  <a:tcPr marL="7977" marR="7977" marT="7977" marB="0" anchor="b">
                    <a:lnL>
                      <a:noFill/>
                    </a:lnL>
                    <a:lnR>
                      <a:noFill/>
                    </a:lnR>
                    <a:lnT>
                      <a:noFill/>
                    </a:lnT>
                    <a:lnB>
                      <a:noFill/>
                    </a:lnB>
                    <a:solidFill>
                      <a:srgbClr val="D9D9D9"/>
                    </a:solidFill>
                  </a:tcPr>
                </a:tc>
                <a:tc>
                  <a:txBody>
                    <a:bodyPr/>
                    <a:lstStyle/>
                    <a:p>
                      <a:pPr algn="r" fontAlgn="b"/>
                      <a:r>
                        <a:rPr lang="en-US" sz="900" b="0" i="0" u="none" strike="noStrike">
                          <a:solidFill>
                            <a:srgbClr val="000000"/>
                          </a:solidFill>
                          <a:effectLst/>
                          <a:latin typeface="Calibri"/>
                        </a:rPr>
                        <a:t>$333,720</a:t>
                      </a:r>
                    </a:p>
                  </a:txBody>
                  <a:tcPr marL="7977" marR="7977" marT="7977" marB="0" anchor="b">
                    <a:lnL>
                      <a:noFill/>
                    </a:lnL>
                    <a:lnR>
                      <a:noFill/>
                    </a:lnR>
                    <a:lnT>
                      <a:noFill/>
                    </a:lnT>
                    <a:lnB>
                      <a:noFill/>
                    </a:lnB>
                    <a:solidFill>
                      <a:srgbClr val="D9D9D9"/>
                    </a:solidFill>
                  </a:tcPr>
                </a:tc>
                <a:tc>
                  <a:txBody>
                    <a:bodyPr/>
                    <a:lstStyle/>
                    <a:p>
                      <a:pPr algn="r" fontAlgn="b"/>
                      <a:r>
                        <a:rPr lang="en-US" sz="900" b="0" i="0" u="none" strike="noStrike">
                          <a:solidFill>
                            <a:srgbClr val="000000"/>
                          </a:solidFill>
                          <a:effectLst/>
                          <a:latin typeface="Calibri"/>
                        </a:rPr>
                        <a:t>$343,732</a:t>
                      </a:r>
                    </a:p>
                  </a:txBody>
                  <a:tcPr marL="7977" marR="7977" marT="7977" marB="0" anchor="b">
                    <a:lnL>
                      <a:noFill/>
                    </a:lnL>
                    <a:lnR>
                      <a:noFill/>
                    </a:lnR>
                    <a:lnT>
                      <a:noFill/>
                    </a:lnT>
                    <a:lnB>
                      <a:noFill/>
                    </a:lnB>
                    <a:solidFill>
                      <a:srgbClr val="D9D9D9"/>
                    </a:solidFill>
                  </a:tcPr>
                </a:tc>
                <a:tc>
                  <a:txBody>
                    <a:bodyPr/>
                    <a:lstStyle/>
                    <a:p>
                      <a:pPr algn="r" fontAlgn="b"/>
                      <a:r>
                        <a:rPr lang="en-US" sz="900" b="0" i="0" u="none" strike="noStrike">
                          <a:solidFill>
                            <a:srgbClr val="000000"/>
                          </a:solidFill>
                          <a:effectLst/>
                          <a:latin typeface="Calibri"/>
                        </a:rPr>
                        <a:t>$354,044</a:t>
                      </a:r>
                    </a:p>
                  </a:txBody>
                  <a:tcPr marL="7977" marR="7977" marT="7977" marB="0" anchor="b">
                    <a:lnL>
                      <a:noFill/>
                    </a:lnL>
                    <a:lnR>
                      <a:noFill/>
                    </a:lnR>
                    <a:lnT>
                      <a:noFill/>
                    </a:lnT>
                    <a:lnB>
                      <a:noFill/>
                    </a:lnB>
                    <a:solidFill>
                      <a:srgbClr val="D9D9D9"/>
                    </a:solidFill>
                  </a:tcPr>
                </a:tc>
                <a:tc>
                  <a:txBody>
                    <a:bodyPr/>
                    <a:lstStyle/>
                    <a:p>
                      <a:pPr algn="r" fontAlgn="b"/>
                      <a:r>
                        <a:rPr lang="en-US" sz="900" b="0" i="0" u="none" strike="noStrike">
                          <a:solidFill>
                            <a:srgbClr val="000000"/>
                          </a:solidFill>
                          <a:effectLst/>
                          <a:latin typeface="Calibri"/>
                        </a:rPr>
                        <a:t>$364,665</a:t>
                      </a:r>
                    </a:p>
                  </a:txBody>
                  <a:tcPr marL="7977" marR="7977" marT="7977" marB="0" anchor="b">
                    <a:lnL>
                      <a:noFill/>
                    </a:lnL>
                    <a:lnR>
                      <a:noFill/>
                    </a:lnR>
                    <a:lnT>
                      <a:noFill/>
                    </a:lnT>
                    <a:lnB>
                      <a:noFill/>
                    </a:lnB>
                    <a:solidFill>
                      <a:srgbClr val="D9D9D9"/>
                    </a:solidFill>
                  </a:tcPr>
                </a:tc>
                <a:tc>
                  <a:txBody>
                    <a:bodyPr/>
                    <a:lstStyle/>
                    <a:p>
                      <a:pPr algn="r" fontAlgn="b"/>
                      <a:r>
                        <a:rPr lang="en-US" sz="900" b="0" i="0" u="none" strike="noStrike">
                          <a:solidFill>
                            <a:srgbClr val="000000"/>
                          </a:solidFill>
                          <a:effectLst/>
                          <a:latin typeface="Calibri"/>
                        </a:rPr>
                        <a:t>$375,605</a:t>
                      </a:r>
                    </a:p>
                  </a:txBody>
                  <a:tcPr marL="7977" marR="7977" marT="7977" marB="0" anchor="b">
                    <a:lnL>
                      <a:noFill/>
                    </a:lnL>
                    <a:lnR>
                      <a:noFill/>
                    </a:lnR>
                    <a:lnT>
                      <a:noFill/>
                    </a:lnT>
                    <a:lnB>
                      <a:noFill/>
                    </a:lnB>
                    <a:solidFill>
                      <a:srgbClr val="D9D9D9"/>
                    </a:solidFill>
                  </a:tcPr>
                </a:tc>
                <a:extLst>
                  <a:ext uri="{0D108BD9-81ED-4DB2-BD59-A6C34878D82A}">
                    <a16:rowId xmlns="" xmlns:a16="http://schemas.microsoft.com/office/drawing/2014/main" val="10008"/>
                  </a:ext>
                </a:extLst>
              </a:tr>
              <a:tr h="159534">
                <a:tc>
                  <a:txBody>
                    <a:bodyPr/>
                    <a:lstStyle/>
                    <a:p>
                      <a:pPr algn="l" fontAlgn="b"/>
                      <a:r>
                        <a:rPr lang="en-US" sz="900" b="0" i="0" u="none" strike="noStrike">
                          <a:solidFill>
                            <a:srgbClr val="000000"/>
                          </a:solidFill>
                          <a:effectLst/>
                          <a:latin typeface="Calibri"/>
                        </a:rPr>
                        <a:t>NPV </a:t>
                      </a:r>
                    </a:p>
                  </a:txBody>
                  <a:tcPr marL="7977" marR="7977" marT="7977"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$1,268,866 </a:t>
                      </a:r>
                    </a:p>
                  </a:txBody>
                  <a:tcPr marL="7977" marR="7977" marT="797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 </a:t>
                      </a:r>
                    </a:p>
                  </a:txBody>
                  <a:tcPr marL="7977" marR="7977" marT="797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 </a:t>
                      </a:r>
                    </a:p>
                  </a:txBody>
                  <a:tcPr marL="7977" marR="7977" marT="797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 </a:t>
                      </a:r>
                    </a:p>
                  </a:txBody>
                  <a:tcPr marL="7977" marR="7977" marT="797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 </a:t>
                      </a:r>
                    </a:p>
                  </a:txBody>
                  <a:tcPr marL="7977" marR="7977" marT="797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 </a:t>
                      </a:r>
                    </a:p>
                  </a:txBody>
                  <a:tcPr marL="7977" marR="7977" marT="797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9"/>
                  </a:ext>
                </a:extLst>
              </a:tr>
              <a:tr h="159534">
                <a:tc>
                  <a:txBody>
                    <a:bodyPr/>
                    <a:lstStyle/>
                    <a:p>
                      <a:pPr algn="l" fontAlgn="b"/>
                      <a:endParaRPr lang="en-US" sz="900" b="0" i="0" u="none" strike="noStrike">
                        <a:solidFill>
                          <a:srgbClr val="000000"/>
                        </a:solidFill>
                        <a:effectLst/>
                        <a:latin typeface="Calibri"/>
                      </a:endParaRPr>
                    </a:p>
                  </a:txBody>
                  <a:tcPr marL="7977" marR="7977" marT="797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a:endParaRPr>
                    </a:p>
                  </a:txBody>
                  <a:tcPr marL="7977" marR="7977" marT="797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a:endParaRPr>
                    </a:p>
                  </a:txBody>
                  <a:tcPr marL="7977" marR="7977" marT="797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a:endParaRPr>
                    </a:p>
                  </a:txBody>
                  <a:tcPr marL="7977" marR="7977" marT="797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a:endParaRPr>
                    </a:p>
                  </a:txBody>
                  <a:tcPr marL="7977" marR="7977" marT="797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a:endParaRPr>
                    </a:p>
                  </a:txBody>
                  <a:tcPr marL="7977" marR="7977" marT="797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a:endParaRPr>
                    </a:p>
                  </a:txBody>
                  <a:tcPr marL="7977" marR="7977" marT="797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10010"/>
                  </a:ext>
                </a:extLst>
              </a:tr>
              <a:tr h="167511">
                <a:tc>
                  <a:txBody>
                    <a:bodyPr/>
                    <a:lstStyle/>
                    <a:p>
                      <a:pPr algn="l" fontAlgn="b"/>
                      <a:r>
                        <a:rPr lang="en-US" sz="1000" b="1" i="0" u="none" strike="noStrike">
                          <a:solidFill>
                            <a:srgbClr val="000000"/>
                          </a:solidFill>
                          <a:effectLst/>
                          <a:latin typeface="Calibri"/>
                        </a:rPr>
                        <a:t>Test Group - Cash Flow </a:t>
                      </a:r>
                    </a:p>
                  </a:txBody>
                  <a:tcPr marL="7977" marR="7977" marT="797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a:rPr>
                        <a:t>2015</a:t>
                      </a:r>
                    </a:p>
                  </a:txBody>
                  <a:tcPr marL="7977" marR="7977" marT="797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a:rPr>
                        <a:t>2016</a:t>
                      </a:r>
                    </a:p>
                  </a:txBody>
                  <a:tcPr marL="7977" marR="7977" marT="797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a:rPr>
                        <a:t>2017</a:t>
                      </a:r>
                    </a:p>
                  </a:txBody>
                  <a:tcPr marL="7977" marR="7977" marT="797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a:rPr>
                        <a:t>2018</a:t>
                      </a:r>
                    </a:p>
                  </a:txBody>
                  <a:tcPr marL="7977" marR="7977" marT="797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a:rPr>
                        <a:t>2020</a:t>
                      </a:r>
                    </a:p>
                  </a:txBody>
                  <a:tcPr marL="7977" marR="7977" marT="797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a:rPr>
                        <a:t>2021</a:t>
                      </a:r>
                    </a:p>
                  </a:txBody>
                  <a:tcPr marL="7977" marR="7977" marT="797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1"/>
                  </a:ext>
                </a:extLst>
              </a:tr>
              <a:tr h="159534">
                <a:tc>
                  <a:txBody>
                    <a:bodyPr/>
                    <a:lstStyle/>
                    <a:p>
                      <a:pPr algn="l" fontAlgn="b"/>
                      <a:r>
                        <a:rPr lang="en-US" sz="900" b="0" i="0" u="none" strike="noStrike">
                          <a:solidFill>
                            <a:srgbClr val="000000"/>
                          </a:solidFill>
                          <a:effectLst/>
                          <a:latin typeface="Calibri"/>
                        </a:rPr>
                        <a:t> </a:t>
                      </a:r>
                    </a:p>
                  </a:txBody>
                  <a:tcPr marL="7977" marR="7977" marT="797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0</a:t>
                      </a:r>
                    </a:p>
                  </a:txBody>
                  <a:tcPr marL="7977" marR="7977" marT="797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1</a:t>
                      </a:r>
                    </a:p>
                  </a:txBody>
                  <a:tcPr marL="7977" marR="7977" marT="797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2</a:t>
                      </a:r>
                    </a:p>
                  </a:txBody>
                  <a:tcPr marL="7977" marR="7977" marT="797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3</a:t>
                      </a:r>
                    </a:p>
                  </a:txBody>
                  <a:tcPr marL="7977" marR="7977" marT="797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4</a:t>
                      </a:r>
                    </a:p>
                  </a:txBody>
                  <a:tcPr marL="7977" marR="7977" marT="797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5</a:t>
                      </a:r>
                    </a:p>
                  </a:txBody>
                  <a:tcPr marL="7977" marR="7977" marT="797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10012"/>
                  </a:ext>
                </a:extLst>
              </a:tr>
              <a:tr h="159534">
                <a:tc>
                  <a:txBody>
                    <a:bodyPr/>
                    <a:lstStyle/>
                    <a:p>
                      <a:pPr algn="l" fontAlgn="b"/>
                      <a:r>
                        <a:rPr lang="en-US" sz="900" b="0" i="0" u="none" strike="noStrike">
                          <a:solidFill>
                            <a:srgbClr val="000000"/>
                          </a:solidFill>
                          <a:effectLst/>
                          <a:latin typeface="Calibri"/>
                        </a:rPr>
                        <a:t>Assets</a:t>
                      </a:r>
                    </a:p>
                  </a:txBody>
                  <a:tcPr marL="7977" marR="7977" marT="797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900" b="0" i="0" u="none" strike="noStrike">
                          <a:solidFill>
                            <a:srgbClr val="1F497D"/>
                          </a:solidFill>
                          <a:effectLst/>
                          <a:latin typeface="Calibri"/>
                        </a:rPr>
                        <a:t>$0</a:t>
                      </a:r>
                    </a:p>
                  </a:txBody>
                  <a:tcPr marL="7977" marR="7977" marT="7977"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$370,152,404</a:t>
                      </a:r>
                    </a:p>
                  </a:txBody>
                  <a:tcPr marL="7977" marR="7977" marT="7977"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$381,256,977</a:t>
                      </a:r>
                    </a:p>
                  </a:txBody>
                  <a:tcPr marL="7977" marR="7977" marT="7977"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$392,694,686</a:t>
                      </a:r>
                    </a:p>
                  </a:txBody>
                  <a:tcPr marL="7977" marR="7977" marT="7977"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$404,475,526</a:t>
                      </a:r>
                    </a:p>
                  </a:txBody>
                  <a:tcPr marL="7977" marR="7977" marT="7977"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$416,609,792</a:t>
                      </a:r>
                    </a:p>
                  </a:txBody>
                  <a:tcPr marL="7977" marR="7977" marT="7977" marB="0" anchor="b">
                    <a:lnL>
                      <a:noFill/>
                    </a:lnL>
                    <a:lnR>
                      <a:noFill/>
                    </a:lnR>
                    <a:lnT>
                      <a:noFill/>
                    </a:lnT>
                    <a:lnB>
                      <a:noFill/>
                    </a:lnB>
                  </a:tcPr>
                </a:tc>
                <a:extLst>
                  <a:ext uri="{0D108BD9-81ED-4DB2-BD59-A6C34878D82A}">
                    <a16:rowId xmlns="" xmlns:a16="http://schemas.microsoft.com/office/drawing/2014/main" val="10013"/>
                  </a:ext>
                </a:extLst>
              </a:tr>
              <a:tr h="159534">
                <a:tc>
                  <a:txBody>
                    <a:bodyPr/>
                    <a:lstStyle/>
                    <a:p>
                      <a:pPr algn="l" fontAlgn="b"/>
                      <a:r>
                        <a:rPr lang="en-US" sz="900" b="0" i="0" u="none" strike="noStrike">
                          <a:solidFill>
                            <a:srgbClr val="000000"/>
                          </a:solidFill>
                          <a:effectLst/>
                          <a:latin typeface="Calibri"/>
                        </a:rPr>
                        <a:t>ROCA</a:t>
                      </a:r>
                    </a:p>
                  </a:txBody>
                  <a:tcPr marL="7977" marR="7977" marT="797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900" b="0" i="0" u="none" strike="noStrike">
                          <a:solidFill>
                            <a:srgbClr val="1F497D"/>
                          </a:solidFill>
                          <a:effectLst/>
                          <a:latin typeface="Calibri"/>
                        </a:rPr>
                        <a:t>0.40%</a:t>
                      </a:r>
                    </a:p>
                  </a:txBody>
                  <a:tcPr marL="7977" marR="7977" marT="7977" marB="0" anchor="b">
                    <a:lnL>
                      <a:noFill/>
                    </a:lnL>
                    <a:lnR>
                      <a:noFill/>
                    </a:lnR>
                    <a:lnT>
                      <a:noFill/>
                    </a:lnT>
                    <a:lnB>
                      <a:noFill/>
                    </a:lnB>
                  </a:tcPr>
                </a:tc>
                <a:tc>
                  <a:txBody>
                    <a:bodyPr/>
                    <a:lstStyle/>
                    <a:p>
                      <a:pPr algn="r" fontAlgn="b"/>
                      <a:r>
                        <a:rPr lang="en-US" sz="900" b="0" i="0" u="none" strike="noStrike">
                          <a:solidFill>
                            <a:srgbClr val="1F497D"/>
                          </a:solidFill>
                          <a:effectLst/>
                          <a:latin typeface="Calibri"/>
                        </a:rPr>
                        <a:t>0.40%</a:t>
                      </a:r>
                    </a:p>
                  </a:txBody>
                  <a:tcPr marL="7977" marR="7977" marT="7977" marB="0" anchor="b">
                    <a:lnL>
                      <a:noFill/>
                    </a:lnL>
                    <a:lnR>
                      <a:noFill/>
                    </a:lnR>
                    <a:lnT>
                      <a:noFill/>
                    </a:lnT>
                    <a:lnB>
                      <a:noFill/>
                    </a:lnB>
                  </a:tcPr>
                </a:tc>
                <a:tc>
                  <a:txBody>
                    <a:bodyPr/>
                    <a:lstStyle/>
                    <a:p>
                      <a:pPr algn="r" fontAlgn="b"/>
                      <a:r>
                        <a:rPr lang="en-US" sz="900" b="0" i="0" u="none" strike="noStrike">
                          <a:solidFill>
                            <a:srgbClr val="1F497D"/>
                          </a:solidFill>
                          <a:effectLst/>
                          <a:latin typeface="Calibri"/>
                        </a:rPr>
                        <a:t>0.40%</a:t>
                      </a:r>
                    </a:p>
                  </a:txBody>
                  <a:tcPr marL="7977" marR="7977" marT="7977" marB="0" anchor="b">
                    <a:lnL>
                      <a:noFill/>
                    </a:lnL>
                    <a:lnR>
                      <a:noFill/>
                    </a:lnR>
                    <a:lnT>
                      <a:noFill/>
                    </a:lnT>
                    <a:lnB>
                      <a:noFill/>
                    </a:lnB>
                  </a:tcPr>
                </a:tc>
                <a:tc>
                  <a:txBody>
                    <a:bodyPr/>
                    <a:lstStyle/>
                    <a:p>
                      <a:pPr algn="r" fontAlgn="b"/>
                      <a:r>
                        <a:rPr lang="en-US" sz="900" b="0" i="0" u="none" strike="noStrike">
                          <a:solidFill>
                            <a:srgbClr val="1F497D"/>
                          </a:solidFill>
                          <a:effectLst/>
                          <a:latin typeface="Calibri"/>
                        </a:rPr>
                        <a:t>0.40%</a:t>
                      </a:r>
                    </a:p>
                  </a:txBody>
                  <a:tcPr marL="7977" marR="7977" marT="7977" marB="0" anchor="b">
                    <a:lnL>
                      <a:noFill/>
                    </a:lnL>
                    <a:lnR>
                      <a:noFill/>
                    </a:lnR>
                    <a:lnT>
                      <a:noFill/>
                    </a:lnT>
                    <a:lnB>
                      <a:noFill/>
                    </a:lnB>
                  </a:tcPr>
                </a:tc>
                <a:tc>
                  <a:txBody>
                    <a:bodyPr/>
                    <a:lstStyle/>
                    <a:p>
                      <a:pPr algn="r" fontAlgn="b"/>
                      <a:r>
                        <a:rPr lang="en-US" sz="900" b="0" i="0" u="none" strike="noStrike">
                          <a:solidFill>
                            <a:srgbClr val="1F497D"/>
                          </a:solidFill>
                          <a:effectLst/>
                          <a:latin typeface="Calibri"/>
                        </a:rPr>
                        <a:t>0.40%</a:t>
                      </a:r>
                    </a:p>
                  </a:txBody>
                  <a:tcPr marL="7977" marR="7977" marT="7977" marB="0" anchor="b">
                    <a:lnL>
                      <a:noFill/>
                    </a:lnL>
                    <a:lnR>
                      <a:noFill/>
                    </a:lnR>
                    <a:lnT>
                      <a:noFill/>
                    </a:lnT>
                    <a:lnB>
                      <a:noFill/>
                    </a:lnB>
                  </a:tcPr>
                </a:tc>
                <a:tc>
                  <a:txBody>
                    <a:bodyPr/>
                    <a:lstStyle/>
                    <a:p>
                      <a:pPr algn="r" fontAlgn="b"/>
                      <a:r>
                        <a:rPr lang="en-US" sz="900" b="0" i="0" u="none" strike="noStrike">
                          <a:solidFill>
                            <a:srgbClr val="1F497D"/>
                          </a:solidFill>
                          <a:effectLst/>
                          <a:latin typeface="Calibri"/>
                        </a:rPr>
                        <a:t>0.40%</a:t>
                      </a:r>
                    </a:p>
                  </a:txBody>
                  <a:tcPr marL="7977" marR="7977" marT="7977" marB="0" anchor="b">
                    <a:lnL>
                      <a:noFill/>
                    </a:lnL>
                    <a:lnR>
                      <a:noFill/>
                    </a:lnR>
                    <a:lnT>
                      <a:noFill/>
                    </a:lnT>
                    <a:lnB>
                      <a:noFill/>
                    </a:lnB>
                  </a:tcPr>
                </a:tc>
                <a:extLst>
                  <a:ext uri="{0D108BD9-81ED-4DB2-BD59-A6C34878D82A}">
                    <a16:rowId xmlns="" xmlns:a16="http://schemas.microsoft.com/office/drawing/2014/main" val="10014"/>
                  </a:ext>
                </a:extLst>
              </a:tr>
              <a:tr h="159534">
                <a:tc>
                  <a:txBody>
                    <a:bodyPr/>
                    <a:lstStyle/>
                    <a:p>
                      <a:pPr algn="l" fontAlgn="b"/>
                      <a:r>
                        <a:rPr lang="en-US" sz="900" b="0" i="0" u="none" strike="noStrike">
                          <a:solidFill>
                            <a:srgbClr val="000000"/>
                          </a:solidFill>
                          <a:effectLst/>
                          <a:latin typeface="Calibri"/>
                        </a:rPr>
                        <a:t>Revenue</a:t>
                      </a:r>
                    </a:p>
                  </a:txBody>
                  <a:tcPr marL="7977" marR="7977" marT="797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900" b="0" i="0" u="none" strike="noStrike">
                          <a:solidFill>
                            <a:srgbClr val="000000"/>
                          </a:solidFill>
                          <a:effectLst/>
                          <a:latin typeface="Calibri"/>
                        </a:rPr>
                        <a:t>$0</a:t>
                      </a:r>
                    </a:p>
                  </a:txBody>
                  <a:tcPr marL="7977" marR="7977" marT="7977"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$1,480,610</a:t>
                      </a:r>
                    </a:p>
                  </a:txBody>
                  <a:tcPr marL="7977" marR="7977" marT="7977"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$1,525,028</a:t>
                      </a:r>
                    </a:p>
                  </a:txBody>
                  <a:tcPr marL="7977" marR="7977" marT="7977"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$1,570,779</a:t>
                      </a:r>
                    </a:p>
                  </a:txBody>
                  <a:tcPr marL="7977" marR="7977" marT="7977"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$1,617,902</a:t>
                      </a:r>
                    </a:p>
                  </a:txBody>
                  <a:tcPr marL="7977" marR="7977" marT="7977"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$1,666,439</a:t>
                      </a:r>
                    </a:p>
                  </a:txBody>
                  <a:tcPr marL="7977" marR="7977" marT="7977" marB="0" anchor="b">
                    <a:lnL>
                      <a:noFill/>
                    </a:lnL>
                    <a:lnR>
                      <a:noFill/>
                    </a:lnR>
                    <a:lnT>
                      <a:noFill/>
                    </a:lnT>
                    <a:lnB>
                      <a:noFill/>
                    </a:lnB>
                  </a:tcPr>
                </a:tc>
                <a:extLst>
                  <a:ext uri="{0D108BD9-81ED-4DB2-BD59-A6C34878D82A}">
                    <a16:rowId xmlns="" xmlns:a16="http://schemas.microsoft.com/office/drawing/2014/main" val="10015"/>
                  </a:ext>
                </a:extLst>
              </a:tr>
              <a:tr h="159534">
                <a:tc>
                  <a:txBody>
                    <a:bodyPr/>
                    <a:lstStyle/>
                    <a:p>
                      <a:pPr algn="l" fontAlgn="b"/>
                      <a:r>
                        <a:rPr lang="en-US" sz="900" b="0" i="0" u="none" strike="noStrike">
                          <a:solidFill>
                            <a:srgbClr val="000000"/>
                          </a:solidFill>
                          <a:effectLst/>
                          <a:latin typeface="Calibri"/>
                        </a:rPr>
                        <a:t>Expense</a:t>
                      </a:r>
                    </a:p>
                  </a:txBody>
                  <a:tcPr marL="7977" marR="7977" marT="797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900" b="0" i="0" u="none" strike="noStrike">
                          <a:solidFill>
                            <a:srgbClr val="1F497D"/>
                          </a:solidFill>
                          <a:effectLst/>
                          <a:latin typeface="Calibri"/>
                        </a:rPr>
                        <a:t>$0</a:t>
                      </a:r>
                    </a:p>
                  </a:txBody>
                  <a:tcPr marL="7977" marR="7977" marT="7977" marB="0" anchor="b">
                    <a:lnL>
                      <a:noFill/>
                    </a:lnL>
                    <a:lnR>
                      <a:noFill/>
                    </a:lnR>
                    <a:lnT>
                      <a:noFill/>
                    </a:lnT>
                    <a:lnB>
                      <a:noFill/>
                    </a:lnB>
                  </a:tcPr>
                </a:tc>
                <a:tc>
                  <a:txBody>
                    <a:bodyPr/>
                    <a:lstStyle/>
                    <a:p>
                      <a:pPr algn="r" fontAlgn="b"/>
                      <a:r>
                        <a:rPr lang="en-US" sz="900" b="0" i="0" u="none" strike="noStrike">
                          <a:solidFill>
                            <a:srgbClr val="1F497D"/>
                          </a:solidFill>
                          <a:effectLst/>
                          <a:latin typeface="Calibri"/>
                        </a:rPr>
                        <a:t>-$1,036,427</a:t>
                      </a:r>
                    </a:p>
                  </a:txBody>
                  <a:tcPr marL="7977" marR="7977" marT="7977" marB="0" anchor="b">
                    <a:lnL>
                      <a:noFill/>
                    </a:lnL>
                    <a:lnR>
                      <a:noFill/>
                    </a:lnR>
                    <a:lnT>
                      <a:noFill/>
                    </a:lnT>
                    <a:lnB>
                      <a:noFill/>
                    </a:lnB>
                  </a:tcPr>
                </a:tc>
                <a:tc>
                  <a:txBody>
                    <a:bodyPr/>
                    <a:lstStyle/>
                    <a:p>
                      <a:pPr algn="r" fontAlgn="b"/>
                      <a:r>
                        <a:rPr lang="en-US" sz="900" b="0" i="0" u="none" strike="noStrike">
                          <a:solidFill>
                            <a:srgbClr val="1F497D"/>
                          </a:solidFill>
                          <a:effectLst/>
                          <a:latin typeface="Calibri"/>
                        </a:rPr>
                        <a:t>-$1,067,520</a:t>
                      </a:r>
                    </a:p>
                  </a:txBody>
                  <a:tcPr marL="7977" marR="7977" marT="7977" marB="0" anchor="b">
                    <a:lnL>
                      <a:noFill/>
                    </a:lnL>
                    <a:lnR>
                      <a:noFill/>
                    </a:lnR>
                    <a:lnT>
                      <a:noFill/>
                    </a:lnT>
                    <a:lnB>
                      <a:noFill/>
                    </a:lnB>
                  </a:tcPr>
                </a:tc>
                <a:tc>
                  <a:txBody>
                    <a:bodyPr/>
                    <a:lstStyle/>
                    <a:p>
                      <a:pPr algn="r" fontAlgn="b"/>
                      <a:r>
                        <a:rPr lang="en-US" sz="900" b="0" i="0" u="none" strike="noStrike">
                          <a:solidFill>
                            <a:srgbClr val="1F497D"/>
                          </a:solidFill>
                          <a:effectLst/>
                          <a:latin typeface="Calibri"/>
                        </a:rPr>
                        <a:t>-$1,099,545</a:t>
                      </a:r>
                    </a:p>
                  </a:txBody>
                  <a:tcPr marL="7977" marR="7977" marT="7977" marB="0" anchor="b">
                    <a:lnL>
                      <a:noFill/>
                    </a:lnL>
                    <a:lnR>
                      <a:noFill/>
                    </a:lnR>
                    <a:lnT>
                      <a:noFill/>
                    </a:lnT>
                    <a:lnB>
                      <a:noFill/>
                    </a:lnB>
                  </a:tcPr>
                </a:tc>
                <a:tc>
                  <a:txBody>
                    <a:bodyPr/>
                    <a:lstStyle/>
                    <a:p>
                      <a:pPr algn="r" fontAlgn="b"/>
                      <a:r>
                        <a:rPr lang="en-US" sz="900" b="0" i="0" u="none" strike="noStrike">
                          <a:solidFill>
                            <a:srgbClr val="1F497D"/>
                          </a:solidFill>
                          <a:effectLst/>
                          <a:latin typeface="Calibri"/>
                        </a:rPr>
                        <a:t>-$1,132,531</a:t>
                      </a:r>
                    </a:p>
                  </a:txBody>
                  <a:tcPr marL="7977" marR="7977" marT="7977" marB="0" anchor="b">
                    <a:lnL>
                      <a:noFill/>
                    </a:lnL>
                    <a:lnR>
                      <a:noFill/>
                    </a:lnR>
                    <a:lnT>
                      <a:noFill/>
                    </a:lnT>
                    <a:lnB>
                      <a:noFill/>
                    </a:lnB>
                  </a:tcPr>
                </a:tc>
                <a:tc>
                  <a:txBody>
                    <a:bodyPr/>
                    <a:lstStyle/>
                    <a:p>
                      <a:pPr algn="r" fontAlgn="b"/>
                      <a:r>
                        <a:rPr lang="en-US" sz="900" b="0" i="0" u="none" strike="noStrike">
                          <a:solidFill>
                            <a:srgbClr val="1F497D"/>
                          </a:solidFill>
                          <a:effectLst/>
                          <a:latin typeface="Calibri"/>
                        </a:rPr>
                        <a:t>-$1,166,507</a:t>
                      </a:r>
                    </a:p>
                  </a:txBody>
                  <a:tcPr marL="7977" marR="7977" marT="7977" marB="0" anchor="b">
                    <a:lnL>
                      <a:noFill/>
                    </a:lnL>
                    <a:lnR>
                      <a:noFill/>
                    </a:lnR>
                    <a:lnT>
                      <a:noFill/>
                    </a:lnT>
                    <a:lnB>
                      <a:noFill/>
                    </a:lnB>
                  </a:tcPr>
                </a:tc>
                <a:extLst>
                  <a:ext uri="{0D108BD9-81ED-4DB2-BD59-A6C34878D82A}">
                    <a16:rowId xmlns="" xmlns:a16="http://schemas.microsoft.com/office/drawing/2014/main" val="10016"/>
                  </a:ext>
                </a:extLst>
              </a:tr>
              <a:tr h="159534">
                <a:tc>
                  <a:txBody>
                    <a:bodyPr/>
                    <a:lstStyle/>
                    <a:p>
                      <a:pPr algn="l" fontAlgn="b"/>
                      <a:r>
                        <a:rPr lang="en-US" sz="900" b="0" i="0" u="none" strike="noStrike">
                          <a:solidFill>
                            <a:srgbClr val="000000"/>
                          </a:solidFill>
                          <a:effectLst/>
                          <a:latin typeface="Calibri"/>
                        </a:rPr>
                        <a:t>Pre-tax Margin</a:t>
                      </a:r>
                    </a:p>
                  </a:txBody>
                  <a:tcPr marL="7977" marR="7977" marT="797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900" b="0" i="0" u="none" strike="noStrike">
                          <a:solidFill>
                            <a:srgbClr val="000000"/>
                          </a:solidFill>
                          <a:effectLst/>
                          <a:latin typeface="Calibri"/>
                        </a:rPr>
                        <a:t>$0</a:t>
                      </a:r>
                    </a:p>
                  </a:txBody>
                  <a:tcPr marL="7977" marR="7977" marT="7977"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$444,183</a:t>
                      </a:r>
                    </a:p>
                  </a:txBody>
                  <a:tcPr marL="7977" marR="7977" marT="7977"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$457,508</a:t>
                      </a:r>
                    </a:p>
                  </a:txBody>
                  <a:tcPr marL="7977" marR="7977" marT="7977"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$471,234</a:t>
                      </a:r>
                    </a:p>
                  </a:txBody>
                  <a:tcPr marL="7977" marR="7977" marT="7977"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$485,371</a:t>
                      </a:r>
                    </a:p>
                  </a:txBody>
                  <a:tcPr marL="7977" marR="7977" marT="7977"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$499,932</a:t>
                      </a:r>
                    </a:p>
                  </a:txBody>
                  <a:tcPr marL="7977" marR="7977" marT="7977" marB="0" anchor="b">
                    <a:lnL>
                      <a:noFill/>
                    </a:lnL>
                    <a:lnR>
                      <a:noFill/>
                    </a:lnR>
                    <a:lnT>
                      <a:noFill/>
                    </a:lnT>
                    <a:lnB>
                      <a:noFill/>
                    </a:lnB>
                  </a:tcPr>
                </a:tc>
                <a:extLst>
                  <a:ext uri="{0D108BD9-81ED-4DB2-BD59-A6C34878D82A}">
                    <a16:rowId xmlns="" xmlns:a16="http://schemas.microsoft.com/office/drawing/2014/main" val="10017"/>
                  </a:ext>
                </a:extLst>
              </a:tr>
              <a:tr h="159534">
                <a:tc>
                  <a:txBody>
                    <a:bodyPr/>
                    <a:lstStyle/>
                    <a:p>
                      <a:pPr algn="l" fontAlgn="b"/>
                      <a:r>
                        <a:rPr lang="en-US" sz="900" b="0" i="0" u="none" strike="noStrike">
                          <a:solidFill>
                            <a:srgbClr val="000000"/>
                          </a:solidFill>
                          <a:effectLst/>
                          <a:latin typeface="Calibri"/>
                        </a:rPr>
                        <a:t>Acquisition cost</a:t>
                      </a:r>
                    </a:p>
                  </a:txBody>
                  <a:tcPr marL="7977" marR="7977" marT="797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900" b="0" i="0" u="none" strike="noStrike">
                          <a:solidFill>
                            <a:srgbClr val="1F497D"/>
                          </a:solidFill>
                          <a:effectLst/>
                          <a:latin typeface="Calibri"/>
                        </a:rPr>
                        <a:t>$420,000</a:t>
                      </a:r>
                    </a:p>
                  </a:txBody>
                  <a:tcPr marL="7977" marR="7977" marT="7977"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0</a:t>
                      </a:r>
                    </a:p>
                  </a:txBody>
                  <a:tcPr marL="7977" marR="7977" marT="7977"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0</a:t>
                      </a:r>
                    </a:p>
                  </a:txBody>
                  <a:tcPr marL="7977" marR="7977" marT="7977"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0</a:t>
                      </a:r>
                    </a:p>
                  </a:txBody>
                  <a:tcPr marL="7977" marR="7977" marT="7977"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0</a:t>
                      </a:r>
                    </a:p>
                  </a:txBody>
                  <a:tcPr marL="7977" marR="7977" marT="7977"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0</a:t>
                      </a:r>
                    </a:p>
                  </a:txBody>
                  <a:tcPr marL="7977" marR="7977" marT="7977" marB="0" anchor="b">
                    <a:lnL>
                      <a:noFill/>
                    </a:lnL>
                    <a:lnR>
                      <a:noFill/>
                    </a:lnR>
                    <a:lnT>
                      <a:noFill/>
                    </a:lnT>
                    <a:lnB>
                      <a:noFill/>
                    </a:lnB>
                  </a:tcPr>
                </a:tc>
                <a:extLst>
                  <a:ext uri="{0D108BD9-81ED-4DB2-BD59-A6C34878D82A}">
                    <a16:rowId xmlns="" xmlns:a16="http://schemas.microsoft.com/office/drawing/2014/main" val="10018"/>
                  </a:ext>
                </a:extLst>
              </a:tr>
              <a:tr h="159534">
                <a:tc>
                  <a:txBody>
                    <a:bodyPr/>
                    <a:lstStyle/>
                    <a:p>
                      <a:pPr algn="l" fontAlgn="b"/>
                      <a:r>
                        <a:rPr lang="en-US" sz="900" b="0" i="0" u="none" strike="noStrike">
                          <a:solidFill>
                            <a:srgbClr val="000000"/>
                          </a:solidFill>
                          <a:effectLst/>
                          <a:latin typeface="Calibri"/>
                        </a:rPr>
                        <a:t>Net cash flow</a:t>
                      </a:r>
                    </a:p>
                  </a:txBody>
                  <a:tcPr marL="7977" marR="7977" marT="7977"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r" fontAlgn="b"/>
                      <a:r>
                        <a:rPr lang="en-US" sz="900" b="0" i="0" u="none" strike="noStrike">
                          <a:solidFill>
                            <a:srgbClr val="000000"/>
                          </a:solidFill>
                          <a:effectLst/>
                          <a:latin typeface="Calibri"/>
                        </a:rPr>
                        <a:t>-$420,000</a:t>
                      </a:r>
                    </a:p>
                  </a:txBody>
                  <a:tcPr marL="7977" marR="7977" marT="7977" marB="0" anchor="b">
                    <a:lnL>
                      <a:noFill/>
                    </a:lnL>
                    <a:lnR>
                      <a:noFill/>
                    </a:lnR>
                    <a:lnT>
                      <a:noFill/>
                    </a:lnT>
                    <a:lnB>
                      <a:noFill/>
                    </a:lnB>
                    <a:solidFill>
                      <a:srgbClr val="D9D9D9"/>
                    </a:solidFill>
                  </a:tcPr>
                </a:tc>
                <a:tc>
                  <a:txBody>
                    <a:bodyPr/>
                    <a:lstStyle/>
                    <a:p>
                      <a:pPr algn="r" fontAlgn="b"/>
                      <a:r>
                        <a:rPr lang="en-US" sz="900" b="0" i="0" u="none" strike="noStrike">
                          <a:solidFill>
                            <a:srgbClr val="000000"/>
                          </a:solidFill>
                          <a:effectLst/>
                          <a:latin typeface="Calibri"/>
                        </a:rPr>
                        <a:t>$444,183</a:t>
                      </a:r>
                    </a:p>
                  </a:txBody>
                  <a:tcPr marL="7977" marR="7977" marT="7977" marB="0" anchor="b">
                    <a:lnL>
                      <a:noFill/>
                    </a:lnL>
                    <a:lnR>
                      <a:noFill/>
                    </a:lnR>
                    <a:lnT>
                      <a:noFill/>
                    </a:lnT>
                    <a:lnB>
                      <a:noFill/>
                    </a:lnB>
                    <a:solidFill>
                      <a:srgbClr val="D9D9D9"/>
                    </a:solidFill>
                  </a:tcPr>
                </a:tc>
                <a:tc>
                  <a:txBody>
                    <a:bodyPr/>
                    <a:lstStyle/>
                    <a:p>
                      <a:pPr algn="r" fontAlgn="b"/>
                      <a:r>
                        <a:rPr lang="en-US" sz="900" b="0" i="0" u="none" strike="noStrike">
                          <a:solidFill>
                            <a:srgbClr val="000000"/>
                          </a:solidFill>
                          <a:effectLst/>
                          <a:latin typeface="Calibri"/>
                        </a:rPr>
                        <a:t>$457,508</a:t>
                      </a:r>
                    </a:p>
                  </a:txBody>
                  <a:tcPr marL="7977" marR="7977" marT="7977" marB="0" anchor="b">
                    <a:lnL>
                      <a:noFill/>
                    </a:lnL>
                    <a:lnR>
                      <a:noFill/>
                    </a:lnR>
                    <a:lnT>
                      <a:noFill/>
                    </a:lnT>
                    <a:lnB>
                      <a:noFill/>
                    </a:lnB>
                    <a:solidFill>
                      <a:srgbClr val="D9D9D9"/>
                    </a:solidFill>
                  </a:tcPr>
                </a:tc>
                <a:tc>
                  <a:txBody>
                    <a:bodyPr/>
                    <a:lstStyle/>
                    <a:p>
                      <a:pPr algn="r" fontAlgn="b"/>
                      <a:r>
                        <a:rPr lang="en-US" sz="900" b="0" i="0" u="none" strike="noStrike">
                          <a:solidFill>
                            <a:srgbClr val="000000"/>
                          </a:solidFill>
                          <a:effectLst/>
                          <a:latin typeface="Calibri"/>
                        </a:rPr>
                        <a:t>$471,234</a:t>
                      </a:r>
                    </a:p>
                  </a:txBody>
                  <a:tcPr marL="7977" marR="7977" marT="7977" marB="0" anchor="b">
                    <a:lnL>
                      <a:noFill/>
                    </a:lnL>
                    <a:lnR>
                      <a:noFill/>
                    </a:lnR>
                    <a:lnT>
                      <a:noFill/>
                    </a:lnT>
                    <a:lnB>
                      <a:noFill/>
                    </a:lnB>
                    <a:solidFill>
                      <a:srgbClr val="D9D9D9"/>
                    </a:solidFill>
                  </a:tcPr>
                </a:tc>
                <a:tc>
                  <a:txBody>
                    <a:bodyPr/>
                    <a:lstStyle/>
                    <a:p>
                      <a:pPr algn="r" fontAlgn="b"/>
                      <a:r>
                        <a:rPr lang="en-US" sz="900" b="0" i="0" u="none" strike="noStrike">
                          <a:solidFill>
                            <a:srgbClr val="000000"/>
                          </a:solidFill>
                          <a:effectLst/>
                          <a:latin typeface="Calibri"/>
                        </a:rPr>
                        <a:t>$485,371</a:t>
                      </a:r>
                    </a:p>
                  </a:txBody>
                  <a:tcPr marL="7977" marR="7977" marT="7977" marB="0" anchor="b">
                    <a:lnL>
                      <a:noFill/>
                    </a:lnL>
                    <a:lnR>
                      <a:noFill/>
                    </a:lnR>
                    <a:lnT>
                      <a:noFill/>
                    </a:lnT>
                    <a:lnB>
                      <a:noFill/>
                    </a:lnB>
                    <a:solidFill>
                      <a:srgbClr val="D9D9D9"/>
                    </a:solidFill>
                  </a:tcPr>
                </a:tc>
                <a:tc>
                  <a:txBody>
                    <a:bodyPr/>
                    <a:lstStyle/>
                    <a:p>
                      <a:pPr algn="r" fontAlgn="b"/>
                      <a:r>
                        <a:rPr lang="en-US" sz="900" b="0" i="0" u="none" strike="noStrike">
                          <a:solidFill>
                            <a:srgbClr val="000000"/>
                          </a:solidFill>
                          <a:effectLst/>
                          <a:latin typeface="Calibri"/>
                        </a:rPr>
                        <a:t>$499,932</a:t>
                      </a:r>
                    </a:p>
                  </a:txBody>
                  <a:tcPr marL="7977" marR="7977" marT="7977" marB="0" anchor="b">
                    <a:lnL>
                      <a:noFill/>
                    </a:lnL>
                    <a:lnR>
                      <a:noFill/>
                    </a:lnR>
                    <a:lnT>
                      <a:noFill/>
                    </a:lnT>
                    <a:lnB>
                      <a:noFill/>
                    </a:lnB>
                    <a:solidFill>
                      <a:srgbClr val="D9D9D9"/>
                    </a:solidFill>
                  </a:tcPr>
                </a:tc>
                <a:extLst>
                  <a:ext uri="{0D108BD9-81ED-4DB2-BD59-A6C34878D82A}">
                    <a16:rowId xmlns="" xmlns:a16="http://schemas.microsoft.com/office/drawing/2014/main" val="10019"/>
                  </a:ext>
                </a:extLst>
              </a:tr>
              <a:tr h="159534">
                <a:tc>
                  <a:txBody>
                    <a:bodyPr/>
                    <a:lstStyle/>
                    <a:p>
                      <a:pPr algn="l" fontAlgn="b"/>
                      <a:r>
                        <a:rPr lang="en-US" sz="900" b="0" i="0" u="none" strike="noStrike">
                          <a:solidFill>
                            <a:srgbClr val="000000"/>
                          </a:solidFill>
                          <a:effectLst/>
                          <a:latin typeface="Calibri"/>
                        </a:rPr>
                        <a:t>NPV </a:t>
                      </a:r>
                    </a:p>
                  </a:txBody>
                  <a:tcPr marL="7977" marR="7977" marT="7977"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$1,268,866 </a:t>
                      </a:r>
                    </a:p>
                  </a:txBody>
                  <a:tcPr marL="7977" marR="7977" marT="797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 </a:t>
                      </a:r>
                    </a:p>
                  </a:txBody>
                  <a:tcPr marL="7977" marR="7977" marT="797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 </a:t>
                      </a:r>
                    </a:p>
                  </a:txBody>
                  <a:tcPr marL="7977" marR="7977" marT="797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 </a:t>
                      </a:r>
                    </a:p>
                  </a:txBody>
                  <a:tcPr marL="7977" marR="7977" marT="797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 </a:t>
                      </a:r>
                    </a:p>
                  </a:txBody>
                  <a:tcPr marL="7977" marR="7977" marT="797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 </a:t>
                      </a:r>
                    </a:p>
                  </a:txBody>
                  <a:tcPr marL="7977" marR="7977" marT="797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20"/>
                  </a:ext>
                </a:extLst>
              </a:tr>
              <a:tr h="159534">
                <a:tc>
                  <a:txBody>
                    <a:bodyPr/>
                    <a:lstStyle/>
                    <a:p>
                      <a:pPr algn="l" fontAlgn="b"/>
                      <a:endParaRPr lang="en-US" sz="900" b="0" i="0" u="none" strike="noStrike">
                        <a:solidFill>
                          <a:srgbClr val="000000"/>
                        </a:solidFill>
                        <a:effectLst/>
                        <a:latin typeface="Calibri"/>
                      </a:endParaRPr>
                    </a:p>
                  </a:txBody>
                  <a:tcPr marL="7977" marR="7977" marT="797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7977" marR="7977" marT="797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7977" marR="7977" marT="797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7977" marR="7977" marT="797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7977" marR="7977" marT="797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7977" marR="7977" marT="797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7977" marR="7977" marT="797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21"/>
                  </a:ext>
                </a:extLst>
              </a:tr>
              <a:tr h="159534">
                <a:tc>
                  <a:txBody>
                    <a:bodyPr/>
                    <a:lstStyle/>
                    <a:p>
                      <a:pPr algn="l" fontAlgn="b"/>
                      <a:r>
                        <a:rPr lang="en-US" sz="900" b="0" i="0" u="none" strike="noStrike">
                          <a:solidFill>
                            <a:srgbClr val="000000"/>
                          </a:solidFill>
                          <a:effectLst/>
                          <a:latin typeface="Calibri"/>
                        </a:rPr>
                        <a:t>Incremental Cash Flow</a:t>
                      </a:r>
                    </a:p>
                  </a:txBody>
                  <a:tcPr marL="7977" marR="7977" marT="797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US" sz="900" b="0" i="0" u="none" strike="noStrike">
                          <a:solidFill>
                            <a:srgbClr val="000000"/>
                          </a:solidFill>
                          <a:effectLst/>
                          <a:latin typeface="Calibri"/>
                        </a:rPr>
                        <a:t>-$420,000</a:t>
                      </a:r>
                    </a:p>
                  </a:txBody>
                  <a:tcPr marL="7977" marR="7977" marT="797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US" sz="900" b="0" i="0" u="none" strike="noStrike">
                          <a:solidFill>
                            <a:srgbClr val="000000"/>
                          </a:solidFill>
                          <a:effectLst/>
                          <a:latin typeface="Calibri"/>
                        </a:rPr>
                        <a:t>$110,463</a:t>
                      </a:r>
                    </a:p>
                  </a:txBody>
                  <a:tcPr marL="7977" marR="7977" marT="797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US" sz="900" b="0" i="0" u="none" strike="noStrike">
                          <a:solidFill>
                            <a:srgbClr val="000000"/>
                          </a:solidFill>
                          <a:effectLst/>
                          <a:latin typeface="Calibri"/>
                        </a:rPr>
                        <a:t>$113,777</a:t>
                      </a:r>
                    </a:p>
                  </a:txBody>
                  <a:tcPr marL="7977" marR="7977" marT="797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US" sz="900" b="0" i="0" u="none" strike="noStrike">
                          <a:solidFill>
                            <a:srgbClr val="000000"/>
                          </a:solidFill>
                          <a:effectLst/>
                          <a:latin typeface="Calibri"/>
                        </a:rPr>
                        <a:t>$117,190</a:t>
                      </a:r>
                    </a:p>
                  </a:txBody>
                  <a:tcPr marL="7977" marR="7977" marT="797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US" sz="900" b="0" i="0" u="none" strike="noStrike">
                          <a:solidFill>
                            <a:srgbClr val="000000"/>
                          </a:solidFill>
                          <a:effectLst/>
                          <a:latin typeface="Calibri"/>
                        </a:rPr>
                        <a:t>$120,706</a:t>
                      </a:r>
                    </a:p>
                  </a:txBody>
                  <a:tcPr marL="7977" marR="7977" marT="797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US" sz="900" b="0" i="0" u="none" strike="noStrike">
                          <a:solidFill>
                            <a:srgbClr val="000000"/>
                          </a:solidFill>
                          <a:effectLst/>
                          <a:latin typeface="Calibri"/>
                        </a:rPr>
                        <a:t>$124,327</a:t>
                      </a:r>
                    </a:p>
                  </a:txBody>
                  <a:tcPr marL="7977" marR="7977" marT="797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 xmlns:a16="http://schemas.microsoft.com/office/drawing/2014/main" val="10022"/>
                  </a:ext>
                </a:extLst>
              </a:tr>
              <a:tr h="159534">
                <a:tc>
                  <a:txBody>
                    <a:bodyPr/>
                    <a:lstStyle/>
                    <a:p>
                      <a:pPr algn="l" fontAlgn="b"/>
                      <a:r>
                        <a:rPr lang="en-US" sz="900" b="0" i="0" u="none" strike="noStrike">
                          <a:solidFill>
                            <a:srgbClr val="000000"/>
                          </a:solidFill>
                          <a:effectLst/>
                          <a:latin typeface="Calibri"/>
                        </a:rPr>
                        <a:t>Present Value of Cash Flow</a:t>
                      </a:r>
                    </a:p>
                  </a:txBody>
                  <a:tcPr marL="7977" marR="7977" marT="797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US" sz="900" b="0" i="0" u="none" strike="noStrike">
                          <a:solidFill>
                            <a:srgbClr val="000000"/>
                          </a:solidFill>
                          <a:effectLst/>
                          <a:latin typeface="Calibri"/>
                        </a:rPr>
                        <a:t>-$420,000</a:t>
                      </a:r>
                    </a:p>
                  </a:txBody>
                  <a:tcPr marL="7977" marR="7977" marT="797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US" sz="900" b="0" i="0" u="none" strike="noStrike">
                          <a:solidFill>
                            <a:srgbClr val="000000"/>
                          </a:solidFill>
                          <a:effectLst/>
                          <a:latin typeface="Calibri"/>
                        </a:rPr>
                        <a:t>$98,628</a:t>
                      </a:r>
                    </a:p>
                  </a:txBody>
                  <a:tcPr marL="7977" marR="7977" marT="797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US" sz="900" b="0" i="0" u="none" strike="noStrike">
                          <a:solidFill>
                            <a:srgbClr val="000000"/>
                          </a:solidFill>
                          <a:effectLst/>
                          <a:latin typeface="Calibri"/>
                        </a:rPr>
                        <a:t>$90,702</a:t>
                      </a:r>
                    </a:p>
                  </a:txBody>
                  <a:tcPr marL="7977" marR="7977" marT="797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US" sz="900" b="0" i="0" u="none" strike="noStrike">
                          <a:solidFill>
                            <a:srgbClr val="000000"/>
                          </a:solidFill>
                          <a:effectLst/>
                          <a:latin typeface="Calibri"/>
                        </a:rPr>
                        <a:t>$83,414</a:t>
                      </a:r>
                    </a:p>
                  </a:txBody>
                  <a:tcPr marL="7977" marR="7977" marT="797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US" sz="900" b="0" i="0" u="none" strike="noStrike">
                          <a:solidFill>
                            <a:srgbClr val="000000"/>
                          </a:solidFill>
                          <a:effectLst/>
                          <a:latin typeface="Calibri"/>
                        </a:rPr>
                        <a:t>$76,711</a:t>
                      </a:r>
                    </a:p>
                  </a:txBody>
                  <a:tcPr marL="7977" marR="7977" marT="797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en-US" sz="900" b="0" i="0" u="none" strike="noStrike" dirty="0">
                          <a:solidFill>
                            <a:srgbClr val="000000"/>
                          </a:solidFill>
                          <a:effectLst/>
                          <a:latin typeface="Calibri"/>
                        </a:rPr>
                        <a:t>$70,546</a:t>
                      </a:r>
                    </a:p>
                  </a:txBody>
                  <a:tcPr marL="7977" marR="7977" marT="797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 xmlns:a16="http://schemas.microsoft.com/office/drawing/2014/main" val="10023"/>
                  </a:ext>
                </a:extLst>
              </a:tr>
            </a:tbl>
          </a:graphicData>
        </a:graphic>
      </p:graphicFrame>
      <p:graphicFrame>
        <p:nvGraphicFramePr>
          <p:cNvPr id="8" name="7 Tabla"/>
          <p:cNvGraphicFramePr>
            <a:graphicFrameLocks noGrp="1"/>
          </p:cNvGraphicFramePr>
          <p:nvPr>
            <p:extLst>
              <p:ext uri="{D42A27DB-BD31-4B8C-83A1-F6EECF244321}">
                <p14:modId xmlns:p14="http://schemas.microsoft.com/office/powerpoint/2010/main" val="1124880065"/>
              </p:ext>
            </p:extLst>
          </p:nvPr>
        </p:nvGraphicFramePr>
        <p:xfrm>
          <a:off x="533400" y="5562600"/>
          <a:ext cx="5943599" cy="571500"/>
        </p:xfrm>
        <a:graphic>
          <a:graphicData uri="http://schemas.openxmlformats.org/drawingml/2006/table">
            <a:tbl>
              <a:tblPr>
                <a:tableStyleId>{5C22544A-7EE6-4342-B048-85BDC9FD1C3A}</a:tableStyleId>
              </a:tblPr>
              <a:tblGrid>
                <a:gridCol w="1676399">
                  <a:extLst>
                    <a:ext uri="{9D8B030D-6E8A-4147-A177-3AD203B41FA5}">
                      <a16:colId xmlns="" xmlns:a16="http://schemas.microsoft.com/office/drawing/2014/main" val="20000"/>
                    </a:ext>
                  </a:extLst>
                </a:gridCol>
                <a:gridCol w="1295401">
                  <a:extLst>
                    <a:ext uri="{9D8B030D-6E8A-4147-A177-3AD203B41FA5}">
                      <a16:colId xmlns="" xmlns:a16="http://schemas.microsoft.com/office/drawing/2014/main" val="20001"/>
                    </a:ext>
                  </a:extLst>
                </a:gridCol>
                <a:gridCol w="304799">
                  <a:extLst>
                    <a:ext uri="{9D8B030D-6E8A-4147-A177-3AD203B41FA5}">
                      <a16:colId xmlns="" xmlns:a16="http://schemas.microsoft.com/office/drawing/2014/main" val="20002"/>
                    </a:ext>
                  </a:extLst>
                </a:gridCol>
                <a:gridCol w="2057401">
                  <a:extLst>
                    <a:ext uri="{9D8B030D-6E8A-4147-A177-3AD203B41FA5}">
                      <a16:colId xmlns="" xmlns:a16="http://schemas.microsoft.com/office/drawing/2014/main" val="20003"/>
                    </a:ext>
                  </a:extLst>
                </a:gridCol>
                <a:gridCol w="609599">
                  <a:extLst>
                    <a:ext uri="{9D8B030D-6E8A-4147-A177-3AD203B41FA5}">
                      <a16:colId xmlns="" xmlns:a16="http://schemas.microsoft.com/office/drawing/2014/main" val="20004"/>
                    </a:ext>
                  </a:extLst>
                </a:gridCol>
              </a:tblGrid>
              <a:tr h="190500">
                <a:tc>
                  <a:txBody>
                    <a:bodyPr/>
                    <a:lstStyle/>
                    <a:p>
                      <a:pPr algn="r" fontAlgn="b"/>
                      <a:r>
                        <a:rPr lang="en-US" sz="1100" u="none" strike="noStrike">
                          <a:effectLst/>
                        </a:rPr>
                        <a:t>Conversion Rate Lift</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dirty="0">
                          <a:effectLst/>
                        </a:rPr>
                        <a:t>37%</a:t>
                      </a:r>
                      <a:endParaRPr lang="en-US" sz="1100" b="0" i="0" u="none" strike="noStrike" dirty="0">
                        <a:solidFill>
                          <a:srgbClr val="000000"/>
                        </a:solidFill>
                        <a:effectLst/>
                        <a:latin typeface="Calibri"/>
                      </a:endParaRPr>
                    </a:p>
                  </a:txBody>
                  <a:tcPr marL="9525" marR="9525" marT="9525" marB="0" anchor="b"/>
                </a:tc>
                <a:tc>
                  <a:txBody>
                    <a:bodyPr/>
                    <a:lstStyle/>
                    <a:p>
                      <a:pPr algn="r" fontAlgn="b"/>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dirty="0">
                          <a:effectLst/>
                        </a:rPr>
                        <a:t>Incremental NPV</a:t>
                      </a:r>
                      <a:endParaRPr lang="en-US" sz="1100" b="1"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a:effectLst/>
                        </a:rPr>
                        <a:t>$0 </a:t>
                      </a:r>
                      <a:endParaRPr lang="en-US" sz="1100" b="0" i="0" u="none" strike="noStrike">
                        <a:solidFill>
                          <a:srgbClr val="000000"/>
                        </a:solidFill>
                        <a:effectLst/>
                        <a:latin typeface="Calibri"/>
                      </a:endParaRPr>
                    </a:p>
                  </a:txBody>
                  <a:tcPr marL="9525" marR="9525" marT="9525" marB="0" anchor="b"/>
                </a:tc>
                <a:extLst>
                  <a:ext uri="{0D108BD9-81ED-4DB2-BD59-A6C34878D82A}">
                    <a16:rowId xmlns="" xmlns:a16="http://schemas.microsoft.com/office/drawing/2014/main" val="10000"/>
                  </a:ext>
                </a:extLst>
              </a:tr>
              <a:tr h="190500">
                <a:tc>
                  <a:txBody>
                    <a:bodyPr/>
                    <a:lstStyle/>
                    <a:p>
                      <a:pPr algn="r" fontAlgn="b"/>
                      <a:r>
                        <a:rPr lang="en-US" sz="1100" u="none" strike="noStrike">
                          <a:effectLst/>
                        </a:rPr>
                        <a:t>Avg. Balance Lift</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alibri"/>
                      </a:endParaRPr>
                    </a:p>
                  </a:txBody>
                  <a:tcPr marL="9525" marR="9525" marT="9525" marB="0" anchor="b"/>
                </a:tc>
                <a:tc>
                  <a:txBody>
                    <a:bodyPr/>
                    <a:lstStyle/>
                    <a:p>
                      <a:pPr algn="r" fontAlgn="b"/>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dirty="0">
                          <a:effectLst/>
                        </a:rPr>
                        <a:t>IRR (internal rate of return)</a:t>
                      </a:r>
                      <a:endParaRPr lang="en-US" sz="1100" b="1"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dirty="0">
                          <a:effectLst/>
                        </a:rPr>
                        <a:t>12%</a:t>
                      </a:r>
                      <a:endParaRPr lang="en-US" sz="1100" b="0" i="0" u="none" strike="noStrike" dirty="0">
                        <a:solidFill>
                          <a:srgbClr val="000000"/>
                        </a:solidFill>
                        <a:effectLst/>
                        <a:latin typeface="Calibri"/>
                      </a:endParaRPr>
                    </a:p>
                  </a:txBody>
                  <a:tcPr marL="9525" marR="9525" marT="9525" marB="0" anchor="b"/>
                </a:tc>
                <a:extLst>
                  <a:ext uri="{0D108BD9-81ED-4DB2-BD59-A6C34878D82A}">
                    <a16:rowId xmlns="" xmlns:a16="http://schemas.microsoft.com/office/drawing/2014/main" val="10001"/>
                  </a:ext>
                </a:extLst>
              </a:tr>
              <a:tr h="190500">
                <a:tc>
                  <a:txBody>
                    <a:bodyPr/>
                    <a:lstStyle/>
                    <a:p>
                      <a:pPr algn="r" fontAlgn="b"/>
                      <a:r>
                        <a:rPr lang="en-US" sz="1100" u="none" strike="noStrike" dirty="0">
                          <a:effectLst/>
                        </a:rPr>
                        <a:t>Incremental Balance</a:t>
                      </a:r>
                      <a:endParaRPr lang="en-US" sz="1100" b="1"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dirty="0">
                          <a:effectLst/>
                        </a:rPr>
                        <a:t> $100,152,404 </a:t>
                      </a:r>
                      <a:endParaRPr lang="en-US" sz="1100" b="0"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dirty="0">
                          <a:effectLst/>
                        </a:rPr>
                        <a:t>ROI (return over investment)</a:t>
                      </a:r>
                      <a:endParaRPr lang="en-US" sz="1100" b="1"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alibri"/>
                      </a:endParaRPr>
                    </a:p>
                  </a:txBody>
                  <a:tcPr marL="9525" marR="9525" marT="9525" marB="0" anchor="b"/>
                </a:tc>
                <a:extLst>
                  <a:ext uri="{0D108BD9-81ED-4DB2-BD59-A6C34878D82A}">
                    <a16:rowId xmlns="" xmlns:a16="http://schemas.microsoft.com/office/drawing/2014/main" val="10002"/>
                  </a:ext>
                </a:extLst>
              </a:tr>
            </a:tbl>
          </a:graphicData>
        </a:graphic>
      </p:graphicFrame>
      <p:sp>
        <p:nvSpPr>
          <p:cNvPr id="4" name="Slide Number Placeholder 3">
            <a:extLst>
              <a:ext uri="{FF2B5EF4-FFF2-40B4-BE49-F238E27FC236}">
                <a16:creationId xmlns="" xmlns:a16="http://schemas.microsoft.com/office/drawing/2014/main" id="{3895AACA-91E2-4972-B51E-97BF851405F9}"/>
              </a:ext>
            </a:extLst>
          </p:cNvPr>
          <p:cNvSpPr>
            <a:spLocks noGrp="1"/>
          </p:cNvSpPr>
          <p:nvPr>
            <p:ph type="sldNum" sz="quarter" idx="10"/>
          </p:nvPr>
        </p:nvSpPr>
        <p:spPr/>
        <p:txBody>
          <a:bodyPr/>
          <a:lstStyle/>
          <a:p>
            <a:fld id="{E20330FD-FE2A-483E-B0C7-29AD7FB3CAEB}" type="slidenum">
              <a:rPr lang="en-GB" smtClean="0"/>
              <a:pPr/>
              <a:t>27</a:t>
            </a:fld>
            <a:r>
              <a:rPr lang="en-GB"/>
              <a:t> /  evalueserve.com</a:t>
            </a:r>
            <a:endParaRPr lang="en-GB" dirty="0"/>
          </a:p>
        </p:txBody>
      </p:sp>
    </p:spTree>
    <p:extLst>
      <p:ext uri="{BB962C8B-B14F-4D97-AF65-F5344CB8AC3E}">
        <p14:creationId xmlns:p14="http://schemas.microsoft.com/office/powerpoint/2010/main" val="88217019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b="1" dirty="0" smtClean="0"/>
              <a:t>The topics</a:t>
            </a:r>
            <a:endParaRPr lang="en-US" dirty="0"/>
          </a:p>
        </p:txBody>
      </p:sp>
      <p:sp>
        <p:nvSpPr>
          <p:cNvPr id="3" name="2 Marcador de pie de página"/>
          <p:cNvSpPr>
            <a:spLocks noGrp="1"/>
          </p:cNvSpPr>
          <p:nvPr>
            <p:ph type="ftr" sz="quarter" idx="11"/>
          </p:nvPr>
        </p:nvSpPr>
        <p:spPr/>
        <p:txBody>
          <a:bodyPr/>
          <a:lstStyle/>
          <a:p>
            <a:r>
              <a:rPr lang="en-US"/>
              <a:t>©2017 Evalueserve. All rights reserved.</a:t>
            </a:r>
            <a:endParaRPr lang="en-GB" dirty="0"/>
          </a:p>
        </p:txBody>
      </p:sp>
      <p:sp>
        <p:nvSpPr>
          <p:cNvPr id="8" name="7 Marcador de texto"/>
          <p:cNvSpPr>
            <a:spLocks noGrp="1"/>
          </p:cNvSpPr>
          <p:nvPr>
            <p:ph type="body" sz="quarter" idx="12"/>
          </p:nvPr>
        </p:nvSpPr>
        <p:spPr/>
        <p:txBody>
          <a:bodyPr/>
          <a:lstStyle/>
          <a:p>
            <a:r>
              <a:rPr lang="en-US" sz="1400" dirty="0"/>
              <a:t>At any stage of the customer lifecycle, marketing activities intend to disrupt normal operations or business as usual (BAU) and produce an effect that in the long run will result in some kind of profit. The way this happens at each stage of the lifecycle might be different, here are a few examples</a:t>
            </a:r>
          </a:p>
          <a:p>
            <a:endParaRPr lang="en-US" dirty="0"/>
          </a:p>
        </p:txBody>
      </p:sp>
      <p:sp>
        <p:nvSpPr>
          <p:cNvPr id="4" name="Slide Number Placeholder 3">
            <a:extLst>
              <a:ext uri="{FF2B5EF4-FFF2-40B4-BE49-F238E27FC236}">
                <a16:creationId xmlns="" xmlns:a16="http://schemas.microsoft.com/office/drawing/2014/main" id="{2B8D9FC0-20E2-4E53-B6C8-2302D874B7A1}"/>
              </a:ext>
            </a:extLst>
          </p:cNvPr>
          <p:cNvSpPr>
            <a:spLocks noGrp="1"/>
          </p:cNvSpPr>
          <p:nvPr>
            <p:ph type="sldNum" sz="quarter" idx="10"/>
          </p:nvPr>
        </p:nvSpPr>
        <p:spPr/>
        <p:txBody>
          <a:bodyPr/>
          <a:lstStyle/>
          <a:p>
            <a:fld id="{E20330FD-FE2A-483E-B0C7-29AD7FB3CAEB}" type="slidenum">
              <a:rPr lang="en-GB" smtClean="0"/>
              <a:pPr/>
              <a:t>3</a:t>
            </a:fld>
            <a:r>
              <a:rPr lang="en-GB"/>
              <a:t> /  evalueserve.com</a:t>
            </a:r>
            <a:endParaRPr lang="en-GB" dirty="0"/>
          </a:p>
        </p:txBody>
      </p:sp>
      <p:graphicFrame>
        <p:nvGraphicFramePr>
          <p:cNvPr id="24" name="Diagram 23"/>
          <p:cNvGraphicFramePr/>
          <p:nvPr>
            <p:extLst>
              <p:ext uri="{D42A27DB-BD31-4B8C-83A1-F6EECF244321}">
                <p14:modId xmlns:p14="http://schemas.microsoft.com/office/powerpoint/2010/main" val="34947795"/>
              </p:ext>
            </p:extLst>
          </p:nvPr>
        </p:nvGraphicFramePr>
        <p:xfrm>
          <a:off x="533400" y="1981200"/>
          <a:ext cx="79248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276069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F4AB11E1-93EA-42B1-9A68-9B0FF2D2DF95}" type="slidenum">
              <a:rPr lang="en-US" smtClean="0"/>
              <a:t>4</a:t>
            </a:fld>
            <a:endParaRPr lang="en-US"/>
          </a:p>
        </p:txBody>
      </p:sp>
      <p:sp>
        <p:nvSpPr>
          <p:cNvPr id="3" name="Footer Placeholder 2"/>
          <p:cNvSpPr>
            <a:spLocks noGrp="1"/>
          </p:cNvSpPr>
          <p:nvPr>
            <p:ph type="ftr" sz="quarter" idx="3"/>
          </p:nvPr>
        </p:nvSpPr>
        <p:spPr/>
        <p:txBody>
          <a:bodyPr/>
          <a:lstStyle/>
          <a:p>
            <a:r>
              <a:rPr lang="en-US" smtClean="0"/>
              <a:t>©2017 Evalueserve. All rights reserved.</a:t>
            </a:r>
            <a:endParaRPr lang="en-US"/>
          </a:p>
        </p:txBody>
      </p:sp>
      <p:sp>
        <p:nvSpPr>
          <p:cNvPr id="4" name="TextBox 3"/>
          <p:cNvSpPr txBox="1"/>
          <p:nvPr/>
        </p:nvSpPr>
        <p:spPr>
          <a:xfrm>
            <a:off x="457200" y="2514600"/>
            <a:ext cx="6172200" cy="923330"/>
          </a:xfrm>
          <a:prstGeom prst="rect">
            <a:avLst/>
          </a:prstGeom>
          <a:noFill/>
        </p:spPr>
        <p:txBody>
          <a:bodyPr wrap="square" rtlCol="0">
            <a:spAutoFit/>
          </a:bodyPr>
          <a:lstStyle/>
          <a:p>
            <a:pPr algn="l"/>
            <a:r>
              <a:rPr lang="en-US" sz="5400" dirty="0" smtClean="0">
                <a:solidFill>
                  <a:srgbClr val="EE2653"/>
                </a:solidFill>
                <a:latin typeface="+mj-lt"/>
              </a:rPr>
              <a:t>Appendix</a:t>
            </a:r>
          </a:p>
        </p:txBody>
      </p:sp>
    </p:spTree>
    <p:extLst>
      <p:ext uri="{BB962C8B-B14F-4D97-AF65-F5344CB8AC3E}">
        <p14:creationId xmlns:p14="http://schemas.microsoft.com/office/powerpoint/2010/main" val="88327350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Download links</a:t>
            </a:r>
            <a:endParaRPr lang="en-US" dirty="0"/>
          </a:p>
        </p:txBody>
      </p:sp>
      <p:sp>
        <p:nvSpPr>
          <p:cNvPr id="3" name="2 Marcador de pie de página"/>
          <p:cNvSpPr>
            <a:spLocks noGrp="1"/>
          </p:cNvSpPr>
          <p:nvPr>
            <p:ph type="ftr" sz="quarter" idx="11"/>
          </p:nvPr>
        </p:nvSpPr>
        <p:spPr/>
        <p:txBody>
          <a:bodyPr/>
          <a:lstStyle/>
          <a:p>
            <a:r>
              <a:rPr lang="en-US"/>
              <a:t>©2017 Evalueserve. All rights reserved.</a:t>
            </a:r>
            <a:endParaRPr lang="en-GB" dirty="0"/>
          </a:p>
        </p:txBody>
      </p:sp>
      <p:sp>
        <p:nvSpPr>
          <p:cNvPr id="4" name="Slide Number Placeholder 3">
            <a:extLst>
              <a:ext uri="{FF2B5EF4-FFF2-40B4-BE49-F238E27FC236}">
                <a16:creationId xmlns="" xmlns:a16="http://schemas.microsoft.com/office/drawing/2014/main" id="{7CFE7E92-5228-46A7-BC94-3A88926FB018}"/>
              </a:ext>
            </a:extLst>
          </p:cNvPr>
          <p:cNvSpPr>
            <a:spLocks noGrp="1"/>
          </p:cNvSpPr>
          <p:nvPr>
            <p:ph type="sldNum" sz="quarter" idx="10"/>
          </p:nvPr>
        </p:nvSpPr>
        <p:spPr/>
        <p:txBody>
          <a:bodyPr/>
          <a:lstStyle/>
          <a:p>
            <a:fld id="{E20330FD-FE2A-483E-B0C7-29AD7FB3CAEB}" type="slidenum">
              <a:rPr lang="en-GB" smtClean="0"/>
              <a:pPr/>
              <a:t>5</a:t>
            </a:fld>
            <a:r>
              <a:rPr lang="en-GB"/>
              <a:t> /  evalueserve.com</a:t>
            </a:r>
            <a:endParaRPr lang="en-GB" dirty="0"/>
          </a:p>
        </p:txBody>
      </p:sp>
      <p:sp>
        <p:nvSpPr>
          <p:cNvPr id="5" name="TextBox 4"/>
          <p:cNvSpPr txBox="1"/>
          <p:nvPr/>
        </p:nvSpPr>
        <p:spPr>
          <a:xfrm>
            <a:off x="533400" y="1524000"/>
            <a:ext cx="6934200" cy="1015663"/>
          </a:xfrm>
          <a:prstGeom prst="rect">
            <a:avLst/>
          </a:prstGeom>
          <a:noFill/>
        </p:spPr>
        <p:txBody>
          <a:bodyPr wrap="square" rtlCol="0">
            <a:spAutoFit/>
          </a:bodyPr>
          <a:lstStyle/>
          <a:p>
            <a:r>
              <a:rPr lang="en-US" sz="1200" dirty="0" err="1" smtClean="0">
                <a:latin typeface="+mj-lt"/>
              </a:rPr>
              <a:t>Udemy</a:t>
            </a:r>
            <a:r>
              <a:rPr lang="en-US" sz="1200" dirty="0">
                <a:latin typeface="+mj-lt"/>
              </a:rPr>
              <a:t> Course: </a:t>
            </a:r>
            <a:r>
              <a:rPr lang="en-US" sz="1200" dirty="0">
                <a:latin typeface="+mj-lt"/>
                <a:hlinkClick r:id="rId2"/>
              </a:rPr>
              <a:t>https://www.udemy.com/machinelearning</a:t>
            </a:r>
            <a:r>
              <a:rPr lang="en-US" sz="1200" dirty="0" smtClean="0">
                <a:latin typeface="+mj-lt"/>
                <a:hlinkClick r:id="rId2"/>
              </a:rPr>
              <a:t>/</a:t>
            </a:r>
            <a:endParaRPr lang="en-US" sz="1200" dirty="0" smtClean="0">
              <a:latin typeface="+mj-lt"/>
            </a:endParaRPr>
          </a:p>
          <a:p>
            <a:r>
              <a:rPr lang="en-US" sz="1200" dirty="0" smtClean="0">
                <a:latin typeface="+mj-lt"/>
              </a:rPr>
              <a:t>Download </a:t>
            </a:r>
            <a:r>
              <a:rPr lang="en-US" sz="1200" dirty="0" err="1" smtClean="0">
                <a:latin typeface="+mj-lt"/>
              </a:rPr>
              <a:t>Rstudio</a:t>
            </a:r>
            <a:r>
              <a:rPr lang="en-US" sz="1200" dirty="0" smtClean="0">
                <a:latin typeface="+mj-lt"/>
              </a:rPr>
              <a:t>: </a:t>
            </a:r>
            <a:r>
              <a:rPr lang="en-US" sz="1200" dirty="0" smtClean="0">
                <a:latin typeface="+mj-lt"/>
                <a:hlinkClick r:id="rId3"/>
              </a:rPr>
              <a:t>https</a:t>
            </a:r>
            <a:r>
              <a:rPr lang="en-US" sz="1200" dirty="0">
                <a:latin typeface="+mj-lt"/>
                <a:hlinkClick r:id="rId3"/>
              </a:rPr>
              <a:t>://www.rstudio.com/products/rstudio/download</a:t>
            </a:r>
            <a:r>
              <a:rPr lang="en-US" sz="1200" dirty="0" smtClean="0">
                <a:latin typeface="+mj-lt"/>
                <a:hlinkClick r:id="rId3"/>
              </a:rPr>
              <a:t>/</a:t>
            </a:r>
            <a:endParaRPr lang="en-US" sz="1200" dirty="0" smtClean="0">
              <a:latin typeface="+mj-lt"/>
            </a:endParaRPr>
          </a:p>
          <a:p>
            <a:r>
              <a:rPr lang="en-US" sz="1200" dirty="0">
                <a:latin typeface="+mj-lt"/>
              </a:rPr>
              <a:t>Download </a:t>
            </a:r>
            <a:r>
              <a:rPr lang="en-US" sz="1200" dirty="0" smtClean="0">
                <a:latin typeface="+mj-lt"/>
              </a:rPr>
              <a:t>Anaconda: </a:t>
            </a:r>
            <a:r>
              <a:rPr lang="en-US" sz="1200" dirty="0">
                <a:latin typeface="+mj-lt"/>
                <a:hlinkClick r:id="rId4"/>
              </a:rPr>
              <a:t>https://www.anaconda.com/distribution</a:t>
            </a:r>
            <a:r>
              <a:rPr lang="en-US" sz="1200" dirty="0" smtClean="0">
                <a:latin typeface="+mj-lt"/>
                <a:hlinkClick r:id="rId4"/>
              </a:rPr>
              <a:t>/</a:t>
            </a:r>
            <a:r>
              <a:rPr lang="en-US" sz="1200" dirty="0" smtClean="0">
                <a:latin typeface="+mj-lt"/>
              </a:rPr>
              <a:t> </a:t>
            </a:r>
          </a:p>
          <a:p>
            <a:r>
              <a:rPr lang="en-US" sz="1200" dirty="0" smtClean="0"/>
              <a:t>Extra material (pass inside ml course): </a:t>
            </a:r>
            <a:r>
              <a:rPr lang="en-US" sz="1200" dirty="0" smtClean="0">
                <a:hlinkClick r:id="rId5"/>
              </a:rPr>
              <a:t>https</a:t>
            </a:r>
            <a:r>
              <a:rPr lang="en-US" sz="1200">
                <a:hlinkClick r:id="rId5"/>
              </a:rPr>
              <a:t>://</a:t>
            </a:r>
            <a:r>
              <a:rPr lang="en-US" sz="1200" smtClean="0">
                <a:hlinkClick r:id="rId5"/>
              </a:rPr>
              <a:t>www.superdatascience.com/pages/machine-learning</a:t>
            </a:r>
            <a:endParaRPr lang="en-US" sz="1200" smtClean="0"/>
          </a:p>
          <a:p>
            <a:endParaRPr lang="en-US" sz="1200" dirty="0" smtClean="0"/>
          </a:p>
        </p:txBody>
      </p:sp>
    </p:spTree>
    <p:extLst>
      <p:ext uri="{BB962C8B-B14F-4D97-AF65-F5344CB8AC3E}">
        <p14:creationId xmlns:p14="http://schemas.microsoft.com/office/powerpoint/2010/main" val="6510993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Contents</a:t>
            </a:r>
            <a:endParaRPr lang="en-US" dirty="0"/>
          </a:p>
        </p:txBody>
      </p:sp>
      <p:sp>
        <p:nvSpPr>
          <p:cNvPr id="7" name="Footer Placeholder 6"/>
          <p:cNvSpPr>
            <a:spLocks noGrp="1"/>
          </p:cNvSpPr>
          <p:nvPr>
            <p:ph type="ftr" sz="quarter" idx="12"/>
          </p:nvPr>
        </p:nvSpPr>
        <p:spPr/>
        <p:txBody>
          <a:bodyPr/>
          <a:lstStyle/>
          <a:p>
            <a:r>
              <a:rPr lang="en-US" dirty="0"/>
              <a:t>©2017 </a:t>
            </a:r>
            <a:r>
              <a:rPr lang="en-US" dirty="0" err="1"/>
              <a:t>Evalueserve</a:t>
            </a:r>
            <a:r>
              <a:rPr lang="en-US" dirty="0"/>
              <a:t>. All rights reserved.</a:t>
            </a:r>
            <a:endParaRPr lang="en-GB" dirty="0"/>
          </a:p>
        </p:txBody>
      </p:sp>
      <p:sp>
        <p:nvSpPr>
          <p:cNvPr id="8" name="Slide Number Placeholder 7"/>
          <p:cNvSpPr>
            <a:spLocks noGrp="1"/>
          </p:cNvSpPr>
          <p:nvPr>
            <p:ph type="sldNum" sz="quarter" idx="13"/>
          </p:nvPr>
        </p:nvSpPr>
        <p:spPr/>
        <p:txBody>
          <a:bodyPr/>
          <a:lstStyle/>
          <a:p>
            <a:fld id="{E20330FD-FE2A-483E-B0C7-29AD7FB3CAEB}" type="slidenum">
              <a:rPr lang="en-GB" smtClean="0"/>
              <a:pPr/>
              <a:t>6</a:t>
            </a:fld>
            <a:r>
              <a:rPr lang="en-GB"/>
              <a:t> /  evalueserve.com</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4130085130"/>
              </p:ext>
            </p:extLst>
          </p:nvPr>
        </p:nvGraphicFramePr>
        <p:xfrm>
          <a:off x="525545" y="1349812"/>
          <a:ext cx="3861372" cy="3736978"/>
        </p:xfrm>
        <a:graphic>
          <a:graphicData uri="http://schemas.openxmlformats.org/drawingml/2006/table">
            <a:tbl>
              <a:tblPr firstRow="1" bandRow="1"/>
              <a:tblGrid>
                <a:gridCol w="549045">
                  <a:extLst>
                    <a:ext uri="{9D8B030D-6E8A-4147-A177-3AD203B41FA5}">
                      <a16:colId xmlns="" xmlns:a16="http://schemas.microsoft.com/office/drawing/2014/main" val="20000"/>
                    </a:ext>
                  </a:extLst>
                </a:gridCol>
                <a:gridCol w="116857">
                  <a:extLst>
                    <a:ext uri="{9D8B030D-6E8A-4147-A177-3AD203B41FA5}">
                      <a16:colId xmlns="" xmlns:a16="http://schemas.microsoft.com/office/drawing/2014/main" val="20001"/>
                    </a:ext>
                  </a:extLst>
                </a:gridCol>
                <a:gridCol w="3195470">
                  <a:extLst>
                    <a:ext uri="{9D8B030D-6E8A-4147-A177-3AD203B41FA5}">
                      <a16:colId xmlns="" xmlns:a16="http://schemas.microsoft.com/office/drawing/2014/main" val="20002"/>
                    </a:ext>
                  </a:extLst>
                </a:gridCol>
              </a:tblGrid>
              <a:tr h="533854">
                <a:tc>
                  <a:txBody>
                    <a:bodyPr/>
                    <a:lstStyle>
                      <a:lvl1pPr marL="0" algn="l" defTabSz="1051324" rtl="0" eaLnBrk="1" latinLnBrk="0" hangingPunct="1">
                        <a:defRPr sz="2100" b="1" kern="1200">
                          <a:solidFill>
                            <a:schemeClr val="lt1"/>
                          </a:solidFill>
                          <a:latin typeface="Arial"/>
                          <a:ea typeface=""/>
                          <a:cs typeface=""/>
                        </a:defRPr>
                      </a:lvl1pPr>
                      <a:lvl2pPr marL="525660" algn="l" defTabSz="1051324" rtl="0" eaLnBrk="1" latinLnBrk="0" hangingPunct="1">
                        <a:defRPr sz="2100" b="1" kern="1200">
                          <a:solidFill>
                            <a:schemeClr val="lt1"/>
                          </a:solidFill>
                          <a:latin typeface="Arial"/>
                          <a:ea typeface=""/>
                          <a:cs typeface=""/>
                        </a:defRPr>
                      </a:lvl2pPr>
                      <a:lvl3pPr marL="1051324" algn="l" defTabSz="1051324" rtl="0" eaLnBrk="1" latinLnBrk="0" hangingPunct="1">
                        <a:defRPr sz="2100" b="1" kern="1200">
                          <a:solidFill>
                            <a:schemeClr val="lt1"/>
                          </a:solidFill>
                          <a:latin typeface="Arial"/>
                          <a:ea typeface=""/>
                          <a:cs typeface=""/>
                        </a:defRPr>
                      </a:lvl3pPr>
                      <a:lvl4pPr marL="1576981" algn="l" defTabSz="1051324" rtl="0" eaLnBrk="1" latinLnBrk="0" hangingPunct="1">
                        <a:defRPr sz="2100" b="1" kern="1200">
                          <a:solidFill>
                            <a:schemeClr val="lt1"/>
                          </a:solidFill>
                          <a:latin typeface="Arial"/>
                          <a:ea typeface=""/>
                          <a:cs typeface=""/>
                        </a:defRPr>
                      </a:lvl4pPr>
                      <a:lvl5pPr marL="2102643" algn="l" defTabSz="1051324" rtl="0" eaLnBrk="1" latinLnBrk="0" hangingPunct="1">
                        <a:defRPr sz="2100" b="1" kern="1200">
                          <a:solidFill>
                            <a:schemeClr val="lt1"/>
                          </a:solidFill>
                          <a:latin typeface="Arial"/>
                          <a:ea typeface=""/>
                          <a:cs typeface=""/>
                        </a:defRPr>
                      </a:lvl5pPr>
                      <a:lvl6pPr marL="2628305" algn="l" defTabSz="1051324" rtl="0" eaLnBrk="1" latinLnBrk="0" hangingPunct="1">
                        <a:defRPr sz="2100" b="1" kern="1200">
                          <a:solidFill>
                            <a:schemeClr val="lt1"/>
                          </a:solidFill>
                          <a:latin typeface="Arial"/>
                          <a:ea typeface=""/>
                          <a:cs typeface=""/>
                        </a:defRPr>
                      </a:lvl6pPr>
                      <a:lvl7pPr marL="3153966" algn="l" defTabSz="1051324" rtl="0" eaLnBrk="1" latinLnBrk="0" hangingPunct="1">
                        <a:defRPr sz="2100" b="1" kern="1200">
                          <a:solidFill>
                            <a:schemeClr val="lt1"/>
                          </a:solidFill>
                          <a:latin typeface="Arial"/>
                          <a:ea typeface=""/>
                          <a:cs typeface=""/>
                        </a:defRPr>
                      </a:lvl7pPr>
                      <a:lvl8pPr marL="3679626" algn="l" defTabSz="1051324" rtl="0" eaLnBrk="1" latinLnBrk="0" hangingPunct="1">
                        <a:defRPr sz="2100" b="1" kern="1200">
                          <a:solidFill>
                            <a:schemeClr val="lt1"/>
                          </a:solidFill>
                          <a:latin typeface="Arial"/>
                          <a:ea typeface=""/>
                          <a:cs typeface=""/>
                        </a:defRPr>
                      </a:lvl8pPr>
                      <a:lvl9pPr marL="4205287" algn="l" defTabSz="1051324" rtl="0" eaLnBrk="1" latinLnBrk="0" hangingPunct="1">
                        <a:defRPr sz="2100" b="1" kern="1200">
                          <a:solidFill>
                            <a:schemeClr val="lt1"/>
                          </a:solidFill>
                          <a:latin typeface="Arial"/>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b="1" dirty="0">
                          <a:solidFill>
                            <a:srgbClr val="EE2653"/>
                          </a:solidFill>
                          <a:latin typeface="+mj-lt"/>
                        </a:rPr>
                        <a:t>01</a:t>
                      </a:r>
                    </a:p>
                  </a:txBody>
                  <a:tcPr marL="45727" marR="45727" marT="18288" marB="18288" anchor="ctr">
                    <a:lnL w="3175" cap="flat" cmpd="sng" algn="ctr">
                      <a:noFill/>
                      <a:prstDash val="solid"/>
                      <a:round/>
                      <a:headEnd type="none" w="med" len="med"/>
                      <a:tailEnd type="none" w="med" len="med"/>
                    </a:lnL>
                    <a:lnR w="38100" cap="flat" cmpd="sng" algn="ctr">
                      <a:solidFill>
                        <a:srgbClr val="EE2653"/>
                      </a:solidFill>
                      <a:prstDash val="solid"/>
                      <a:round/>
                      <a:headEnd type="none" w="med" len="med"/>
                      <a:tailEnd type="none" w="med" len="med"/>
                    </a:lnR>
                    <a:lnT w="31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b="1" kern="1200">
                          <a:solidFill>
                            <a:schemeClr val="lt1"/>
                          </a:solidFill>
                          <a:latin typeface="Arial"/>
                          <a:ea typeface=""/>
                          <a:cs typeface=""/>
                        </a:defRPr>
                      </a:lvl1pPr>
                      <a:lvl2pPr marL="525660" algn="l" defTabSz="1051324" rtl="0" eaLnBrk="1" latinLnBrk="0" hangingPunct="1">
                        <a:defRPr sz="2100" b="1" kern="1200">
                          <a:solidFill>
                            <a:schemeClr val="lt1"/>
                          </a:solidFill>
                          <a:latin typeface="Arial"/>
                          <a:ea typeface=""/>
                          <a:cs typeface=""/>
                        </a:defRPr>
                      </a:lvl2pPr>
                      <a:lvl3pPr marL="1051324" algn="l" defTabSz="1051324" rtl="0" eaLnBrk="1" latinLnBrk="0" hangingPunct="1">
                        <a:defRPr sz="2100" b="1" kern="1200">
                          <a:solidFill>
                            <a:schemeClr val="lt1"/>
                          </a:solidFill>
                          <a:latin typeface="Arial"/>
                          <a:ea typeface=""/>
                          <a:cs typeface=""/>
                        </a:defRPr>
                      </a:lvl3pPr>
                      <a:lvl4pPr marL="1576981" algn="l" defTabSz="1051324" rtl="0" eaLnBrk="1" latinLnBrk="0" hangingPunct="1">
                        <a:defRPr sz="2100" b="1" kern="1200">
                          <a:solidFill>
                            <a:schemeClr val="lt1"/>
                          </a:solidFill>
                          <a:latin typeface="Arial"/>
                          <a:ea typeface=""/>
                          <a:cs typeface=""/>
                        </a:defRPr>
                      </a:lvl4pPr>
                      <a:lvl5pPr marL="2102643" algn="l" defTabSz="1051324" rtl="0" eaLnBrk="1" latinLnBrk="0" hangingPunct="1">
                        <a:defRPr sz="2100" b="1" kern="1200">
                          <a:solidFill>
                            <a:schemeClr val="lt1"/>
                          </a:solidFill>
                          <a:latin typeface="Arial"/>
                          <a:ea typeface=""/>
                          <a:cs typeface=""/>
                        </a:defRPr>
                      </a:lvl5pPr>
                      <a:lvl6pPr marL="2628305" algn="l" defTabSz="1051324" rtl="0" eaLnBrk="1" latinLnBrk="0" hangingPunct="1">
                        <a:defRPr sz="2100" b="1" kern="1200">
                          <a:solidFill>
                            <a:schemeClr val="lt1"/>
                          </a:solidFill>
                          <a:latin typeface="Arial"/>
                          <a:ea typeface=""/>
                          <a:cs typeface=""/>
                        </a:defRPr>
                      </a:lvl6pPr>
                      <a:lvl7pPr marL="3153966" algn="l" defTabSz="1051324" rtl="0" eaLnBrk="1" latinLnBrk="0" hangingPunct="1">
                        <a:defRPr sz="2100" b="1" kern="1200">
                          <a:solidFill>
                            <a:schemeClr val="lt1"/>
                          </a:solidFill>
                          <a:latin typeface="Arial"/>
                          <a:ea typeface=""/>
                          <a:cs typeface=""/>
                        </a:defRPr>
                      </a:lvl7pPr>
                      <a:lvl8pPr marL="3679626" algn="l" defTabSz="1051324" rtl="0" eaLnBrk="1" latinLnBrk="0" hangingPunct="1">
                        <a:defRPr sz="2100" b="1" kern="1200">
                          <a:solidFill>
                            <a:schemeClr val="lt1"/>
                          </a:solidFill>
                          <a:latin typeface="Arial"/>
                          <a:ea typeface=""/>
                          <a:cs typeface=""/>
                        </a:defRPr>
                      </a:lvl8pPr>
                      <a:lvl9pPr marL="4205287" algn="l" defTabSz="1051324" rtl="0" eaLnBrk="1" latinLnBrk="0" hangingPunct="1">
                        <a:defRPr sz="2100" b="1" kern="1200">
                          <a:solidFill>
                            <a:schemeClr val="lt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00" b="0" dirty="0">
                        <a:solidFill>
                          <a:schemeClr val="tx1">
                            <a:lumMod val="65000"/>
                            <a:lumOff val="35000"/>
                          </a:schemeClr>
                        </a:solidFill>
                        <a:latin typeface="+mn-lt"/>
                      </a:endParaRPr>
                    </a:p>
                  </a:txBody>
                  <a:tcPr marL="45727" marR="45727" marT="18288" marB="18288" anchor="ctr">
                    <a:lnL w="38100" cap="flat" cmpd="sng" algn="ctr">
                      <a:solidFill>
                        <a:srgbClr val="EE2653"/>
                      </a:solid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8100" cap="flat" cmpd="sng" algn="ctr">
                      <a:solidFill>
                        <a:srgbClr val="D7E7F7"/>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b="1" kern="1200">
                          <a:solidFill>
                            <a:schemeClr val="lt1"/>
                          </a:solidFill>
                          <a:latin typeface="Arial"/>
                          <a:ea typeface=""/>
                          <a:cs typeface=""/>
                        </a:defRPr>
                      </a:lvl1pPr>
                      <a:lvl2pPr marL="525660" algn="l" defTabSz="1051324" rtl="0" eaLnBrk="1" latinLnBrk="0" hangingPunct="1">
                        <a:defRPr sz="2100" b="1" kern="1200">
                          <a:solidFill>
                            <a:schemeClr val="lt1"/>
                          </a:solidFill>
                          <a:latin typeface="Arial"/>
                          <a:ea typeface=""/>
                          <a:cs typeface=""/>
                        </a:defRPr>
                      </a:lvl2pPr>
                      <a:lvl3pPr marL="1051324" algn="l" defTabSz="1051324" rtl="0" eaLnBrk="1" latinLnBrk="0" hangingPunct="1">
                        <a:defRPr sz="2100" b="1" kern="1200">
                          <a:solidFill>
                            <a:schemeClr val="lt1"/>
                          </a:solidFill>
                          <a:latin typeface="Arial"/>
                          <a:ea typeface=""/>
                          <a:cs typeface=""/>
                        </a:defRPr>
                      </a:lvl3pPr>
                      <a:lvl4pPr marL="1576981" algn="l" defTabSz="1051324" rtl="0" eaLnBrk="1" latinLnBrk="0" hangingPunct="1">
                        <a:defRPr sz="2100" b="1" kern="1200">
                          <a:solidFill>
                            <a:schemeClr val="lt1"/>
                          </a:solidFill>
                          <a:latin typeface="Arial"/>
                          <a:ea typeface=""/>
                          <a:cs typeface=""/>
                        </a:defRPr>
                      </a:lvl4pPr>
                      <a:lvl5pPr marL="2102643" algn="l" defTabSz="1051324" rtl="0" eaLnBrk="1" latinLnBrk="0" hangingPunct="1">
                        <a:defRPr sz="2100" b="1" kern="1200">
                          <a:solidFill>
                            <a:schemeClr val="lt1"/>
                          </a:solidFill>
                          <a:latin typeface="Arial"/>
                          <a:ea typeface=""/>
                          <a:cs typeface=""/>
                        </a:defRPr>
                      </a:lvl5pPr>
                      <a:lvl6pPr marL="2628305" algn="l" defTabSz="1051324" rtl="0" eaLnBrk="1" latinLnBrk="0" hangingPunct="1">
                        <a:defRPr sz="2100" b="1" kern="1200">
                          <a:solidFill>
                            <a:schemeClr val="lt1"/>
                          </a:solidFill>
                          <a:latin typeface="Arial"/>
                          <a:ea typeface=""/>
                          <a:cs typeface=""/>
                        </a:defRPr>
                      </a:lvl6pPr>
                      <a:lvl7pPr marL="3153966" algn="l" defTabSz="1051324" rtl="0" eaLnBrk="1" latinLnBrk="0" hangingPunct="1">
                        <a:defRPr sz="2100" b="1" kern="1200">
                          <a:solidFill>
                            <a:schemeClr val="lt1"/>
                          </a:solidFill>
                          <a:latin typeface="Arial"/>
                          <a:ea typeface=""/>
                          <a:cs typeface=""/>
                        </a:defRPr>
                      </a:lvl7pPr>
                      <a:lvl8pPr marL="3679626" algn="l" defTabSz="1051324" rtl="0" eaLnBrk="1" latinLnBrk="0" hangingPunct="1">
                        <a:defRPr sz="2100" b="1" kern="1200">
                          <a:solidFill>
                            <a:schemeClr val="lt1"/>
                          </a:solidFill>
                          <a:latin typeface="Arial"/>
                          <a:ea typeface=""/>
                          <a:cs typeface=""/>
                        </a:defRPr>
                      </a:lvl8pPr>
                      <a:lvl9pPr marL="4205287" algn="l" defTabSz="1051324" rtl="0" eaLnBrk="1" latinLnBrk="0" hangingPunct="1">
                        <a:defRPr sz="2100" b="1" kern="1200">
                          <a:solidFill>
                            <a:schemeClr val="lt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300" b="0" dirty="0">
                          <a:solidFill>
                            <a:schemeClr val="tx1">
                              <a:lumMod val="65000"/>
                              <a:lumOff val="35000"/>
                            </a:schemeClr>
                          </a:solidFill>
                          <a:latin typeface="+mn-lt"/>
                        </a:rPr>
                        <a:t>Introduction</a:t>
                      </a:r>
                    </a:p>
                  </a:txBody>
                  <a:tcPr marL="45727" marR="45727" marT="18288" marB="18288" anchor="ctr">
                    <a:lnL w="381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533854">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b="1" dirty="0">
                          <a:solidFill>
                            <a:schemeClr val="accent2"/>
                          </a:solidFill>
                          <a:latin typeface="+mj-lt"/>
                        </a:rPr>
                        <a:t>02</a:t>
                      </a:r>
                    </a:p>
                  </a:txBody>
                  <a:tcPr marL="45727" marR="45727" marT="18288" marB="18288" anchor="ctr">
                    <a:lnL w="3175" cap="flat" cmpd="sng" algn="ctr">
                      <a:noFill/>
                      <a:prstDash val="solid"/>
                      <a:round/>
                      <a:headEnd type="none" w="med" len="med"/>
                      <a:tailEnd type="none" w="med" len="med"/>
                    </a:lnL>
                    <a:lnR w="38100" cap="flat" cmpd="sng" algn="ctr">
                      <a:solidFill>
                        <a:srgbClr val="7C6CAA"/>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00" b="0" dirty="0">
                        <a:solidFill>
                          <a:schemeClr val="tx1">
                            <a:lumMod val="65000"/>
                            <a:lumOff val="35000"/>
                          </a:schemeClr>
                        </a:solidFill>
                        <a:latin typeface="+mn-lt"/>
                      </a:endParaRPr>
                    </a:p>
                  </a:txBody>
                  <a:tcPr marL="45727" marR="45727" marT="18288" marB="18288" anchor="ctr">
                    <a:lnL w="38100" cap="flat" cmpd="sng" algn="ctr">
                      <a:solidFill>
                        <a:srgbClr val="7C6CAA"/>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D7E7F7"/>
                      </a:solidFill>
                      <a:prstDash val="solid"/>
                      <a:round/>
                      <a:headEnd type="none" w="med" len="med"/>
                      <a:tailEnd type="none" w="med" len="med"/>
                    </a:lnT>
                    <a:lnB w="38100" cap="flat" cmpd="sng" algn="ctr">
                      <a:solidFill>
                        <a:srgbClr val="D7E7F7"/>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300" b="0" dirty="0">
                          <a:solidFill>
                            <a:schemeClr val="tx1">
                              <a:lumMod val="65000"/>
                              <a:lumOff val="35000"/>
                            </a:schemeClr>
                          </a:solidFill>
                          <a:latin typeface="+mn-lt"/>
                        </a:rPr>
                        <a:t>Economic Concepts and Indicators</a:t>
                      </a:r>
                    </a:p>
                  </a:txBody>
                  <a:tcPr marL="45727" marR="45727" marT="18288" marB="18288" anchor="ctr">
                    <a:lnL w="3810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533854">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b="1" dirty="0">
                          <a:solidFill>
                            <a:srgbClr val="47254B"/>
                          </a:solidFill>
                          <a:latin typeface="+mj-lt"/>
                        </a:rPr>
                        <a:t>03</a:t>
                      </a:r>
                    </a:p>
                  </a:txBody>
                  <a:tcPr marL="45727" marR="45727" marT="18288" marB="18288" anchor="ctr">
                    <a:lnL w="3175" cap="flat" cmpd="sng" algn="ctr">
                      <a:noFill/>
                      <a:prstDash val="solid"/>
                      <a:round/>
                      <a:headEnd type="none" w="med" len="med"/>
                      <a:tailEnd type="none" w="med" len="med"/>
                    </a:lnL>
                    <a:lnR w="38100" cap="flat" cmpd="sng" algn="ctr">
                      <a:solidFill>
                        <a:srgbClr val="47254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00" b="0" dirty="0">
                        <a:solidFill>
                          <a:schemeClr val="tx1">
                            <a:lumMod val="65000"/>
                            <a:lumOff val="35000"/>
                          </a:schemeClr>
                        </a:solidFill>
                        <a:latin typeface="+mn-lt"/>
                      </a:endParaRPr>
                    </a:p>
                  </a:txBody>
                  <a:tcPr marL="45727" marR="45727" marT="18288" marB="18288" anchor="ctr">
                    <a:lnL w="38100" cap="flat" cmpd="sng" algn="ctr">
                      <a:solidFill>
                        <a:srgbClr val="47254B"/>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D7E7F7"/>
                      </a:solidFill>
                      <a:prstDash val="solid"/>
                      <a:round/>
                      <a:headEnd type="none" w="med" len="med"/>
                      <a:tailEnd type="none" w="med" len="med"/>
                    </a:lnT>
                    <a:lnB w="38100" cap="flat" cmpd="sng" algn="ctr">
                      <a:solidFill>
                        <a:srgbClr val="D7E7F7"/>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300" b="0" dirty="0">
                          <a:solidFill>
                            <a:schemeClr val="tx1">
                              <a:lumMod val="65000"/>
                              <a:lumOff val="35000"/>
                            </a:schemeClr>
                          </a:solidFill>
                          <a:latin typeface="+mn-lt"/>
                        </a:rPr>
                        <a:t>Profitability in the customer lifecycle</a:t>
                      </a:r>
                    </a:p>
                  </a:txBody>
                  <a:tcPr marL="45727" marR="45727" marT="18288" marB="18288" anchor="ctr">
                    <a:lnL w="3810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533854">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b="1" dirty="0">
                          <a:solidFill>
                            <a:srgbClr val="EE2653"/>
                          </a:solidFill>
                          <a:latin typeface="+mj-lt"/>
                        </a:rPr>
                        <a:t>04</a:t>
                      </a:r>
                    </a:p>
                  </a:txBody>
                  <a:tcPr marL="45727" marR="45727" marT="18288" marB="18288" anchor="ctr">
                    <a:lnL w="3175" cap="flat" cmpd="sng" algn="ctr">
                      <a:noFill/>
                      <a:prstDash val="solid"/>
                      <a:round/>
                      <a:headEnd type="none" w="med" len="med"/>
                      <a:tailEnd type="none" w="med" len="med"/>
                    </a:lnL>
                    <a:lnR w="38100" cap="flat" cmpd="sng" algn="ctr">
                      <a:solidFill>
                        <a:srgbClr val="EE2653"/>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00" b="0" dirty="0">
                        <a:solidFill>
                          <a:schemeClr val="tx1">
                            <a:lumMod val="65000"/>
                            <a:lumOff val="35000"/>
                          </a:schemeClr>
                        </a:solidFill>
                        <a:latin typeface="+mn-lt"/>
                      </a:endParaRPr>
                    </a:p>
                  </a:txBody>
                  <a:tcPr marL="45727" marR="45727" marT="18288" marB="18288" anchor="ctr">
                    <a:lnL w="38100" cap="flat" cmpd="sng" algn="ctr">
                      <a:solidFill>
                        <a:srgbClr val="EE2653"/>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D7E7F7"/>
                      </a:solidFill>
                      <a:prstDash val="solid"/>
                      <a:round/>
                      <a:headEnd type="none" w="med" len="med"/>
                      <a:tailEnd type="none" w="med" len="med"/>
                    </a:lnT>
                    <a:lnB w="38100" cap="flat" cmpd="sng" algn="ctr">
                      <a:solidFill>
                        <a:srgbClr val="D7E7F7"/>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300" b="0" dirty="0">
                          <a:solidFill>
                            <a:schemeClr val="tx1">
                              <a:lumMod val="65000"/>
                              <a:lumOff val="35000"/>
                            </a:schemeClr>
                          </a:solidFill>
                          <a:latin typeface="+mn-lt"/>
                        </a:rPr>
                        <a:t>Marketing Cost vs. Investment</a:t>
                      </a:r>
                    </a:p>
                  </a:txBody>
                  <a:tcPr marL="45727" marR="45727" marT="18288" marB="18288" anchor="ctr">
                    <a:lnL w="3810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533854">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b="1" dirty="0">
                          <a:solidFill>
                            <a:schemeClr val="accent2"/>
                          </a:solidFill>
                          <a:latin typeface="+mj-lt"/>
                        </a:rPr>
                        <a:t>05</a:t>
                      </a:r>
                    </a:p>
                  </a:txBody>
                  <a:tcPr marL="45727" marR="45727" marT="18288" marB="18288" anchor="ctr">
                    <a:lnL w="3175" cap="flat" cmpd="sng" algn="ctr">
                      <a:noFill/>
                      <a:prstDash val="solid"/>
                      <a:round/>
                      <a:headEnd type="none" w="med" len="med"/>
                      <a:tailEnd type="none" w="med" len="med"/>
                    </a:lnL>
                    <a:lnR w="38100" cap="flat" cmpd="sng" algn="ctr">
                      <a:solidFill>
                        <a:srgbClr val="7C6CAA"/>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00" b="0" dirty="0">
                        <a:solidFill>
                          <a:schemeClr val="tx1">
                            <a:lumMod val="65000"/>
                            <a:lumOff val="35000"/>
                          </a:schemeClr>
                        </a:solidFill>
                        <a:latin typeface="+mn-lt"/>
                      </a:endParaRPr>
                    </a:p>
                  </a:txBody>
                  <a:tcPr marL="45727" marR="45727" marT="18288" marB="18288" anchor="ctr">
                    <a:lnL w="38100" cap="flat" cmpd="sng" algn="ctr">
                      <a:solidFill>
                        <a:srgbClr val="7C6CAA"/>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D7E7F7"/>
                      </a:solidFill>
                      <a:prstDash val="solid"/>
                      <a:round/>
                      <a:headEnd type="none" w="med" len="med"/>
                      <a:tailEnd type="none" w="med" len="med"/>
                    </a:lnT>
                    <a:lnB w="38100" cap="flat" cmpd="sng" algn="ctr">
                      <a:solidFill>
                        <a:srgbClr val="D7E7F7"/>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300" b="0" dirty="0">
                          <a:solidFill>
                            <a:schemeClr val="tx1">
                              <a:lumMod val="65000"/>
                              <a:lumOff val="35000"/>
                            </a:schemeClr>
                          </a:solidFill>
                          <a:latin typeface="+mn-lt"/>
                        </a:rPr>
                        <a:t>Marketing Campaign Profitability example</a:t>
                      </a:r>
                    </a:p>
                  </a:txBody>
                  <a:tcPr marL="45727" marR="45727" marT="18288" marB="18288" anchor="ctr">
                    <a:lnL w="3810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533854">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b="1" dirty="0">
                          <a:solidFill>
                            <a:srgbClr val="47254B"/>
                          </a:solidFill>
                          <a:latin typeface="+mj-lt"/>
                        </a:rPr>
                        <a:t>06</a:t>
                      </a:r>
                    </a:p>
                  </a:txBody>
                  <a:tcPr marL="45727" marR="45727" marT="18288" marB="18288" anchor="ctr">
                    <a:lnL w="3175" cap="flat" cmpd="sng" algn="ctr">
                      <a:noFill/>
                      <a:prstDash val="solid"/>
                      <a:round/>
                      <a:headEnd type="none" w="med" len="med"/>
                      <a:tailEnd type="none" w="med" len="med"/>
                    </a:lnL>
                    <a:lnR w="38100" cap="flat" cmpd="sng" algn="ctr">
                      <a:solidFill>
                        <a:srgbClr val="47254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00" b="0" dirty="0">
                        <a:solidFill>
                          <a:schemeClr val="tx1">
                            <a:lumMod val="65000"/>
                            <a:lumOff val="35000"/>
                          </a:schemeClr>
                        </a:solidFill>
                        <a:latin typeface="+mn-lt"/>
                      </a:endParaRPr>
                    </a:p>
                  </a:txBody>
                  <a:tcPr marL="45727" marR="45727" marT="18288" marB="18288" anchor="ctr">
                    <a:lnL w="38100" cap="flat" cmpd="sng" algn="ctr">
                      <a:solidFill>
                        <a:srgbClr val="47254B"/>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D7E7F7"/>
                      </a:solidFill>
                      <a:prstDash val="solid"/>
                      <a:round/>
                      <a:headEnd type="none" w="med" len="med"/>
                      <a:tailEnd type="none" w="med" len="med"/>
                    </a:lnT>
                    <a:lnB w="38100" cap="flat" cmpd="sng" algn="ctr">
                      <a:solidFill>
                        <a:srgbClr val="D7E7F7"/>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300" b="0" dirty="0">
                          <a:solidFill>
                            <a:schemeClr val="tx1">
                              <a:lumMod val="65000"/>
                              <a:lumOff val="35000"/>
                            </a:schemeClr>
                          </a:solidFill>
                          <a:latin typeface="+mn-lt"/>
                        </a:rPr>
                        <a:t>Generating Estimates</a:t>
                      </a:r>
                    </a:p>
                  </a:txBody>
                  <a:tcPr marL="45727" marR="45727" marT="18288" marB="18288" anchor="ctr">
                    <a:lnL w="3810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533854">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b="1" dirty="0">
                          <a:solidFill>
                            <a:srgbClr val="EE2653"/>
                          </a:solidFill>
                          <a:latin typeface="+mj-lt"/>
                        </a:rPr>
                        <a:t>07</a:t>
                      </a:r>
                    </a:p>
                  </a:txBody>
                  <a:tcPr marL="45727" marR="45727" marT="18288" marB="18288" anchor="ctr">
                    <a:lnL w="3175" cap="flat" cmpd="sng" algn="ctr">
                      <a:noFill/>
                      <a:prstDash val="solid"/>
                      <a:round/>
                      <a:headEnd type="none" w="med" len="med"/>
                      <a:tailEnd type="none" w="med" len="med"/>
                    </a:lnL>
                    <a:lnR w="38100" cap="flat" cmpd="sng" algn="ctr">
                      <a:solidFill>
                        <a:srgbClr val="EE2653"/>
                      </a:solid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00" b="0" kern="1200" dirty="0">
                        <a:solidFill>
                          <a:schemeClr val="tx1">
                            <a:lumMod val="65000"/>
                            <a:lumOff val="35000"/>
                          </a:schemeClr>
                        </a:solidFill>
                        <a:latin typeface="+mn-lt"/>
                        <a:ea typeface="+mn-ea"/>
                        <a:cs typeface="+mn-cs"/>
                      </a:endParaRPr>
                    </a:p>
                  </a:txBody>
                  <a:tcPr marL="45727" marR="45727" marT="18288" marB="18288" anchor="ctr">
                    <a:lnL w="38100" cap="flat" cmpd="sng" algn="ctr">
                      <a:solidFill>
                        <a:srgbClr val="EE2653"/>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D7E7F7"/>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300" b="0" kern="1200" dirty="0">
                          <a:solidFill>
                            <a:schemeClr val="tx1">
                              <a:lumMod val="65000"/>
                              <a:lumOff val="35000"/>
                            </a:schemeClr>
                          </a:solidFill>
                          <a:latin typeface="+mn-lt"/>
                          <a:ea typeface="+mn-ea"/>
                          <a:cs typeface="+mn-cs"/>
                        </a:rPr>
                        <a:t>Estimates </a:t>
                      </a:r>
                      <a:r>
                        <a:rPr lang="en-IN" sz="1300" b="0" kern="1200" dirty="0" smtClean="0">
                          <a:solidFill>
                            <a:schemeClr val="tx1">
                              <a:lumMod val="65000"/>
                              <a:lumOff val="35000"/>
                            </a:schemeClr>
                          </a:solidFill>
                          <a:latin typeface="+mn-lt"/>
                          <a:ea typeface="+mn-ea"/>
                          <a:cs typeface="+mn-cs"/>
                        </a:rPr>
                        <a:t>Example</a:t>
                      </a:r>
                      <a:endParaRPr lang="en-IN" sz="1300" b="0" kern="1200" dirty="0">
                        <a:solidFill>
                          <a:schemeClr val="tx1">
                            <a:lumMod val="65000"/>
                            <a:lumOff val="35000"/>
                          </a:schemeClr>
                        </a:solidFill>
                        <a:latin typeface="+mn-lt"/>
                        <a:ea typeface="+mn-ea"/>
                        <a:cs typeface="+mn-cs"/>
                      </a:endParaRPr>
                    </a:p>
                  </a:txBody>
                  <a:tcPr marL="45727" marR="45727" marT="18288" marB="18288" anchor="ctr">
                    <a:lnL w="3810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121236999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Introduction</a:t>
            </a:r>
          </a:p>
        </p:txBody>
      </p:sp>
      <p:sp>
        <p:nvSpPr>
          <p:cNvPr id="3" name="2 Marcador de pie de página"/>
          <p:cNvSpPr>
            <a:spLocks noGrp="1"/>
          </p:cNvSpPr>
          <p:nvPr>
            <p:ph type="ftr" sz="quarter" idx="11"/>
          </p:nvPr>
        </p:nvSpPr>
        <p:spPr/>
        <p:txBody>
          <a:bodyPr/>
          <a:lstStyle/>
          <a:p>
            <a:r>
              <a:rPr lang="en-US"/>
              <a:t>©2017 Evalueserve. All rights reserved.</a:t>
            </a:r>
            <a:endParaRPr lang="en-GB" dirty="0"/>
          </a:p>
        </p:txBody>
      </p:sp>
      <p:sp>
        <p:nvSpPr>
          <p:cNvPr id="5" name="4 Marcador de texto"/>
          <p:cNvSpPr>
            <a:spLocks noGrp="1"/>
          </p:cNvSpPr>
          <p:nvPr>
            <p:ph type="body" sz="quarter" idx="12"/>
          </p:nvPr>
        </p:nvSpPr>
        <p:spPr>
          <a:xfrm>
            <a:off x="539556" y="1429643"/>
            <a:ext cx="7892727" cy="932557"/>
          </a:xfrm>
        </p:spPr>
        <p:txBody>
          <a:bodyPr>
            <a:normAutofit fontScale="92500"/>
          </a:bodyPr>
          <a:lstStyle/>
          <a:p>
            <a:r>
              <a:rPr lang="en-US" sz="1600" dirty="0" smtClean="0"/>
              <a:t>Machine learning is a technique that allows software to improve the accuracy of predicting outcomes without explicitly programming.</a:t>
            </a:r>
          </a:p>
          <a:p>
            <a:r>
              <a:rPr lang="en-US" sz="1600" dirty="0" smtClean="0"/>
              <a:t>This course is focused on step-by-step programming tutorials for different ML techniques.</a:t>
            </a:r>
            <a:endParaRPr lang="en-US" sz="1600" dirty="0"/>
          </a:p>
          <a:p>
            <a:endParaRPr lang="en-US" sz="1600" dirty="0" smtClean="0"/>
          </a:p>
        </p:txBody>
      </p:sp>
      <p:sp>
        <p:nvSpPr>
          <p:cNvPr id="4" name="Oval 3">
            <a:extLst>
              <a:ext uri="{FF2B5EF4-FFF2-40B4-BE49-F238E27FC236}">
                <a16:creationId xmlns="" xmlns:a16="http://schemas.microsoft.com/office/drawing/2014/main" id="{44B8B81D-52D3-4BA6-8BE7-9BB90EE5C2B3}"/>
              </a:ext>
            </a:extLst>
          </p:cNvPr>
          <p:cNvSpPr/>
          <p:nvPr/>
        </p:nvSpPr>
        <p:spPr bwMode="auto">
          <a:xfrm>
            <a:off x="5520118" y="3244130"/>
            <a:ext cx="1828800" cy="1828800"/>
          </a:xfrm>
          <a:prstGeom prst="ellipse">
            <a:avLst/>
          </a:prstGeom>
          <a:noFill/>
          <a:ln>
            <a:headEnd/>
            <a:tailEnd/>
          </a:ln>
        </p:spPr>
        <p:style>
          <a:lnRef idx="2">
            <a:schemeClr val="accent1"/>
          </a:lnRef>
          <a:fillRef idx="1">
            <a:schemeClr val="lt1"/>
          </a:fillRef>
          <a:effectRef idx="0">
            <a:schemeClr val="accent1"/>
          </a:effectRef>
          <a:fontRef idx="minor">
            <a:schemeClr val="dk1"/>
          </a:fontRef>
        </p:style>
        <p:txBody>
          <a:bodyPr lIns="108000" tIns="108000" rIns="108000" bIns="108000" rtlCol="0" anchor="ctr">
            <a:noAutofit/>
          </a:bodyPr>
          <a:lstStyle/>
          <a:p>
            <a:pPr algn="l"/>
            <a:endParaRPr lang="en-US">
              <a:latin typeface="Verdana" pitchFamily="34" charset="0"/>
              <a:ea typeface="Verdana" pitchFamily="34" charset="0"/>
              <a:cs typeface="Verdana" pitchFamily="34" charset="0"/>
            </a:endParaRPr>
          </a:p>
        </p:txBody>
      </p:sp>
      <p:sp>
        <p:nvSpPr>
          <p:cNvPr id="13" name="Oval 12">
            <a:extLst>
              <a:ext uri="{FF2B5EF4-FFF2-40B4-BE49-F238E27FC236}">
                <a16:creationId xmlns="" xmlns:a16="http://schemas.microsoft.com/office/drawing/2014/main" id="{1D13DF27-88EE-4E56-AE08-104A3881DE09}"/>
              </a:ext>
            </a:extLst>
          </p:cNvPr>
          <p:cNvSpPr/>
          <p:nvPr/>
        </p:nvSpPr>
        <p:spPr bwMode="auto">
          <a:xfrm>
            <a:off x="1447800" y="3244130"/>
            <a:ext cx="1828800" cy="1828800"/>
          </a:xfrm>
          <a:prstGeom prst="ellipse">
            <a:avLst/>
          </a:prstGeom>
          <a:noFill/>
          <a:ln>
            <a:headEnd/>
            <a:tailEnd/>
          </a:ln>
        </p:spPr>
        <p:style>
          <a:lnRef idx="2">
            <a:schemeClr val="accent1"/>
          </a:lnRef>
          <a:fillRef idx="1">
            <a:schemeClr val="lt1"/>
          </a:fillRef>
          <a:effectRef idx="0">
            <a:schemeClr val="accent1"/>
          </a:effectRef>
          <a:fontRef idx="minor">
            <a:schemeClr val="dk1"/>
          </a:fontRef>
        </p:style>
        <p:txBody>
          <a:bodyPr lIns="108000" tIns="108000" rIns="108000" bIns="108000" rtlCol="0" anchor="ctr">
            <a:noAutofit/>
          </a:bodyPr>
          <a:lstStyle/>
          <a:p>
            <a:pPr algn="l"/>
            <a:endParaRPr lang="en-US">
              <a:latin typeface="Verdana" pitchFamily="34" charset="0"/>
              <a:ea typeface="Verdana" pitchFamily="34" charset="0"/>
              <a:cs typeface="Verdana" pitchFamily="34" charset="0"/>
            </a:endParaRPr>
          </a:p>
        </p:txBody>
      </p:sp>
      <p:cxnSp>
        <p:nvCxnSpPr>
          <p:cNvPr id="7" name="Straight Arrow Connector 6">
            <a:extLst>
              <a:ext uri="{FF2B5EF4-FFF2-40B4-BE49-F238E27FC236}">
                <a16:creationId xmlns="" xmlns:a16="http://schemas.microsoft.com/office/drawing/2014/main" id="{46BAFDE1-53D6-4D80-875F-A5BAA21A2266}"/>
              </a:ext>
            </a:extLst>
          </p:cNvPr>
          <p:cNvCxnSpPr>
            <a:stCxn id="13" idx="6"/>
            <a:endCxn id="4" idx="2"/>
          </p:cNvCxnSpPr>
          <p:nvPr/>
        </p:nvCxnSpPr>
        <p:spPr bwMode="auto">
          <a:xfrm>
            <a:off x="3276600" y="4158530"/>
            <a:ext cx="2243518" cy="0"/>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sp>
        <p:nvSpPr>
          <p:cNvPr id="9" name="Slide Number Placeholder 8">
            <a:extLst>
              <a:ext uri="{FF2B5EF4-FFF2-40B4-BE49-F238E27FC236}">
                <a16:creationId xmlns="" xmlns:a16="http://schemas.microsoft.com/office/drawing/2014/main" id="{976AFA67-7C8B-4EA0-933E-747485AFD1C4}"/>
              </a:ext>
            </a:extLst>
          </p:cNvPr>
          <p:cNvSpPr>
            <a:spLocks noGrp="1"/>
          </p:cNvSpPr>
          <p:nvPr>
            <p:ph type="sldNum" sz="quarter" idx="10"/>
          </p:nvPr>
        </p:nvSpPr>
        <p:spPr/>
        <p:txBody>
          <a:bodyPr/>
          <a:lstStyle/>
          <a:p>
            <a:fld id="{E20330FD-FE2A-483E-B0C7-29AD7FB3CAEB}" type="slidenum">
              <a:rPr lang="en-GB" smtClean="0"/>
              <a:pPr/>
              <a:t>7</a:t>
            </a:fld>
            <a:r>
              <a:rPr lang="en-GB"/>
              <a:t> /  evalueserve.com</a:t>
            </a:r>
            <a:endParaRPr lang="en-GB" dirty="0"/>
          </a:p>
        </p:txBody>
      </p:sp>
      <p:pic>
        <p:nvPicPr>
          <p:cNvPr id="14338" name="Picture 2" descr="Image result for MACHINE LEARNING PREDICTING ICON"/>
          <p:cNvPicPr>
            <a:picLocks noChangeAspect="1" noChangeArrowheads="1"/>
          </p:cNvPicPr>
          <p:nvPr/>
        </p:nvPicPr>
        <p:blipFill rotWithShape="1">
          <a:blip r:embed="rId2">
            <a:extLst>
              <a:ext uri="{28A0092B-C50C-407E-A947-70E740481C1C}">
                <a14:useLocalDpi xmlns:a14="http://schemas.microsoft.com/office/drawing/2010/main" val="0"/>
              </a:ext>
            </a:extLst>
          </a:blip>
          <a:srcRect l="12385" t="12668" r="13237" b="11714"/>
          <a:stretch/>
        </p:blipFill>
        <p:spPr bwMode="auto">
          <a:xfrm>
            <a:off x="5817523" y="3546043"/>
            <a:ext cx="1233990" cy="1254557"/>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4" descr="https://www.attivio.com/sites/default/files/styles/original/public/OEM-Icon_0.png?itok=2Hj564m1"/>
          <p:cNvSpPr>
            <a:spLocks noChangeAspect="1" noChangeArrowheads="1"/>
          </p:cNvSpPr>
          <p:nvPr/>
        </p:nvSpPr>
        <p:spPr bwMode="auto">
          <a:xfrm>
            <a:off x="155575" y="-884238"/>
            <a:ext cx="2133600" cy="18478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https://www.attivio.com/sites/default/files/styles/original/public/OEM-Icon_0.png?itok=2Hj564m1"/>
          <p:cNvSpPr>
            <a:spLocks noChangeAspect="1" noChangeArrowheads="1"/>
          </p:cNvSpPr>
          <p:nvPr/>
        </p:nvSpPr>
        <p:spPr bwMode="auto">
          <a:xfrm>
            <a:off x="307975" y="-731838"/>
            <a:ext cx="2133600" cy="18478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344" name="Picture 8" descr="https://s9783.pcdn.co/wp-content/uploads/2017/02/Machine-learning-icon-2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352800"/>
            <a:ext cx="167640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73227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b="1" dirty="0" smtClean="0"/>
              <a:t>Course Content</a:t>
            </a:r>
            <a:r>
              <a:rPr lang="en-US" b="1" dirty="0"/>
              <a:t/>
            </a:r>
            <a:br>
              <a:rPr lang="en-US" b="1" dirty="0"/>
            </a:br>
            <a:endParaRPr lang="en-US" dirty="0"/>
          </a:p>
        </p:txBody>
      </p:sp>
      <p:sp>
        <p:nvSpPr>
          <p:cNvPr id="3" name="2 Marcador de pie de página"/>
          <p:cNvSpPr>
            <a:spLocks noGrp="1"/>
          </p:cNvSpPr>
          <p:nvPr>
            <p:ph type="ftr" sz="quarter" idx="11"/>
          </p:nvPr>
        </p:nvSpPr>
        <p:spPr/>
        <p:txBody>
          <a:bodyPr/>
          <a:lstStyle/>
          <a:p>
            <a:r>
              <a:rPr lang="en-US"/>
              <a:t>©2017 Evalueserve. All rights reserved.</a:t>
            </a:r>
            <a:endParaRPr lang="en-GB" dirty="0"/>
          </a:p>
        </p:txBody>
      </p:sp>
      <p:sp>
        <p:nvSpPr>
          <p:cNvPr id="8" name="7 Marcador de texto"/>
          <p:cNvSpPr>
            <a:spLocks noGrp="1"/>
          </p:cNvSpPr>
          <p:nvPr>
            <p:ph type="body" sz="quarter" idx="12"/>
          </p:nvPr>
        </p:nvSpPr>
        <p:spPr/>
        <p:txBody>
          <a:bodyPr/>
          <a:lstStyle/>
          <a:p>
            <a:r>
              <a:rPr lang="en-US" sz="1400" dirty="0"/>
              <a:t>At any stage of the customer lifecycle, marketing activities intend to disrupt normal operations or business as usual (BAU) and produce an effect that in the long run will result in some kind of profit. The way this happens at each stage of the lifecycle might be different, here are a few examples</a:t>
            </a:r>
          </a:p>
          <a:p>
            <a:endParaRPr lang="en-US" dirty="0"/>
          </a:p>
        </p:txBody>
      </p:sp>
      <p:sp>
        <p:nvSpPr>
          <p:cNvPr id="4" name="Slide Number Placeholder 3">
            <a:extLst>
              <a:ext uri="{FF2B5EF4-FFF2-40B4-BE49-F238E27FC236}">
                <a16:creationId xmlns="" xmlns:a16="http://schemas.microsoft.com/office/drawing/2014/main" id="{2B8D9FC0-20E2-4E53-B6C8-2302D874B7A1}"/>
              </a:ext>
            </a:extLst>
          </p:cNvPr>
          <p:cNvSpPr>
            <a:spLocks noGrp="1"/>
          </p:cNvSpPr>
          <p:nvPr>
            <p:ph type="sldNum" sz="quarter" idx="10"/>
          </p:nvPr>
        </p:nvSpPr>
        <p:spPr/>
        <p:txBody>
          <a:bodyPr/>
          <a:lstStyle/>
          <a:p>
            <a:fld id="{E20330FD-FE2A-483E-B0C7-29AD7FB3CAEB}" type="slidenum">
              <a:rPr lang="en-GB" smtClean="0"/>
              <a:pPr/>
              <a:t>8</a:t>
            </a:fld>
            <a:r>
              <a:rPr lang="en-GB"/>
              <a:t> /  evalueserve.com</a:t>
            </a:r>
            <a:endParaRPr lang="en-GB" dirty="0"/>
          </a:p>
        </p:txBody>
      </p:sp>
      <p:grpSp>
        <p:nvGrpSpPr>
          <p:cNvPr id="7" name="Group 6"/>
          <p:cNvGrpSpPr/>
          <p:nvPr/>
        </p:nvGrpSpPr>
        <p:grpSpPr>
          <a:xfrm rot="16200000">
            <a:off x="2996917" y="1289103"/>
            <a:ext cx="2455284" cy="5095929"/>
            <a:chOff x="5616465" y="2514600"/>
            <a:chExt cx="1669029" cy="3464061"/>
          </a:xfrm>
        </p:grpSpPr>
        <p:sp>
          <p:nvSpPr>
            <p:cNvPr id="9" name="Circular Arrow 8"/>
            <p:cNvSpPr/>
            <p:nvPr/>
          </p:nvSpPr>
          <p:spPr>
            <a:xfrm>
              <a:off x="5979330" y="2514600"/>
              <a:ext cx="1306164" cy="1306297"/>
            </a:xfrm>
            <a:prstGeom prst="circularArrow">
              <a:avLst>
                <a:gd name="adj1" fmla="val 10980"/>
                <a:gd name="adj2" fmla="val 1142322"/>
                <a:gd name="adj3" fmla="val 4500000"/>
                <a:gd name="adj4" fmla="val 10800000"/>
                <a:gd name="adj5" fmla="val 12500"/>
              </a:avLst>
            </a:prstGeom>
            <a:solidFill>
              <a:schemeClr val="accent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Freeform 9"/>
            <p:cNvSpPr/>
            <p:nvPr/>
          </p:nvSpPr>
          <p:spPr>
            <a:xfrm rot="5400000">
              <a:off x="6267710" y="2987444"/>
              <a:ext cx="728913" cy="364419"/>
            </a:xfrm>
            <a:custGeom>
              <a:avLst/>
              <a:gdLst>
                <a:gd name="connsiteX0" fmla="*/ 0 w 728913"/>
                <a:gd name="connsiteY0" fmla="*/ 0 h 364419"/>
                <a:gd name="connsiteX1" fmla="*/ 728913 w 728913"/>
                <a:gd name="connsiteY1" fmla="*/ 0 h 364419"/>
                <a:gd name="connsiteX2" fmla="*/ 728913 w 728913"/>
                <a:gd name="connsiteY2" fmla="*/ 364419 h 364419"/>
                <a:gd name="connsiteX3" fmla="*/ 0 w 728913"/>
                <a:gd name="connsiteY3" fmla="*/ 364419 h 364419"/>
                <a:gd name="connsiteX4" fmla="*/ 0 w 728913"/>
                <a:gd name="connsiteY4" fmla="*/ 0 h 364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913" h="364419">
                  <a:moveTo>
                    <a:pt x="0" y="0"/>
                  </a:moveTo>
                  <a:lnTo>
                    <a:pt x="728913" y="0"/>
                  </a:lnTo>
                  <a:lnTo>
                    <a:pt x="728913" y="364419"/>
                  </a:lnTo>
                  <a:lnTo>
                    <a:pt x="0" y="36441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latin typeface="Segoe UI Semilight" panose="020B0402040204020203" pitchFamily="34" charset="0"/>
                  <a:cs typeface="Segoe UI Semilight" panose="020B0402040204020203" pitchFamily="34" charset="0"/>
                </a:rPr>
                <a:t>Acquire</a:t>
              </a:r>
              <a:endParaRPr lang="en-US" sz="1700" kern="1200" dirty="0">
                <a:latin typeface="Segoe UI Semilight" panose="020B0402040204020203" pitchFamily="34" charset="0"/>
                <a:cs typeface="Segoe UI Semilight" panose="020B0402040204020203" pitchFamily="34" charset="0"/>
              </a:endParaRPr>
            </a:p>
          </p:txBody>
        </p:sp>
        <p:sp>
          <p:nvSpPr>
            <p:cNvPr id="11" name="Shape 10"/>
            <p:cNvSpPr/>
            <p:nvPr/>
          </p:nvSpPr>
          <p:spPr>
            <a:xfrm>
              <a:off x="5616465" y="3265262"/>
              <a:ext cx="1306164" cy="1306297"/>
            </a:xfrm>
            <a:prstGeom prst="leftCircularArrow">
              <a:avLst>
                <a:gd name="adj1" fmla="val 10980"/>
                <a:gd name="adj2" fmla="val 1142322"/>
                <a:gd name="adj3" fmla="val 6300000"/>
                <a:gd name="adj4" fmla="val 18900000"/>
                <a:gd name="adj5" fmla="val 125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Freeform 11"/>
            <p:cNvSpPr/>
            <p:nvPr/>
          </p:nvSpPr>
          <p:spPr>
            <a:xfrm rot="5400000">
              <a:off x="5903376" y="3739492"/>
              <a:ext cx="728913" cy="364419"/>
            </a:xfrm>
            <a:custGeom>
              <a:avLst/>
              <a:gdLst>
                <a:gd name="connsiteX0" fmla="*/ 0 w 728913"/>
                <a:gd name="connsiteY0" fmla="*/ 0 h 364419"/>
                <a:gd name="connsiteX1" fmla="*/ 728913 w 728913"/>
                <a:gd name="connsiteY1" fmla="*/ 0 h 364419"/>
                <a:gd name="connsiteX2" fmla="*/ 728913 w 728913"/>
                <a:gd name="connsiteY2" fmla="*/ 364419 h 364419"/>
                <a:gd name="connsiteX3" fmla="*/ 0 w 728913"/>
                <a:gd name="connsiteY3" fmla="*/ 364419 h 364419"/>
                <a:gd name="connsiteX4" fmla="*/ 0 w 728913"/>
                <a:gd name="connsiteY4" fmla="*/ 0 h 364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913" h="364419">
                  <a:moveTo>
                    <a:pt x="0" y="0"/>
                  </a:moveTo>
                  <a:lnTo>
                    <a:pt x="728913" y="0"/>
                  </a:lnTo>
                  <a:lnTo>
                    <a:pt x="728913" y="364419"/>
                  </a:lnTo>
                  <a:lnTo>
                    <a:pt x="0" y="36441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latin typeface="Segoe UI Semilight" panose="020B0402040204020203" pitchFamily="34" charset="0"/>
                  <a:cs typeface="Segoe UI Semilight" panose="020B0402040204020203" pitchFamily="34" charset="0"/>
                </a:rPr>
                <a:t>Engage</a:t>
              </a:r>
              <a:endParaRPr lang="en-US" sz="1700" kern="1200" dirty="0">
                <a:latin typeface="Segoe UI Semilight" panose="020B0402040204020203" pitchFamily="34" charset="0"/>
                <a:cs typeface="Segoe UI Semilight" panose="020B0402040204020203" pitchFamily="34" charset="0"/>
              </a:endParaRPr>
            </a:p>
          </p:txBody>
        </p:sp>
        <p:sp>
          <p:nvSpPr>
            <p:cNvPr id="13" name="Circular Arrow 12"/>
            <p:cNvSpPr/>
            <p:nvPr/>
          </p:nvSpPr>
          <p:spPr>
            <a:xfrm>
              <a:off x="5979330" y="4018695"/>
              <a:ext cx="1306164" cy="1306297"/>
            </a:xfrm>
            <a:prstGeom prst="circularArrow">
              <a:avLst>
                <a:gd name="adj1" fmla="val 10980"/>
                <a:gd name="adj2" fmla="val 1142322"/>
                <a:gd name="adj3" fmla="val 4500000"/>
                <a:gd name="adj4" fmla="val 13500000"/>
                <a:gd name="adj5" fmla="val 12500"/>
              </a:avLst>
            </a:prstGeom>
            <a:solidFill>
              <a:schemeClr val="accent2">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Freeform 13"/>
            <p:cNvSpPr/>
            <p:nvPr/>
          </p:nvSpPr>
          <p:spPr>
            <a:xfrm rot="5400000">
              <a:off x="6267710" y="4491540"/>
              <a:ext cx="728913" cy="364419"/>
            </a:xfrm>
            <a:custGeom>
              <a:avLst/>
              <a:gdLst>
                <a:gd name="connsiteX0" fmla="*/ 0 w 728913"/>
                <a:gd name="connsiteY0" fmla="*/ 0 h 364419"/>
                <a:gd name="connsiteX1" fmla="*/ 728913 w 728913"/>
                <a:gd name="connsiteY1" fmla="*/ 0 h 364419"/>
                <a:gd name="connsiteX2" fmla="*/ 728913 w 728913"/>
                <a:gd name="connsiteY2" fmla="*/ 364419 h 364419"/>
                <a:gd name="connsiteX3" fmla="*/ 0 w 728913"/>
                <a:gd name="connsiteY3" fmla="*/ 364419 h 364419"/>
                <a:gd name="connsiteX4" fmla="*/ 0 w 728913"/>
                <a:gd name="connsiteY4" fmla="*/ 0 h 364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913" h="364419">
                  <a:moveTo>
                    <a:pt x="0" y="0"/>
                  </a:moveTo>
                  <a:lnTo>
                    <a:pt x="728913" y="0"/>
                  </a:lnTo>
                  <a:lnTo>
                    <a:pt x="728913" y="364419"/>
                  </a:lnTo>
                  <a:lnTo>
                    <a:pt x="0" y="36441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latin typeface="Segoe UI Semilight" panose="020B0402040204020203" pitchFamily="34" charset="0"/>
                  <a:cs typeface="Segoe UI Semilight" panose="020B0402040204020203" pitchFamily="34" charset="0"/>
                </a:rPr>
                <a:t>Retain</a:t>
              </a:r>
              <a:endParaRPr lang="en-US" sz="1700" kern="1200" dirty="0">
                <a:latin typeface="Segoe UI Semilight" panose="020B0402040204020203" pitchFamily="34" charset="0"/>
                <a:cs typeface="Segoe UI Semilight" panose="020B0402040204020203" pitchFamily="34" charset="0"/>
              </a:endParaRPr>
            </a:p>
          </p:txBody>
        </p:sp>
        <p:sp>
          <p:nvSpPr>
            <p:cNvPr id="15" name="Block Arc 14"/>
            <p:cNvSpPr/>
            <p:nvPr/>
          </p:nvSpPr>
          <p:spPr>
            <a:xfrm>
              <a:off x="5709570" y="4855959"/>
              <a:ext cx="1122160" cy="1122702"/>
            </a:xfrm>
            <a:prstGeom prst="blockArc">
              <a:avLst>
                <a:gd name="adj1" fmla="val 0"/>
                <a:gd name="adj2" fmla="val 18900000"/>
                <a:gd name="adj3" fmla="val 12740"/>
              </a:avLst>
            </a:prstGeom>
            <a:solidFill>
              <a:schemeClr val="accent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Freeform 15"/>
            <p:cNvSpPr/>
            <p:nvPr/>
          </p:nvSpPr>
          <p:spPr>
            <a:xfrm rot="5400000">
              <a:off x="5903376" y="5243588"/>
              <a:ext cx="728913" cy="364419"/>
            </a:xfrm>
            <a:custGeom>
              <a:avLst/>
              <a:gdLst>
                <a:gd name="connsiteX0" fmla="*/ 0 w 728913"/>
                <a:gd name="connsiteY0" fmla="*/ 0 h 364419"/>
                <a:gd name="connsiteX1" fmla="*/ 728913 w 728913"/>
                <a:gd name="connsiteY1" fmla="*/ 0 h 364419"/>
                <a:gd name="connsiteX2" fmla="*/ 728913 w 728913"/>
                <a:gd name="connsiteY2" fmla="*/ 364419 h 364419"/>
                <a:gd name="connsiteX3" fmla="*/ 0 w 728913"/>
                <a:gd name="connsiteY3" fmla="*/ 364419 h 364419"/>
                <a:gd name="connsiteX4" fmla="*/ 0 w 728913"/>
                <a:gd name="connsiteY4" fmla="*/ 0 h 364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913" h="364419">
                  <a:moveTo>
                    <a:pt x="0" y="0"/>
                  </a:moveTo>
                  <a:lnTo>
                    <a:pt x="728913" y="0"/>
                  </a:lnTo>
                  <a:lnTo>
                    <a:pt x="728913" y="364419"/>
                  </a:lnTo>
                  <a:lnTo>
                    <a:pt x="0" y="36441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smtClean="0">
                  <a:latin typeface="Segoe UI Semilight" panose="020B0402040204020203" pitchFamily="34" charset="0"/>
                  <a:cs typeface="Segoe UI Semilight" panose="020B0402040204020203" pitchFamily="34" charset="0"/>
                </a:rPr>
                <a:t>Loyalty</a:t>
              </a:r>
              <a:endParaRPr lang="en-US" sz="1700" kern="1200" dirty="0">
                <a:latin typeface="Segoe UI Semilight" panose="020B0402040204020203" pitchFamily="34" charset="0"/>
                <a:cs typeface="Segoe UI Semilight" panose="020B0402040204020203" pitchFamily="34" charset="0"/>
              </a:endParaRPr>
            </a:p>
          </p:txBody>
        </p:sp>
      </p:grpSp>
      <p:sp>
        <p:nvSpPr>
          <p:cNvPr id="5" name="TextBox 4"/>
          <p:cNvSpPr txBox="1"/>
          <p:nvPr/>
        </p:nvSpPr>
        <p:spPr>
          <a:xfrm>
            <a:off x="609600" y="3302480"/>
            <a:ext cx="1066994" cy="646331"/>
          </a:xfrm>
          <a:prstGeom prst="rect">
            <a:avLst/>
          </a:prstGeom>
          <a:noFill/>
        </p:spPr>
        <p:txBody>
          <a:bodyPr wrap="square" rtlCol="0">
            <a:spAutoFit/>
          </a:bodyPr>
          <a:lstStyle/>
          <a:p>
            <a:pPr marL="171450" indent="-171450" algn="l">
              <a:buFont typeface="Arial" panose="020B0604020202020204" pitchFamily="34" charset="0"/>
              <a:buChar char="•"/>
            </a:pPr>
            <a:r>
              <a:rPr lang="en-US" sz="1200" smtClean="0">
                <a:latin typeface="+mj-lt"/>
              </a:rPr>
              <a:t>Data preprocessing </a:t>
            </a:r>
            <a:endParaRPr lang="en-US" sz="1200" dirty="0" smtClean="0">
              <a:latin typeface="+mj-lt"/>
            </a:endParaRPr>
          </a:p>
        </p:txBody>
      </p:sp>
    </p:spTree>
    <p:extLst>
      <p:ext uri="{BB962C8B-B14F-4D97-AF65-F5344CB8AC3E}">
        <p14:creationId xmlns:p14="http://schemas.microsoft.com/office/powerpoint/2010/main" val="49985718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b="1" dirty="0" smtClean="0"/>
              <a:t>Topi</a:t>
            </a:r>
            <a:r>
              <a:rPr lang="en-US" b="1" dirty="0" smtClean="0"/>
              <a:t>c 1: Data Preprocessing</a:t>
            </a:r>
            <a:r>
              <a:rPr lang="en-US" b="1" dirty="0"/>
              <a:t/>
            </a:r>
            <a:br>
              <a:rPr lang="en-US" b="1" dirty="0"/>
            </a:br>
            <a:endParaRPr lang="en-US" dirty="0"/>
          </a:p>
        </p:txBody>
      </p:sp>
      <p:sp>
        <p:nvSpPr>
          <p:cNvPr id="3" name="2 Marcador de pie de página"/>
          <p:cNvSpPr>
            <a:spLocks noGrp="1"/>
          </p:cNvSpPr>
          <p:nvPr>
            <p:ph type="ftr" sz="quarter" idx="11"/>
          </p:nvPr>
        </p:nvSpPr>
        <p:spPr/>
        <p:txBody>
          <a:bodyPr/>
          <a:lstStyle/>
          <a:p>
            <a:r>
              <a:rPr lang="en-US"/>
              <a:t>©2017 Evalueserve. All rights reserved.</a:t>
            </a:r>
            <a:endParaRPr lang="en-GB" dirty="0"/>
          </a:p>
        </p:txBody>
      </p:sp>
      <p:sp>
        <p:nvSpPr>
          <p:cNvPr id="8" name="7 Marcador de texto"/>
          <p:cNvSpPr>
            <a:spLocks noGrp="1"/>
          </p:cNvSpPr>
          <p:nvPr>
            <p:ph type="body" sz="quarter" idx="12"/>
          </p:nvPr>
        </p:nvSpPr>
        <p:spPr/>
        <p:txBody>
          <a:bodyPr>
            <a:normAutofit/>
          </a:bodyPr>
          <a:lstStyle/>
          <a:p>
            <a:r>
              <a:rPr lang="es-CL" sz="1400" dirty="0" smtClean="0"/>
              <a:t>Video: 1hr 43min</a:t>
            </a:r>
            <a:endParaRPr lang="en-US" sz="1400" dirty="0"/>
          </a:p>
          <a:p>
            <a:endParaRPr lang="en-US" dirty="0"/>
          </a:p>
        </p:txBody>
      </p:sp>
      <p:sp>
        <p:nvSpPr>
          <p:cNvPr id="4" name="Slide Number Placeholder 3">
            <a:extLst>
              <a:ext uri="{FF2B5EF4-FFF2-40B4-BE49-F238E27FC236}">
                <a16:creationId xmlns="" xmlns:a16="http://schemas.microsoft.com/office/drawing/2014/main" id="{2B8D9FC0-20E2-4E53-B6C8-2302D874B7A1}"/>
              </a:ext>
            </a:extLst>
          </p:cNvPr>
          <p:cNvSpPr>
            <a:spLocks noGrp="1"/>
          </p:cNvSpPr>
          <p:nvPr>
            <p:ph type="sldNum" sz="quarter" idx="10"/>
          </p:nvPr>
        </p:nvSpPr>
        <p:spPr/>
        <p:txBody>
          <a:bodyPr/>
          <a:lstStyle/>
          <a:p>
            <a:fld id="{E20330FD-FE2A-483E-B0C7-29AD7FB3CAEB}" type="slidenum">
              <a:rPr lang="en-GB" smtClean="0"/>
              <a:pPr/>
              <a:t>9</a:t>
            </a:fld>
            <a:r>
              <a:rPr lang="en-GB"/>
              <a:t> /  evalueserve.com</a:t>
            </a:r>
            <a:endParaRPr lang="en-GB" dirty="0"/>
          </a:p>
        </p:txBody>
      </p:sp>
    </p:spTree>
    <p:extLst>
      <p:ext uri="{BB962C8B-B14F-4D97-AF65-F5344CB8AC3E}">
        <p14:creationId xmlns:p14="http://schemas.microsoft.com/office/powerpoint/2010/main" val="1482355421"/>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Evalueserve Common Layout">
  <a:themeElements>
    <a:clrScheme name="Evalueserve New Theme">
      <a:dk1>
        <a:srgbClr val="000000"/>
      </a:dk1>
      <a:lt1>
        <a:srgbClr val="FFFFFF"/>
      </a:lt1>
      <a:dk2>
        <a:srgbClr val="EE2653"/>
      </a:dk2>
      <a:lt2>
        <a:srgbClr val="939598"/>
      </a:lt2>
      <a:accent1>
        <a:srgbClr val="9D2C7D"/>
      </a:accent1>
      <a:accent2>
        <a:srgbClr val="7C6CAA"/>
      </a:accent2>
      <a:accent3>
        <a:srgbClr val="5AB7E8"/>
      </a:accent3>
      <a:accent4>
        <a:srgbClr val="F38AB1"/>
      </a:accent4>
      <a:accent5>
        <a:srgbClr val="AFA2BF"/>
      </a:accent5>
      <a:accent6>
        <a:srgbClr val="B2D9F4"/>
      </a:accent6>
      <a:hlink>
        <a:srgbClr val="315EA5"/>
      </a:hlink>
      <a:folHlink>
        <a:srgbClr val="4725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3250"/>
        </a:solidFill>
        <a:ln w="9525">
          <a:noFill/>
          <a:miter lim="800000"/>
          <a:headEnd/>
          <a:tailEnd/>
        </a:ln>
        <a:effectLst/>
      </a:spPr>
      <a:bodyPr lIns="108000" tIns="108000" rIns="108000" bIns="108000" rtlCol="0" anchor="ctr">
        <a:noAutofit/>
      </a:bodyPr>
      <a:lstStyle>
        <a:defPPr algn="l">
          <a:defRPr smtClean="0">
            <a:latin typeface="Verdana" pitchFamily="34" charset="0"/>
            <a:ea typeface="Verdana" pitchFamily="34" charset="0"/>
            <a:cs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0" tIns="0" rIns="0" bIns="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lgn="l">
          <a:defRPr sz="1200" dirty="0" smtClean="0">
            <a:latin typeface="+mj-lt"/>
          </a:defRPr>
        </a:defPPr>
      </a:lstStyle>
    </a:txDef>
  </a:objectDefaults>
  <a:extraClrSchemeLst>
    <a:extraClrScheme>
      <a:clrScheme name="Basis presentation DK 1">
        <a:dk1>
          <a:srgbClr val="002E5E"/>
        </a:dk1>
        <a:lt1>
          <a:srgbClr val="FFFFFF"/>
        </a:lt1>
        <a:dk2>
          <a:srgbClr val="002E5E"/>
        </a:dk2>
        <a:lt2>
          <a:srgbClr val="002E5E"/>
        </a:lt2>
        <a:accent1>
          <a:srgbClr val="FFFFFF"/>
        </a:accent1>
        <a:accent2>
          <a:srgbClr val="CDCDCD"/>
        </a:accent2>
        <a:accent3>
          <a:srgbClr val="FFFFFF"/>
        </a:accent3>
        <a:accent4>
          <a:srgbClr val="00264F"/>
        </a:accent4>
        <a:accent5>
          <a:srgbClr val="FFFFFF"/>
        </a:accent5>
        <a:accent6>
          <a:srgbClr val="BABABA"/>
        </a:accent6>
        <a:hlink>
          <a:srgbClr val="777777"/>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2">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94949"/>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3">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1ACE2"/>
        </a:hlink>
        <a:folHlink>
          <a:srgbClr val="002E5E"/>
        </a:folHlink>
      </a:clrScheme>
      <a:clrMap bg1="lt1" tx1="dk1" bg2="lt2" tx2="dk2" accent1="accent1" accent2="accent2" accent3="accent3" accent4="accent4" accent5="accent5" accent6="accent6" hlink="hlink" folHlink="folHlink"/>
    </a:extraClrScheme>
  </a:extraClrSchemeLst>
  <a:custClrLst>
    <a:custClr name="Custom Color 1">
      <a:srgbClr val="315EA5"/>
    </a:custClr>
    <a:custClr name="Custom Color 2">
      <a:srgbClr val="47254B"/>
    </a:custClr>
    <a:custClr name="Custom Color 3">
      <a:srgbClr val="4E7FB3"/>
    </a:custClr>
    <a:custClr name="Custom Color 4">
      <a:srgbClr val="AF2349"/>
    </a:custClr>
    <a:custClr name="Custom Color 5">
      <a:srgbClr val="840037"/>
    </a:custClr>
    <a:custClr name="Custom Color 6">
      <a:srgbClr val="AF5E90"/>
    </a:custClr>
    <a:custClr name="Custom Color 7">
      <a:srgbClr val="839EC9"/>
    </a:custClr>
    <a:custClr name="Custom Color 8">
      <a:srgbClr val="BEBFC1"/>
    </a:custClr>
    <a:custClr name="Custom Color 9">
      <a:srgbClr val="917C93"/>
    </a:custClr>
  </a:custClrLst>
  <a:extLst>
    <a:ext uri="{05A4C25C-085E-4340-85A3-A5531E510DB2}">
      <thm15:themeFamily xmlns="" xmlns:thm15="http://schemas.microsoft.com/office/thememl/2012/main" name="Evalueserve_Sections_Template_28, April 2015.potx" id="{39CB17F5-79C8-4044-9C90-9DD742FB7165}" vid="{16D2F853-B6A7-41A7-A66D-EDC45D59D9A1}"/>
    </a:ext>
  </a:extLst>
</a:theme>
</file>

<file path=ppt/theme/theme2.xml><?xml version="1.0" encoding="utf-8"?>
<a:theme xmlns:a="http://schemas.openxmlformats.org/drawingml/2006/main" name="Evalueserve Pink Theme">
  <a:themeElements>
    <a:clrScheme name="Custom Colors - Evalueserve">
      <a:dk1>
        <a:sysClr val="windowText" lastClr="000000"/>
      </a:dk1>
      <a:lt1>
        <a:srgbClr val="FFFFFF"/>
      </a:lt1>
      <a:dk2>
        <a:srgbClr val="EE2653"/>
      </a:dk2>
      <a:lt2>
        <a:srgbClr val="939598"/>
      </a:lt2>
      <a:accent1>
        <a:srgbClr val="9D2C7D"/>
      </a:accent1>
      <a:accent2>
        <a:srgbClr val="7C6CAA"/>
      </a:accent2>
      <a:accent3>
        <a:srgbClr val="5AB7E8"/>
      </a:accent3>
      <a:accent4>
        <a:srgbClr val="F38AB1"/>
      </a:accent4>
      <a:accent5>
        <a:srgbClr val="AFA2BF"/>
      </a:accent5>
      <a:accent6>
        <a:srgbClr val="B2D9F4"/>
      </a:accent6>
      <a:hlink>
        <a:srgbClr val="315EA5"/>
      </a:hlink>
      <a:folHlink>
        <a:srgbClr val="4725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3250"/>
        </a:solidFill>
        <a:ln w="9525">
          <a:noFill/>
          <a:miter lim="800000"/>
          <a:headEnd/>
          <a:tailEnd/>
        </a:ln>
        <a:effectLst/>
      </a:spPr>
      <a:bodyPr lIns="108000" tIns="108000" rIns="108000" bIns="108000" rtlCol="0" anchor="ctr">
        <a:noAutofit/>
      </a:bodyPr>
      <a:lstStyle>
        <a:defPPr algn="l">
          <a:defRPr smtClean="0">
            <a:latin typeface="Verdana" pitchFamily="34" charset="0"/>
            <a:ea typeface="Verdana" pitchFamily="34" charset="0"/>
            <a:cs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0" tIns="0" rIns="0" bIns="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lgn="l">
          <a:defRPr sz="1200" dirty="0" smtClean="0">
            <a:latin typeface="+mj-lt"/>
          </a:defRPr>
        </a:defPPr>
      </a:lstStyle>
    </a:txDef>
  </a:objectDefaults>
  <a:extraClrSchemeLst>
    <a:extraClrScheme>
      <a:clrScheme name="Basis presentation DK 1">
        <a:dk1>
          <a:srgbClr val="002E5E"/>
        </a:dk1>
        <a:lt1>
          <a:srgbClr val="FFFFFF"/>
        </a:lt1>
        <a:dk2>
          <a:srgbClr val="002E5E"/>
        </a:dk2>
        <a:lt2>
          <a:srgbClr val="002E5E"/>
        </a:lt2>
        <a:accent1>
          <a:srgbClr val="FFFFFF"/>
        </a:accent1>
        <a:accent2>
          <a:srgbClr val="CDCDCD"/>
        </a:accent2>
        <a:accent3>
          <a:srgbClr val="FFFFFF"/>
        </a:accent3>
        <a:accent4>
          <a:srgbClr val="00264F"/>
        </a:accent4>
        <a:accent5>
          <a:srgbClr val="FFFFFF"/>
        </a:accent5>
        <a:accent6>
          <a:srgbClr val="BABABA"/>
        </a:accent6>
        <a:hlink>
          <a:srgbClr val="777777"/>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2">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94949"/>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3">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1ACE2"/>
        </a:hlink>
        <a:folHlink>
          <a:srgbClr val="002E5E"/>
        </a:folHlink>
      </a:clrScheme>
      <a:clrMap bg1="lt1" tx1="dk1" bg2="lt2" tx2="dk2" accent1="accent1" accent2="accent2" accent3="accent3" accent4="accent4" accent5="accent5" accent6="accent6" hlink="hlink" folHlink="folHlink"/>
    </a:extraClrScheme>
  </a:extraClrSchemeLst>
  <a:custClrLst>
    <a:custClr name="Custom Color 1">
      <a:srgbClr val="315EA5"/>
    </a:custClr>
    <a:custClr name="Custom Color 2">
      <a:srgbClr val="47254B"/>
    </a:custClr>
    <a:custClr name="Custom Color 3">
      <a:srgbClr val="4E7FB3"/>
    </a:custClr>
    <a:custClr name="Custom Color 4">
      <a:srgbClr val="AF2349"/>
    </a:custClr>
    <a:custClr name="Custom Color 5">
      <a:srgbClr val="840037"/>
    </a:custClr>
    <a:custClr name="Custom Color 6">
      <a:srgbClr val="AF5E90"/>
    </a:custClr>
    <a:custClr name="Custom Color 7">
      <a:srgbClr val="839EC9"/>
    </a:custClr>
    <a:custClr name="Custom Color 8">
      <a:srgbClr val="BEBFC1"/>
    </a:custClr>
    <a:custClr name="Custom Color 9">
      <a:srgbClr val="917C93"/>
    </a:custClr>
  </a:custClrLst>
  <a:extLst>
    <a:ext uri="{05A4C25C-085E-4340-85A3-A5531E510DB2}">
      <thm15:themeFamily xmlns="" xmlns:thm15="http://schemas.microsoft.com/office/thememl/2012/main" name="Evalueserve_Sections_Template_28, April 2015.potx" id="{39CB17F5-79C8-4044-9C90-9DD742FB7165}" vid="{95F03569-6932-431F-A78E-9F755726E304}"/>
    </a:ext>
  </a:extLst>
</a:theme>
</file>

<file path=ppt/theme/theme3.xml><?xml version="1.0" encoding="utf-8"?>
<a:theme xmlns:a="http://schemas.openxmlformats.org/drawingml/2006/main" name="Evalueserve Purple Theme">
  <a:themeElements>
    <a:clrScheme name="Custom Colors - Evalueserve">
      <a:dk1>
        <a:sysClr val="windowText" lastClr="000000"/>
      </a:dk1>
      <a:lt1>
        <a:srgbClr val="FFFFFF"/>
      </a:lt1>
      <a:dk2>
        <a:srgbClr val="EE2653"/>
      </a:dk2>
      <a:lt2>
        <a:srgbClr val="939598"/>
      </a:lt2>
      <a:accent1>
        <a:srgbClr val="9D2C7D"/>
      </a:accent1>
      <a:accent2>
        <a:srgbClr val="7C6CAA"/>
      </a:accent2>
      <a:accent3>
        <a:srgbClr val="5AB7E8"/>
      </a:accent3>
      <a:accent4>
        <a:srgbClr val="F38AB1"/>
      </a:accent4>
      <a:accent5>
        <a:srgbClr val="AFA2BF"/>
      </a:accent5>
      <a:accent6>
        <a:srgbClr val="B2D9F4"/>
      </a:accent6>
      <a:hlink>
        <a:srgbClr val="315EA5"/>
      </a:hlink>
      <a:folHlink>
        <a:srgbClr val="4725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3250"/>
        </a:solidFill>
        <a:ln w="9525">
          <a:noFill/>
          <a:miter lim="800000"/>
          <a:headEnd/>
          <a:tailEnd/>
        </a:ln>
        <a:effectLst/>
      </a:spPr>
      <a:bodyPr lIns="108000" tIns="108000" rIns="108000" bIns="108000" rtlCol="0" anchor="ctr">
        <a:noAutofit/>
      </a:bodyPr>
      <a:lstStyle>
        <a:defPPr algn="l">
          <a:defRPr smtClean="0">
            <a:latin typeface="Verdana" pitchFamily="34" charset="0"/>
            <a:ea typeface="Verdana" pitchFamily="34" charset="0"/>
            <a:cs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0" tIns="0" rIns="0" bIns="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lgn="l">
          <a:defRPr sz="1200" dirty="0" smtClean="0">
            <a:latin typeface="+mj-lt"/>
          </a:defRPr>
        </a:defPPr>
      </a:lstStyle>
    </a:txDef>
  </a:objectDefaults>
  <a:extraClrSchemeLst>
    <a:extraClrScheme>
      <a:clrScheme name="Basis presentation DK 1">
        <a:dk1>
          <a:srgbClr val="002E5E"/>
        </a:dk1>
        <a:lt1>
          <a:srgbClr val="FFFFFF"/>
        </a:lt1>
        <a:dk2>
          <a:srgbClr val="002E5E"/>
        </a:dk2>
        <a:lt2>
          <a:srgbClr val="002E5E"/>
        </a:lt2>
        <a:accent1>
          <a:srgbClr val="FFFFFF"/>
        </a:accent1>
        <a:accent2>
          <a:srgbClr val="CDCDCD"/>
        </a:accent2>
        <a:accent3>
          <a:srgbClr val="FFFFFF"/>
        </a:accent3>
        <a:accent4>
          <a:srgbClr val="00264F"/>
        </a:accent4>
        <a:accent5>
          <a:srgbClr val="FFFFFF"/>
        </a:accent5>
        <a:accent6>
          <a:srgbClr val="BABABA"/>
        </a:accent6>
        <a:hlink>
          <a:srgbClr val="777777"/>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2">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94949"/>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3">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1ACE2"/>
        </a:hlink>
        <a:folHlink>
          <a:srgbClr val="002E5E"/>
        </a:folHlink>
      </a:clrScheme>
      <a:clrMap bg1="lt1" tx1="dk1" bg2="lt2" tx2="dk2" accent1="accent1" accent2="accent2" accent3="accent3" accent4="accent4" accent5="accent5" accent6="accent6" hlink="hlink" folHlink="folHlink"/>
    </a:extraClrScheme>
  </a:extraClrSchemeLst>
  <a:custClrLst>
    <a:custClr name="Custom Color 1">
      <a:srgbClr val="315EA5"/>
    </a:custClr>
    <a:custClr name="Custom Color 2">
      <a:srgbClr val="47254B"/>
    </a:custClr>
    <a:custClr name="Custom Color 3">
      <a:srgbClr val="4E7FB3"/>
    </a:custClr>
    <a:custClr name="Custom Color 4">
      <a:srgbClr val="AF2349"/>
    </a:custClr>
    <a:custClr name="Custom Color 5">
      <a:srgbClr val="840037"/>
    </a:custClr>
    <a:custClr name="Custom Color 6">
      <a:srgbClr val="AF5E90"/>
    </a:custClr>
    <a:custClr name="Custom Color 7">
      <a:srgbClr val="839EC9"/>
    </a:custClr>
    <a:custClr name="Custom Color 8">
      <a:srgbClr val="BEBFC1"/>
    </a:custClr>
    <a:custClr name="Custom Color 9">
      <a:srgbClr val="917C93"/>
    </a:custClr>
  </a:custClrLst>
  <a:extLst>
    <a:ext uri="{05A4C25C-085E-4340-85A3-A5531E510DB2}">
      <thm15:themeFamily xmlns="" xmlns:thm15="http://schemas.microsoft.com/office/thememl/2012/main" name="Evalueserve_Sections_Template_28, April 2015.potx" id="{39CB17F5-79C8-4044-9C90-9DD742FB7165}" vid="{8915B2CC-3F9C-4D74-AAC3-2B584A303086}"/>
    </a:ext>
  </a:extLst>
</a:theme>
</file>

<file path=ppt/theme/theme4.xml><?xml version="1.0" encoding="utf-8"?>
<a:theme xmlns:a="http://schemas.openxmlformats.org/drawingml/2006/main" name="Evalueserve Dark Purple Theme">
  <a:themeElements>
    <a:clrScheme name="Custom Colors - Evalueserve">
      <a:dk1>
        <a:sysClr val="windowText" lastClr="000000"/>
      </a:dk1>
      <a:lt1>
        <a:srgbClr val="FFFFFF"/>
      </a:lt1>
      <a:dk2>
        <a:srgbClr val="EE2653"/>
      </a:dk2>
      <a:lt2>
        <a:srgbClr val="939598"/>
      </a:lt2>
      <a:accent1>
        <a:srgbClr val="9D2C7D"/>
      </a:accent1>
      <a:accent2>
        <a:srgbClr val="7C6CAA"/>
      </a:accent2>
      <a:accent3>
        <a:srgbClr val="5AB7E8"/>
      </a:accent3>
      <a:accent4>
        <a:srgbClr val="F38AB1"/>
      </a:accent4>
      <a:accent5>
        <a:srgbClr val="AFA2BF"/>
      </a:accent5>
      <a:accent6>
        <a:srgbClr val="B2D9F4"/>
      </a:accent6>
      <a:hlink>
        <a:srgbClr val="315EA5"/>
      </a:hlink>
      <a:folHlink>
        <a:srgbClr val="4725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3250"/>
        </a:solidFill>
        <a:ln w="9525">
          <a:noFill/>
          <a:miter lim="800000"/>
          <a:headEnd/>
          <a:tailEnd/>
        </a:ln>
        <a:effectLst/>
      </a:spPr>
      <a:bodyPr lIns="108000" tIns="108000" rIns="108000" bIns="108000" rtlCol="0" anchor="ctr">
        <a:noAutofit/>
      </a:bodyPr>
      <a:lstStyle>
        <a:defPPr algn="l">
          <a:defRPr smtClean="0">
            <a:latin typeface="Verdana" pitchFamily="34" charset="0"/>
            <a:ea typeface="Verdana" pitchFamily="34" charset="0"/>
            <a:cs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0" tIns="0" rIns="0" bIns="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lgn="l">
          <a:defRPr sz="1200" dirty="0" smtClean="0">
            <a:latin typeface="+mj-lt"/>
          </a:defRPr>
        </a:defPPr>
      </a:lstStyle>
    </a:txDef>
  </a:objectDefaults>
  <a:extraClrSchemeLst>
    <a:extraClrScheme>
      <a:clrScheme name="Basis presentation DK 1">
        <a:dk1>
          <a:srgbClr val="002E5E"/>
        </a:dk1>
        <a:lt1>
          <a:srgbClr val="FFFFFF"/>
        </a:lt1>
        <a:dk2>
          <a:srgbClr val="002E5E"/>
        </a:dk2>
        <a:lt2>
          <a:srgbClr val="002E5E"/>
        </a:lt2>
        <a:accent1>
          <a:srgbClr val="FFFFFF"/>
        </a:accent1>
        <a:accent2>
          <a:srgbClr val="CDCDCD"/>
        </a:accent2>
        <a:accent3>
          <a:srgbClr val="FFFFFF"/>
        </a:accent3>
        <a:accent4>
          <a:srgbClr val="00264F"/>
        </a:accent4>
        <a:accent5>
          <a:srgbClr val="FFFFFF"/>
        </a:accent5>
        <a:accent6>
          <a:srgbClr val="BABABA"/>
        </a:accent6>
        <a:hlink>
          <a:srgbClr val="777777"/>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2">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94949"/>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3">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1ACE2"/>
        </a:hlink>
        <a:folHlink>
          <a:srgbClr val="002E5E"/>
        </a:folHlink>
      </a:clrScheme>
      <a:clrMap bg1="lt1" tx1="dk1" bg2="lt2" tx2="dk2" accent1="accent1" accent2="accent2" accent3="accent3" accent4="accent4" accent5="accent5" accent6="accent6" hlink="hlink" folHlink="folHlink"/>
    </a:extraClrScheme>
  </a:extraClrSchemeLst>
  <a:custClrLst>
    <a:custClr name="Custom Color 1">
      <a:srgbClr val="315EA5"/>
    </a:custClr>
    <a:custClr name="Custom Color 2">
      <a:srgbClr val="47254B"/>
    </a:custClr>
    <a:custClr name="Custom Color 3">
      <a:srgbClr val="4E7FB3"/>
    </a:custClr>
    <a:custClr name="Custom Color 4">
      <a:srgbClr val="AF2349"/>
    </a:custClr>
    <a:custClr name="Custom Color 5">
      <a:srgbClr val="840037"/>
    </a:custClr>
    <a:custClr name="Custom Color 6">
      <a:srgbClr val="AF5E90"/>
    </a:custClr>
    <a:custClr name="Custom Color 7">
      <a:srgbClr val="839EC9"/>
    </a:custClr>
    <a:custClr name="Custom Color 8">
      <a:srgbClr val="BEBFC1"/>
    </a:custClr>
    <a:custClr name="Custom Color 9">
      <a:srgbClr val="917C93"/>
    </a:custClr>
  </a:custClrLst>
  <a:extLst>
    <a:ext uri="{05A4C25C-085E-4340-85A3-A5531E510DB2}">
      <thm15:themeFamily xmlns="" xmlns:thm15="http://schemas.microsoft.com/office/thememl/2012/main" name="Evalueserve_Sections_Template_28, April 2015.potx" id="{39CB17F5-79C8-4044-9C90-9DD742FB7165}" vid="{1EF3E39D-FC65-4436-9B55-05D49828E21E}"/>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Evalueserve PowerPoint Template</Template>
  <TotalTime>6873</TotalTime>
  <Words>1713</Words>
  <Application>Microsoft Office PowerPoint</Application>
  <PresentationFormat>On-screen Show (4:3)</PresentationFormat>
  <Paragraphs>405</Paragraphs>
  <Slides>27</Slides>
  <Notes>2</Notes>
  <HiddenSlides>0</HiddenSlides>
  <MMClips>0</MMClips>
  <ScaleCrop>false</ScaleCrop>
  <HeadingPairs>
    <vt:vector size="6" baseType="variant">
      <vt:variant>
        <vt:lpstr>Theme</vt:lpstr>
      </vt:variant>
      <vt:variant>
        <vt:i4>4</vt:i4>
      </vt:variant>
      <vt:variant>
        <vt:lpstr>Embedded OLE Servers</vt:lpstr>
      </vt:variant>
      <vt:variant>
        <vt:i4>2</vt:i4>
      </vt:variant>
      <vt:variant>
        <vt:lpstr>Slide Titles</vt:lpstr>
      </vt:variant>
      <vt:variant>
        <vt:i4>27</vt:i4>
      </vt:variant>
    </vt:vector>
  </HeadingPairs>
  <TitlesOfParts>
    <vt:vector size="33" baseType="lpstr">
      <vt:lpstr>Evalueserve Common Layout</vt:lpstr>
      <vt:lpstr>Evalueserve Pink Theme</vt:lpstr>
      <vt:lpstr>Evalueserve Purple Theme</vt:lpstr>
      <vt:lpstr>Evalueserve Dark Purple Theme</vt:lpstr>
      <vt:lpstr>think-cell Slide</vt:lpstr>
      <vt:lpstr>Worksheet</vt:lpstr>
      <vt:lpstr>Machine Learning A-Z™: Hands-On Python &amp; R In Data Science</vt:lpstr>
      <vt:lpstr>Introduction</vt:lpstr>
      <vt:lpstr>The topics</vt:lpstr>
      <vt:lpstr>PowerPoint Presentation</vt:lpstr>
      <vt:lpstr>Download links</vt:lpstr>
      <vt:lpstr>Contents</vt:lpstr>
      <vt:lpstr>Introduction</vt:lpstr>
      <vt:lpstr>Course Content </vt:lpstr>
      <vt:lpstr>Topic 1: Data Preprocessing </vt:lpstr>
      <vt:lpstr>Topic 2: Linear and Multiple Regression </vt:lpstr>
      <vt:lpstr>Topic 3: Logistic Regression </vt:lpstr>
      <vt:lpstr>Topic 4: Decision Trees and Random Forests </vt:lpstr>
      <vt:lpstr>Topic 5: K-Means and Hierarchical Clustering</vt:lpstr>
      <vt:lpstr>Topic 6: Association Rules </vt:lpstr>
      <vt:lpstr>Topic 7: Natural Language Processing</vt:lpstr>
      <vt:lpstr>Topic 8: Artificial Neural Networks</vt:lpstr>
      <vt:lpstr>Profitability in the Customer lifecycle : Acquisition </vt:lpstr>
      <vt:lpstr>Profitability in the Customer lifecycle : Engagement  </vt:lpstr>
      <vt:lpstr>Profitability in the Customer lifecycle : Retention  </vt:lpstr>
      <vt:lpstr>Profitability in the Customer lifecycle : Loyalty </vt:lpstr>
      <vt:lpstr>Marketing Cost vs. Investment</vt:lpstr>
      <vt:lpstr>– Example </vt:lpstr>
      <vt:lpstr>Generating Estimates</vt:lpstr>
      <vt:lpstr>Profitability depending on the contact Channel  </vt:lpstr>
      <vt:lpstr>PowerPoint Presentation</vt:lpstr>
      <vt:lpstr>Download links</vt:lpstr>
      <vt:lpstr>Estimates Estimates</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Profitability</dc:title>
  <dc:creator>Erick</dc:creator>
  <cp:lastModifiedBy>Juan Carlos Urrutia</cp:lastModifiedBy>
  <cp:revision>93</cp:revision>
  <dcterms:created xsi:type="dcterms:W3CDTF">2015-08-27T23:57:25Z</dcterms:created>
  <dcterms:modified xsi:type="dcterms:W3CDTF">2019-05-23T22:16:53Z</dcterms:modified>
</cp:coreProperties>
</file>