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59" r:id="rId4"/>
    <p:sldId id="265" r:id="rId5"/>
    <p:sldId id="266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49DC-CDDE-4573-92E2-D240FA30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669B2-8570-4236-84C3-404A1D52D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23ED-D192-4739-9E78-15B269C3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11EE-55DA-43E5-BD5F-47B52789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D27D-C20D-4E34-B02D-470CCCE8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AFE1-2A85-42BD-917A-AE553C01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EAE69-8DDC-4652-899A-E906CD80E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A65E-2CD5-4CCB-A149-1D72FA49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38CC-2100-4833-9545-15EA3406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3B01-1724-4702-92DF-DAD946D4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9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54665-C92C-4508-B16E-0A952EBC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0246-D6E9-4CC0-978F-D2D94F45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27B8-45C9-4A85-A89F-BB59F7C4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AD39-D9F1-43B7-A7A6-F9451F52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CBE6-C86D-4858-A443-1FFDE94C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3F5-5E4C-444F-8CF9-E5972FC1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5C7B-4C2C-4BD5-8FDC-A2C66D65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7C0C-4387-4FA0-AD1C-A66DA6FD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A602-BCF5-400B-A293-B40A98F4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8623-5726-4E69-A5D9-4B850836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AFB-C4D8-45F4-8E03-7FE0BDE1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C722-2758-430F-AA13-CBA49271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A4D0-02F9-40B8-9A3E-40B6E378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1816-F37F-49BA-AF38-E54AA4E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72E-1F74-4192-866C-A03D02D6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447B-69F2-497C-B020-ACAF28C9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BBC7-263E-4A0A-8EAA-672F7854E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10E8B-5472-40DF-AA25-0C1ABCE2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224D-4AF6-4CD1-83F5-E42D549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DE50-419E-4FE2-B3FA-3D971565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2A8D-9435-4F39-BA9D-17AE2E5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A06-8DE8-4AE0-8008-1CB9C11F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7437-14EA-4F08-BFE1-1DC3EB6A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73FE6-0556-4691-A57B-65603109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FBC2-6F60-4D15-86C2-AF79CB8DF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6C13C-FDF6-4533-8DD0-7BB75A6D7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1A85F-AAFA-4E0C-853F-B7B9B7EC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E17D-A65C-4726-83DF-9FFF517E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C3573-9E3D-4E91-B97B-ED6D813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4FB-7661-4FA0-829A-EEAB20A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E4CEC-10BD-4DDF-AA9C-07FCE5D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68EFF-4A72-46EC-BE62-B625E92D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1A24-797F-4E2D-A503-51B2F7D7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2111-27E9-43D4-B9C3-839F659F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BC1-E189-4FCA-AD4F-6C252F09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36E9-A6F2-4459-9FBB-40E847DC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6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017-1AD8-4D9B-934E-F616582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4F5B-F7D7-447C-A610-62D8F28E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18B4-034C-4391-A738-5B77B1AC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7326-D382-4735-BA16-682F5B4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D413-0CD5-4290-9680-A5FCFB46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E99E-51A0-428F-8E4A-6E0FCC1F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7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EAA-DAD2-47DE-83A7-7FF6138C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C7D9C-0794-4422-9623-744F61895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78AA-92BE-46E1-9FF3-C1417CE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AACD-C701-44A7-9CFE-A053B3F4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8B81-1058-40BB-88C3-6C695076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08278-8B97-4FC6-AE36-6302972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000" t="16000" r="2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9C99-72B7-4BAE-AE3E-1AD7531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3A47-C21C-4255-A2B8-B8D54111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777D-EE0B-43F1-973E-BBD50D7BA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2EC3-7B72-4881-93C6-4F5481FC4F70}" type="datetimeFigureOut">
              <a:rPr lang="en-GB" smtClean="0"/>
              <a:t>24/05/2019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350C-BD2E-4768-96EA-5AE1AA39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6183-CBC5-41FF-9F85-A0702E78B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F4E-657A-4F89-8ECD-FD3DA7644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DB5B-CFED-4512-99B8-DDB9B0E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e</a:t>
            </a:r>
            <a:r>
              <a:rPr lang="de-DE" sz="7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.</a:t>
            </a:r>
            <a:r>
              <a:rPr lang="de-DE" sz="7200" b="1" dirty="0" err="1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Gotainment</a:t>
            </a:r>
            <a:r>
              <a:rPr lang="de-DE" sz="7200" b="1" dirty="0">
                <a:solidFill>
                  <a:srgbClr val="00B0F0"/>
                </a:solidFill>
                <a:latin typeface="Gill Sans MT" panose="020B0502020104020203" pitchFamily="34" charset="0"/>
                <a:ea typeface="Batang" panose="020B0503020000020004" pitchFamily="18" charset="-127"/>
              </a:rPr>
              <a:t> </a:t>
            </a:r>
            <a:endParaRPr lang="en-GB" sz="7200" b="1" dirty="0">
              <a:solidFill>
                <a:srgbClr val="00B0F0"/>
              </a:solidFill>
              <a:latin typeface="Gill Sans MT" panose="020B0502020104020203" pitchFamily="34" charset="0"/>
              <a:ea typeface="Batang" panose="020B0503020000020004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9053-7D77-4FBD-97D8-CC08B6D9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Torsten</a:t>
            </a:r>
            <a:r>
              <a:rPr lang="en-GB" dirty="0"/>
              <a:t> </a:t>
            </a:r>
            <a:r>
              <a:rPr lang="en-GB" dirty="0" err="1"/>
              <a:t>Thissen</a:t>
            </a:r>
            <a:r>
              <a:rPr lang="en-GB" dirty="0"/>
              <a:t>, Christian Stahl, Christoph Jerolimov</a:t>
            </a:r>
          </a:p>
        </p:txBody>
      </p:sp>
    </p:spTree>
    <p:extLst>
      <p:ext uri="{BB962C8B-B14F-4D97-AF65-F5344CB8AC3E}">
        <p14:creationId xmlns:p14="http://schemas.microsoft.com/office/powerpoint/2010/main" val="341881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ADD4-AF22-4176-911B-70DF6F72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886D7-7EAC-4318-B3CE-DE49D84C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69" y="2742131"/>
            <a:ext cx="4778820" cy="260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BCEA7-C473-4933-A33A-DF4389DD5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25" y="3383166"/>
            <a:ext cx="1325563" cy="1325563"/>
          </a:xfrm>
          <a:prstGeom prst="rect">
            <a:avLst/>
          </a:prstGeom>
        </p:spPr>
      </p:pic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E01B76A-70DA-49BF-920E-CE73379CE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74" y="14668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7CC-7A2B-4B6E-8AF3-4A15B922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4AFE-5F74-44BB-966F-D4BB781B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>
                <a:latin typeface="Gill Sans MT" panose="020B0502020104020203" pitchFamily="34" charset="0"/>
              </a:rPr>
              <a:t>Current</a:t>
            </a:r>
            <a:r>
              <a:rPr lang="de-DE" dirty="0">
                <a:latin typeface="Gill Sans MT" panose="020B0502020104020203" pitchFamily="34" charset="0"/>
              </a:rPr>
              <a:t> Situation: 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2AA02-BA83-4FCD-8252-DC846CE6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80" y="3117201"/>
            <a:ext cx="4148258" cy="26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9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7D65-0E8E-4093-A915-447B122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About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D779-B013-44C0-862A-7B676D20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u="sng" dirty="0" err="1">
                <a:latin typeface="Gill Sans MT" panose="020B0502020104020203" pitchFamily="34" charset="0"/>
              </a:rPr>
              <a:t>Our</a:t>
            </a:r>
            <a:r>
              <a:rPr lang="de-DE" b="1" u="sng" dirty="0">
                <a:latin typeface="Gill Sans MT" panose="020B0502020104020203" pitchFamily="34" charset="0"/>
              </a:rPr>
              <a:t> Vision</a:t>
            </a:r>
          </a:p>
          <a:p>
            <a:pPr marL="0" indent="0" algn="ctr">
              <a:buNone/>
            </a:pPr>
            <a:endParaRPr lang="de-DE" b="1" u="sng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Gill Sans MT" panose="020B0502020104020203" pitchFamily="34" charset="0"/>
              </a:rPr>
              <a:t>The personal </a:t>
            </a:r>
            <a:r>
              <a:rPr lang="de-DE" dirty="0" err="1">
                <a:latin typeface="Gill Sans MT" panose="020B0502020104020203" pitchFamily="34" charset="0"/>
              </a:rPr>
              <a:t>and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cross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platform</a:t>
            </a:r>
            <a:r>
              <a:rPr lang="de-DE" dirty="0">
                <a:latin typeface="Gill Sans MT" panose="020B0502020104020203" pitchFamily="34" charset="0"/>
              </a:rPr>
              <a:t> Infotainment </a:t>
            </a:r>
            <a:r>
              <a:rPr lang="de-DE" dirty="0" err="1">
                <a:latin typeface="Gill Sans MT" panose="020B0502020104020203" pitchFamily="34" charset="0"/>
              </a:rPr>
              <a:t>system</a:t>
            </a:r>
            <a:r>
              <a:rPr lang="de-DE" dirty="0">
                <a:latin typeface="Gill Sans MT" panose="020B0502020104020203" pitchFamily="34" charset="0"/>
              </a:rPr>
              <a:t> in </a:t>
            </a:r>
            <a:r>
              <a:rPr lang="de-DE" dirty="0" err="1">
                <a:latin typeface="Gill Sans MT" panose="020B0502020104020203" pitchFamily="34" charset="0"/>
              </a:rPr>
              <a:t>the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car</a:t>
            </a:r>
            <a:endParaRPr lang="de-DE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6F08D-8A5B-4394-9E75-4C9765DD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94231"/>
            <a:ext cx="2819400" cy="268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646EE-959B-42C8-8A5C-753400CA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34" y="3494228"/>
            <a:ext cx="4123763" cy="2682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63F37-FC16-4E76-A3C2-C165CCD3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05" y="4069253"/>
            <a:ext cx="2295525" cy="21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94997-DA5E-42A3-B3E8-67EDD898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Have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a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look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7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7F74-B0F0-4C9B-913B-BFCD0E0B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70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Advantages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B7EBD-58C3-42E8-867B-0E12288B4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latin typeface="Gill Sans MT" panose="020B0502020104020203" pitchFamily="34" charset="0"/>
              </a:rPr>
              <a:t>Advantages User</a:t>
            </a:r>
            <a:endParaRPr lang="en-GB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07D3D-DA42-4EAB-9959-4C65ABCE9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dirty="0" err="1">
                <a:latin typeface="Gill Sans MT" panose="020B0502020104020203" pitchFamily="34" charset="0"/>
              </a:rPr>
              <a:t>Sustainable</a:t>
            </a:r>
            <a:endParaRPr lang="de-DE" sz="20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err="1">
                <a:latin typeface="Gill Sans MT" panose="020B0502020104020203" pitchFamily="34" charset="0"/>
              </a:rPr>
              <a:t>Customized</a:t>
            </a:r>
            <a:r>
              <a:rPr lang="de-DE" sz="2400" dirty="0">
                <a:latin typeface="Gill Sans MT" panose="020B0502020104020203" pitchFamily="34" charset="0"/>
              </a:rPr>
              <a:t> </a:t>
            </a:r>
            <a:r>
              <a:rPr lang="de-DE" sz="2400" dirty="0" err="1">
                <a:latin typeface="Gill Sans MT" panose="020B0502020104020203" pitchFamily="34" charset="0"/>
              </a:rPr>
              <a:t>car</a:t>
            </a:r>
            <a:r>
              <a:rPr lang="de-DE" sz="2400" dirty="0">
                <a:latin typeface="Gill Sans MT" panose="020B0502020104020203" pitchFamily="34" charset="0"/>
              </a:rPr>
              <a:t> </a:t>
            </a:r>
            <a:r>
              <a:rPr lang="de-DE" sz="2400" dirty="0" err="1">
                <a:latin typeface="Gill Sans MT" panose="020B0502020104020203" pitchFamily="34" charset="0"/>
              </a:rPr>
              <a:t>experience</a:t>
            </a:r>
            <a:endParaRPr lang="de-DE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 err="1">
                <a:latin typeface="Gill Sans MT" panose="020B0502020104020203" pitchFamily="34" charset="0"/>
              </a:rPr>
              <a:t>Lower</a:t>
            </a:r>
            <a:r>
              <a:rPr lang="de-DE" sz="2400" dirty="0">
                <a:latin typeface="Gill Sans MT" panose="020B0502020104020203" pitchFamily="34" charset="0"/>
              </a:rPr>
              <a:t> </a:t>
            </a:r>
            <a:r>
              <a:rPr lang="de-DE" sz="2400" dirty="0" err="1">
                <a:latin typeface="Gill Sans MT" panose="020B0502020104020203" pitchFamily="34" charset="0"/>
              </a:rPr>
              <a:t>Costs</a:t>
            </a:r>
            <a:endParaRPr lang="de-DE" sz="24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dirty="0">
                <a:latin typeface="Gill Sans MT" panose="020B0502020104020203" pitchFamily="34" charset="0"/>
              </a:rPr>
              <a:t>A </a:t>
            </a:r>
            <a:r>
              <a:rPr lang="de-DE" sz="2400" dirty="0" err="1">
                <a:latin typeface="Gill Sans MT" panose="020B0502020104020203" pitchFamily="34" charset="0"/>
              </a:rPr>
              <a:t>connected</a:t>
            </a:r>
            <a:r>
              <a:rPr lang="de-DE" sz="2400" dirty="0">
                <a:latin typeface="Gill Sans MT" panose="020B0502020104020203" pitchFamily="34" charset="0"/>
              </a:rPr>
              <a:t> </a:t>
            </a:r>
            <a:r>
              <a:rPr lang="de-DE" sz="2400" dirty="0" err="1">
                <a:latin typeface="Gill Sans MT" panose="020B0502020104020203" pitchFamily="34" charset="0"/>
              </a:rPr>
              <a:t>car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84E87C-34EA-4C39-9B47-BEC6F88BF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 dirty="0">
                <a:latin typeface="Gill Sans MT" panose="020B0502020104020203" pitchFamily="34" charset="0"/>
              </a:rPr>
              <a:t>Advantages </a:t>
            </a:r>
            <a:r>
              <a:rPr lang="de-DE" u="sng" dirty="0" err="1">
                <a:latin typeface="Gill Sans MT" panose="020B0502020104020203" pitchFamily="34" charset="0"/>
              </a:rPr>
              <a:t>e.Go</a:t>
            </a:r>
            <a:r>
              <a:rPr lang="de-DE" u="sng" dirty="0">
                <a:latin typeface="Gill Sans MT" panose="020B0502020104020203" pitchFamily="34" charset="0"/>
              </a:rPr>
              <a:t> </a:t>
            </a:r>
            <a:endParaRPr lang="en-GB" u="sng" dirty="0">
              <a:latin typeface="Gill Sans MT" panose="020B05020201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6DA948-4DAF-4523-B9A9-B35E4DA701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2400" dirty="0" err="1">
                <a:latin typeface="Gill Sans MT" panose="020B0502020104020203" pitchFamily="34" charset="0"/>
              </a:rPr>
              <a:t>Sustainable</a:t>
            </a:r>
            <a:endParaRPr lang="en-GB" sz="20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400" dirty="0">
                <a:latin typeface="Gill Sans MT" panose="020B0502020104020203" pitchFamily="34" charset="0"/>
              </a:rPr>
              <a:t>Lower expense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Gill Sans MT" panose="020B0502020104020203" pitchFamily="34" charset="0"/>
              </a:rPr>
              <a:t>An innovative solution</a:t>
            </a:r>
          </a:p>
        </p:txBody>
      </p:sp>
    </p:spTree>
    <p:extLst>
      <p:ext uri="{BB962C8B-B14F-4D97-AF65-F5344CB8AC3E}">
        <p14:creationId xmlns:p14="http://schemas.microsoft.com/office/powerpoint/2010/main" val="195514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D4E-3970-495D-9CAD-64BF2CD1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How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to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bring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the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Idea</a:t>
            </a:r>
            <a:r>
              <a:rPr lang="de-DE" b="1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b="1" dirty="0" err="1">
                <a:solidFill>
                  <a:srgbClr val="00B0F0"/>
                </a:solidFill>
                <a:latin typeface="Gill Sans MT" panose="020B0502020104020203" pitchFamily="34" charset="0"/>
              </a:rPr>
              <a:t>further</a:t>
            </a:r>
            <a:endParaRPr lang="en-GB" b="1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0AE69-1507-4950-9EC4-C7D57336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de-DE" dirty="0">
                <a:latin typeface="Gill Sans MT" panose="020B0502020104020203" pitchFamily="34" charset="0"/>
              </a:rPr>
              <a:t>Future </a:t>
            </a:r>
            <a:r>
              <a:rPr lang="de-DE" dirty="0" err="1">
                <a:latin typeface="Gill Sans MT" panose="020B0502020104020203" pitchFamily="34" charset="0"/>
              </a:rPr>
              <a:t>Perspective</a:t>
            </a:r>
            <a:r>
              <a:rPr lang="de-DE" dirty="0">
                <a:latin typeface="Gill Sans MT" panose="020B0502020104020203" pitchFamily="34" charset="0"/>
              </a:rPr>
              <a:t>:</a:t>
            </a: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de-DE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GB" sz="2400" u="sng" dirty="0">
                <a:latin typeface="Gill Sans MT" panose="020B0502020104020203" pitchFamily="34" charset="0"/>
              </a:rPr>
              <a:t>An individual </a:t>
            </a:r>
            <a:r>
              <a:rPr lang="en-GB" sz="2400" u="sng" dirty="0" err="1">
                <a:latin typeface="Gill Sans MT" panose="020B0502020104020203" pitchFamily="34" charset="0"/>
              </a:rPr>
              <a:t>communting</a:t>
            </a:r>
            <a:r>
              <a:rPr lang="en-GB" sz="2400" u="sng" dirty="0">
                <a:latin typeface="Gill Sans MT" panose="020B0502020104020203" pitchFamily="34" charset="0"/>
              </a:rPr>
              <a:t> experience in a shared vehicle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129C0-4A4F-4803-9AB2-0ADAD63D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8" y="2813872"/>
            <a:ext cx="5528964" cy="30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5ACD5-29BB-4783-8406-FEFAEF38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250" y="1611312"/>
            <a:ext cx="9023350" cy="1817688"/>
          </a:xfrm>
        </p:spPr>
        <p:txBody>
          <a:bodyPr/>
          <a:lstStyle/>
          <a:p>
            <a:pPr algn="r"/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Thanks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for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your</a:t>
            </a:r>
            <a:r>
              <a:rPr lang="de-DE" dirty="0">
                <a:solidFill>
                  <a:srgbClr val="00B0F0"/>
                </a:solidFill>
                <a:latin typeface="Gill Sans MT" panose="020B0502020104020203" pitchFamily="34" charset="0"/>
              </a:rPr>
              <a:t> 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attent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de-DE" dirty="0" err="1">
                <a:solidFill>
                  <a:srgbClr val="00B0F0"/>
                </a:solidFill>
                <a:latin typeface="Gill Sans MT" panose="020B0502020104020203" pitchFamily="34" charset="0"/>
              </a:rPr>
              <a:t>on</a:t>
            </a:r>
            <a:endParaRPr lang="en-GB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1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82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e.Gotainment </vt:lpstr>
      <vt:lpstr>About the Idea</vt:lpstr>
      <vt:lpstr>About the Idea</vt:lpstr>
      <vt:lpstr>About the Idea</vt:lpstr>
      <vt:lpstr>Have a look</vt:lpstr>
      <vt:lpstr>Advantages</vt:lpstr>
      <vt:lpstr>How to bring the Idea further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Thissen,Torsten T.</dc:creator>
  <cp:lastModifiedBy>Christoph Jerolimov</cp:lastModifiedBy>
  <cp:revision>32</cp:revision>
  <dcterms:created xsi:type="dcterms:W3CDTF">2019-05-23T15:06:33Z</dcterms:created>
  <dcterms:modified xsi:type="dcterms:W3CDTF">2019-05-24T13:00:40Z</dcterms:modified>
</cp:coreProperties>
</file>