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8" r:id="rId3"/>
    <p:sldId id="259" r:id="rId4"/>
    <p:sldId id="265" r:id="rId5"/>
    <p:sldId id="266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49DC-CDDE-4573-92E2-D240FA303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669B2-8570-4236-84C3-404A1D52D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A23ED-D192-4739-9E78-15B269C3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11EE-55DA-43E5-BD5F-47B52789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D27D-C20D-4E34-B02D-470CCCE8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4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AFE1-2A85-42BD-917A-AE553C01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EAE69-8DDC-4652-899A-E906CD80E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A65E-2CD5-4CCB-A149-1D72FA49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38CC-2100-4833-9545-15EA3406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43B01-1724-4702-92DF-DAD946D4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9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54665-C92C-4508-B16E-0A952EBC5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E0246-D6E9-4CC0-978F-D2D94F45C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27B8-45C9-4A85-A89F-BB59F7C4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2AD39-D9F1-43B7-A7A6-F9451F52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CBE6-C86D-4858-A443-1FFDE94C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9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A3F5-5E4C-444F-8CF9-E5972FC1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5C7B-4C2C-4BD5-8FDC-A2C66D65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7C0C-4387-4FA0-AD1C-A66DA6FD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A602-BCF5-400B-A293-B40A98F4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8623-5726-4E69-A5D9-4B850836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64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EAFB-C4D8-45F4-8E03-7FE0BDE1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BC722-2758-430F-AA13-CBA492713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A4D0-02F9-40B8-9A3E-40B6E378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1816-F37F-49BA-AF38-E54AA4E4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772E-1F74-4192-866C-A03D02D6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27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447B-69F2-497C-B020-ACAF28C9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BBC7-263E-4A0A-8EAA-672F7854E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10E8B-5472-40DF-AA25-0C1ABCE27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8224D-4AF6-4CD1-83F5-E42D5497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CDE50-419E-4FE2-B3FA-3D971565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2A8D-9435-4F39-BA9D-17AE2E58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4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A06-8DE8-4AE0-8008-1CB9C11F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17437-14EA-4F08-BFE1-1DC3EB6A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73FE6-0556-4691-A57B-656031095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5FBC2-6F60-4D15-86C2-AF79CB8DF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6C13C-FDF6-4533-8DD0-7BB75A6D7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1A85F-AAFA-4E0C-853F-B7B9B7EC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FE17D-A65C-4726-83DF-9FFF517E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C3573-9E3D-4E91-B97B-ED6D813A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7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44FB-7661-4FA0-829A-EEAB20AC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E4CEC-10BD-4DDF-AA9C-07FCE5DC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68EFF-4A72-46EC-BE62-B625E92D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D1A24-797F-4E2D-A503-51B2F7D7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72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82111-27E9-43D4-B9C3-839F659F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39BC1-E189-4FCA-AD4F-6C252F09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36E9-A6F2-4459-9FBB-40E847DC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69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017-1AD8-4D9B-934E-F616582A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4F5B-F7D7-447C-A610-62D8F28E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918B4-034C-4391-A738-5B77B1AC4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7326-D382-4735-BA16-682F5B46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9D413-0CD5-4290-9680-A5FCFB46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9E99E-51A0-428F-8E4A-6E0FCC1F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7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AEAA-DAD2-47DE-83A7-7FF6138C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C7D9C-0794-4422-9623-744F61895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78AA-92BE-46E1-9FF3-C1417CE7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AAACD-C701-44A7-9CFE-A053B3F4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08B81-1058-40BB-88C3-6C695076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08278-8B97-4FC6-AE36-63029720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79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2000" t="16000" r="2000" b="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59C99-72B7-4BAE-AE3E-1AD7531B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E3A47-C21C-4255-A2B8-B8D54111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C777D-EE0B-43F1-973E-BBD50D7BA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2350C-BD2E-4768-96EA-5AE1AA397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06183-CBC5-41FF-9F85-A0702E78B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1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DB5B-CFED-4512-99B8-DDB9B0ED9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b="1" dirty="0" err="1">
                <a:solidFill>
                  <a:srgbClr val="00B0F0"/>
                </a:solidFill>
                <a:latin typeface="Gill Sans MT" panose="020B0502020104020203" pitchFamily="34" charset="0"/>
                <a:ea typeface="Batang" panose="020B0503020000020004" pitchFamily="18" charset="-127"/>
              </a:rPr>
              <a:t>e</a:t>
            </a:r>
            <a:r>
              <a:rPr lang="de-DE" sz="7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Batang" panose="020B0503020000020004" pitchFamily="18" charset="-127"/>
              </a:rPr>
              <a:t>.</a:t>
            </a:r>
            <a:r>
              <a:rPr lang="de-DE" sz="7200" b="1" dirty="0" err="1">
                <a:solidFill>
                  <a:srgbClr val="00B0F0"/>
                </a:solidFill>
                <a:latin typeface="Gill Sans MT" panose="020B0502020104020203" pitchFamily="34" charset="0"/>
                <a:ea typeface="Batang" panose="020B0503020000020004" pitchFamily="18" charset="-127"/>
              </a:rPr>
              <a:t>Gotainment</a:t>
            </a:r>
            <a:r>
              <a:rPr lang="de-DE" sz="7200" b="1" dirty="0">
                <a:solidFill>
                  <a:srgbClr val="00B0F0"/>
                </a:solidFill>
                <a:latin typeface="Gill Sans MT" panose="020B0502020104020203" pitchFamily="34" charset="0"/>
                <a:ea typeface="Batang" panose="020B0503020000020004" pitchFamily="18" charset="-127"/>
              </a:rPr>
              <a:t> </a:t>
            </a:r>
            <a:endParaRPr lang="en-GB" sz="7200" b="1" dirty="0">
              <a:solidFill>
                <a:srgbClr val="00B0F0"/>
              </a:solidFill>
              <a:latin typeface="Gill Sans MT" panose="020B0502020104020203" pitchFamily="34" charset="0"/>
              <a:ea typeface="Batang" panose="020B0503020000020004" pitchFamily="18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29053-7D77-4FBD-97D8-CC08B6D99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Torsten</a:t>
            </a:r>
            <a:r>
              <a:rPr lang="en-GB" dirty="0"/>
              <a:t> </a:t>
            </a:r>
            <a:r>
              <a:rPr lang="en-GB" dirty="0" err="1"/>
              <a:t>Thissen</a:t>
            </a:r>
            <a:r>
              <a:rPr lang="en-GB" dirty="0"/>
              <a:t>, Christian Stahl, Christoph Jerolimov</a:t>
            </a:r>
          </a:p>
        </p:txBody>
      </p:sp>
    </p:spTree>
    <p:extLst>
      <p:ext uri="{BB962C8B-B14F-4D97-AF65-F5344CB8AC3E}">
        <p14:creationId xmlns:p14="http://schemas.microsoft.com/office/powerpoint/2010/main" val="341881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ADD4-AF22-4176-911B-70DF6F72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About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the</a:t>
            </a:r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Idea</a:t>
            </a:r>
            <a:endParaRPr lang="en-GB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7886D7-7EAC-4318-B3CE-DE49D84C4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69" y="2742131"/>
            <a:ext cx="4778820" cy="2607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ABCEA7-C473-4933-A33A-DF4389DD5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25" y="3383166"/>
            <a:ext cx="1325563" cy="1325563"/>
          </a:xfrm>
          <a:prstGeom prst="rect">
            <a:avLst/>
          </a:prstGeom>
        </p:spPr>
      </p:pic>
      <p:pic>
        <p:nvPicPr>
          <p:cNvPr id="8" name="Picture 7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BE01B76A-70DA-49BF-920E-CE73379CE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74" y="14668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20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07CC-7A2B-4B6E-8AF3-4A15B922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About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the</a:t>
            </a:r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Idea</a:t>
            </a:r>
            <a:endParaRPr lang="en-GB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84AFE-5F74-44BB-966F-D4BB781B0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 err="1">
                <a:latin typeface="Gill Sans MT" panose="020B0502020104020203" pitchFamily="34" charset="0"/>
              </a:rPr>
              <a:t>Current</a:t>
            </a:r>
            <a:r>
              <a:rPr lang="de-DE" dirty="0">
                <a:latin typeface="Gill Sans MT" panose="020B0502020104020203" pitchFamily="34" charset="0"/>
              </a:rPr>
              <a:t> Situation: 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2AA02-BA83-4FCD-8252-DC846CE6D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80" y="3117201"/>
            <a:ext cx="4148258" cy="262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90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7D65-0E8E-4093-A915-447B1222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About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the</a:t>
            </a:r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Idea</a:t>
            </a:r>
            <a:endParaRPr lang="en-GB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D779-B013-44C0-862A-7B676D20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u="sng" dirty="0" err="1">
                <a:latin typeface="Gill Sans MT" panose="020B0502020104020203" pitchFamily="34" charset="0"/>
              </a:rPr>
              <a:t>Our</a:t>
            </a:r>
            <a:r>
              <a:rPr lang="de-DE" b="1" u="sng" dirty="0">
                <a:latin typeface="Gill Sans MT" panose="020B0502020104020203" pitchFamily="34" charset="0"/>
              </a:rPr>
              <a:t> Vision</a:t>
            </a:r>
          </a:p>
          <a:p>
            <a:pPr marL="0" indent="0" algn="ctr">
              <a:buNone/>
            </a:pPr>
            <a:endParaRPr lang="de-DE" b="1" u="sng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r>
              <a:rPr lang="de-DE" dirty="0">
                <a:latin typeface="Gill Sans MT" panose="020B0502020104020203" pitchFamily="34" charset="0"/>
              </a:rPr>
              <a:t>The personal </a:t>
            </a:r>
            <a:r>
              <a:rPr lang="de-DE" dirty="0" err="1">
                <a:latin typeface="Gill Sans MT" panose="020B0502020104020203" pitchFamily="34" charset="0"/>
              </a:rPr>
              <a:t>and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cross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platform</a:t>
            </a:r>
            <a:r>
              <a:rPr lang="de-DE" dirty="0">
                <a:latin typeface="Gill Sans MT" panose="020B0502020104020203" pitchFamily="34" charset="0"/>
              </a:rPr>
              <a:t> Infotainment </a:t>
            </a:r>
            <a:r>
              <a:rPr lang="de-DE" dirty="0" err="1">
                <a:latin typeface="Gill Sans MT" panose="020B0502020104020203" pitchFamily="34" charset="0"/>
              </a:rPr>
              <a:t>system</a:t>
            </a:r>
            <a:r>
              <a:rPr lang="de-DE" dirty="0">
                <a:latin typeface="Gill Sans MT" panose="020B0502020104020203" pitchFamily="34" charset="0"/>
              </a:rPr>
              <a:t> in </a:t>
            </a:r>
            <a:r>
              <a:rPr lang="de-DE" dirty="0" err="1">
                <a:latin typeface="Gill Sans MT" panose="020B0502020104020203" pitchFamily="34" charset="0"/>
              </a:rPr>
              <a:t>the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car</a:t>
            </a:r>
            <a:endParaRPr lang="de-DE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6F08D-8A5B-4394-9E75-4C9765DD8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6" y="3494229"/>
            <a:ext cx="2819400" cy="2682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646EE-959B-42C8-8A5C-753400CA7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32" y="3494228"/>
            <a:ext cx="4123763" cy="2682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63F37-FC16-4E76-A3C2-C165CCD32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159" y="3494228"/>
            <a:ext cx="2921790" cy="268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3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094997-DA5E-42A3-B3E8-67EDD898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Have</a:t>
            </a:r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 a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look</a:t>
            </a:r>
            <a:endParaRPr lang="en-GB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47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7F74-B0F0-4C9B-913B-BFCD0E0B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7025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Advantages</a:t>
            </a:r>
            <a:endParaRPr lang="en-GB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A07D3D-DA42-4EAB-9959-4C65ABCE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52588"/>
            <a:ext cx="9485898" cy="45370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3200" dirty="0" err="1">
                <a:latin typeface="Gill Sans MT" panose="020B0502020104020203" pitchFamily="34" charset="0"/>
              </a:rPr>
              <a:t>Sustainable</a:t>
            </a:r>
            <a:endParaRPr lang="de-DE" sz="32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3200" dirty="0" err="1">
                <a:latin typeface="Gill Sans MT" panose="020B0502020104020203" pitchFamily="34" charset="0"/>
              </a:rPr>
              <a:t>Customized</a:t>
            </a:r>
            <a:r>
              <a:rPr lang="de-DE" sz="3200" dirty="0">
                <a:latin typeface="Gill Sans MT" panose="020B0502020104020203" pitchFamily="34" charset="0"/>
              </a:rPr>
              <a:t> </a:t>
            </a:r>
            <a:r>
              <a:rPr lang="de-DE" sz="3200" dirty="0" err="1">
                <a:latin typeface="Gill Sans MT" panose="020B0502020104020203" pitchFamily="34" charset="0"/>
              </a:rPr>
              <a:t>car</a:t>
            </a:r>
            <a:r>
              <a:rPr lang="de-DE" sz="3200" dirty="0">
                <a:latin typeface="Gill Sans MT" panose="020B0502020104020203" pitchFamily="34" charset="0"/>
              </a:rPr>
              <a:t> </a:t>
            </a:r>
            <a:r>
              <a:rPr lang="de-DE" sz="3200" dirty="0" err="1">
                <a:latin typeface="Gill Sans MT" panose="020B0502020104020203" pitchFamily="34" charset="0"/>
              </a:rPr>
              <a:t>experience</a:t>
            </a:r>
            <a:endParaRPr lang="de-DE" sz="32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3200" dirty="0" err="1">
                <a:latin typeface="Gill Sans MT" panose="020B0502020104020203" pitchFamily="34" charset="0"/>
              </a:rPr>
              <a:t>Lower</a:t>
            </a:r>
            <a:r>
              <a:rPr lang="de-DE" sz="3200" dirty="0">
                <a:latin typeface="Gill Sans MT" panose="020B0502020104020203" pitchFamily="34" charset="0"/>
              </a:rPr>
              <a:t> </a:t>
            </a:r>
            <a:r>
              <a:rPr lang="de-DE" sz="3200" dirty="0" err="1">
                <a:latin typeface="Gill Sans MT" panose="020B0502020104020203" pitchFamily="34" charset="0"/>
              </a:rPr>
              <a:t>costs</a:t>
            </a:r>
            <a:endParaRPr lang="de-DE" sz="32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3200" dirty="0">
                <a:latin typeface="Gill Sans MT" panose="020B0502020104020203" pitchFamily="34" charset="0"/>
              </a:rPr>
              <a:t>A </a:t>
            </a:r>
            <a:r>
              <a:rPr lang="de-DE" sz="3200" dirty="0" err="1">
                <a:latin typeface="Gill Sans MT" panose="020B0502020104020203" pitchFamily="34" charset="0"/>
              </a:rPr>
              <a:t>connected</a:t>
            </a:r>
            <a:r>
              <a:rPr lang="de-DE" sz="3200" dirty="0">
                <a:latin typeface="Gill Sans MT" panose="020B0502020104020203" pitchFamily="34" charset="0"/>
              </a:rPr>
              <a:t> </a:t>
            </a:r>
            <a:r>
              <a:rPr lang="de-DE" sz="3200" dirty="0" err="1">
                <a:latin typeface="Gill Sans MT" panose="020B0502020104020203" pitchFamily="34" charset="0"/>
              </a:rPr>
              <a:t>car</a:t>
            </a:r>
            <a:endParaRPr lang="en-GB" sz="32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3200" dirty="0">
                <a:latin typeface="Gill Sans MT" panose="020B0502020104020203" pitchFamily="34" charset="0"/>
              </a:rPr>
              <a:t>Cross </a:t>
            </a:r>
            <a:r>
              <a:rPr lang="de-DE" sz="3200" dirty="0" err="1">
                <a:latin typeface="Gill Sans MT" panose="020B0502020104020203" pitchFamily="34" charset="0"/>
              </a:rPr>
              <a:t>platform</a:t>
            </a:r>
            <a:r>
              <a:rPr lang="de-DE" sz="3200" dirty="0">
                <a:latin typeface="Gill Sans MT" panose="020B0502020104020203" pitchFamily="34" charset="0"/>
              </a:rPr>
              <a:t> </a:t>
            </a:r>
            <a:r>
              <a:rPr lang="de-DE" sz="3200" dirty="0" err="1">
                <a:latin typeface="Gill Sans MT" panose="020B0502020104020203" pitchFamily="34" charset="0"/>
              </a:rPr>
              <a:t>technology</a:t>
            </a:r>
            <a:endParaRPr lang="de-DE" sz="3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42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AD4E-3970-495D-9CAD-64BF2CD1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How</a:t>
            </a:r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to</a:t>
            </a:r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 bring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the</a:t>
            </a:r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Idea</a:t>
            </a:r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further</a:t>
            </a:r>
            <a:endParaRPr lang="en-GB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40AE69-1507-4950-9EC4-C7D573367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de-DE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r>
              <a:rPr lang="de-DE" dirty="0">
                <a:latin typeface="Gill Sans MT" panose="020B0502020104020203" pitchFamily="34" charset="0"/>
              </a:rPr>
              <a:t>Future </a:t>
            </a:r>
            <a:r>
              <a:rPr lang="de-DE" dirty="0" err="1">
                <a:latin typeface="Gill Sans MT" panose="020B0502020104020203" pitchFamily="34" charset="0"/>
              </a:rPr>
              <a:t>Perspective</a:t>
            </a:r>
            <a:r>
              <a:rPr lang="de-DE" dirty="0">
                <a:latin typeface="Gill Sans MT" panose="020B0502020104020203" pitchFamily="34" charset="0"/>
              </a:rPr>
              <a:t>:</a:t>
            </a:r>
          </a:p>
          <a:p>
            <a:pPr marL="0" indent="0" algn="ctr">
              <a:buNone/>
            </a:pPr>
            <a:endParaRPr lang="de-DE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endParaRPr lang="de-DE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endParaRPr lang="de-DE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endParaRPr lang="de-DE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endParaRPr lang="de-DE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endParaRPr lang="de-DE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endParaRPr lang="de-DE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r>
              <a:rPr lang="en-GB" sz="2400" u="sng" dirty="0">
                <a:latin typeface="Gill Sans MT" panose="020B0502020104020203" pitchFamily="34" charset="0"/>
              </a:rPr>
              <a:t>An individual </a:t>
            </a:r>
            <a:r>
              <a:rPr lang="en-GB" sz="2400" u="sng" dirty="0" err="1">
                <a:latin typeface="Gill Sans MT" panose="020B0502020104020203" pitchFamily="34" charset="0"/>
              </a:rPr>
              <a:t>communting</a:t>
            </a:r>
            <a:r>
              <a:rPr lang="en-GB" sz="2400" u="sng" dirty="0">
                <a:latin typeface="Gill Sans MT" panose="020B0502020104020203" pitchFamily="34" charset="0"/>
              </a:rPr>
              <a:t> experience in a shared vehicle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2129C0-4A4F-4803-9AB2-0ADAD63D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18" y="2813872"/>
            <a:ext cx="5528964" cy="30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78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F5ACD5-29BB-4783-8406-FEFAEF381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250" y="1611312"/>
            <a:ext cx="9023350" cy="1817688"/>
          </a:xfrm>
        </p:spPr>
        <p:txBody>
          <a:bodyPr/>
          <a:lstStyle/>
          <a:p>
            <a:pPr algn="r"/>
            <a:r>
              <a:rPr lang="de-DE" dirty="0" err="1">
                <a:solidFill>
                  <a:srgbClr val="00B0F0"/>
                </a:solidFill>
                <a:latin typeface="Gill Sans MT" panose="020B0502020104020203" pitchFamily="34" charset="0"/>
              </a:rPr>
              <a:t>Thanks</a:t>
            </a:r>
            <a:r>
              <a:rPr lang="de-DE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dirty="0" err="1">
                <a:solidFill>
                  <a:srgbClr val="00B0F0"/>
                </a:solidFill>
                <a:latin typeface="Gill Sans MT" panose="020B0502020104020203" pitchFamily="34" charset="0"/>
              </a:rPr>
              <a:t>for</a:t>
            </a:r>
            <a:r>
              <a:rPr lang="de-DE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dirty="0" err="1">
                <a:solidFill>
                  <a:srgbClr val="00B0F0"/>
                </a:solidFill>
                <a:latin typeface="Gill Sans MT" panose="020B0502020104020203" pitchFamily="34" charset="0"/>
              </a:rPr>
              <a:t>your</a:t>
            </a:r>
            <a:r>
              <a:rPr lang="de-DE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dirty="0" err="1">
                <a:solidFill>
                  <a:srgbClr val="00B0F0"/>
                </a:solidFill>
                <a:latin typeface="Gill Sans MT" panose="020B0502020104020203" pitchFamily="34" charset="0"/>
              </a:rPr>
              <a:t>attent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de-DE" dirty="0" err="1">
                <a:solidFill>
                  <a:srgbClr val="00B0F0"/>
                </a:solidFill>
                <a:latin typeface="Gill Sans MT" panose="020B0502020104020203" pitchFamily="34" charset="0"/>
              </a:rPr>
              <a:t>on</a:t>
            </a:r>
            <a:endParaRPr lang="en-GB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1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73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Office Theme</vt:lpstr>
      <vt:lpstr>e.Gotainment </vt:lpstr>
      <vt:lpstr>About the Idea</vt:lpstr>
      <vt:lpstr>About the Idea</vt:lpstr>
      <vt:lpstr>About the Idea</vt:lpstr>
      <vt:lpstr>Have a look</vt:lpstr>
      <vt:lpstr>Advantages</vt:lpstr>
      <vt:lpstr>How to bring the Idea further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Thissen,Torsten T.</dc:creator>
  <cp:lastModifiedBy>Christoph Jerolimov</cp:lastModifiedBy>
  <cp:revision>34</cp:revision>
  <cp:lastPrinted>2019-05-24T13:09:15Z</cp:lastPrinted>
  <dcterms:created xsi:type="dcterms:W3CDTF">2019-05-23T15:06:33Z</dcterms:created>
  <dcterms:modified xsi:type="dcterms:W3CDTF">2019-05-24T13:58:14Z</dcterms:modified>
</cp:coreProperties>
</file>