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1328-790F-704D-90D2-7EC6047CD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 err="1"/>
              <a:t>e</a:t>
            </a:r>
            <a:r>
              <a:rPr lang="de-DE" dirty="0" err="1"/>
              <a:t>.Go</a:t>
            </a:r>
            <a:r>
              <a:rPr lang="de-DE" dirty="0"/>
              <a:t> </a:t>
            </a:r>
            <a:r>
              <a:rPr lang="de-DE" cap="none" dirty="0"/>
              <a:t>Service App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F9A51-32D7-934C-A3FE-1567EE9DE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/>
              <a:t>The </a:t>
            </a:r>
            <a:r>
              <a:rPr lang="de-DE" cap="none" dirty="0" err="1"/>
              <a:t>service</a:t>
            </a:r>
            <a:r>
              <a:rPr lang="de-DE" cap="none" dirty="0"/>
              <a:t> </a:t>
            </a:r>
            <a:r>
              <a:rPr lang="de-DE" cap="none" dirty="0" err="1"/>
              <a:t>point</a:t>
            </a:r>
            <a:r>
              <a:rPr lang="de-DE" cap="none" dirty="0"/>
              <a:t> </a:t>
            </a:r>
            <a:r>
              <a:rPr lang="de-DE" cap="none" dirty="0" err="1"/>
              <a:t>companion</a:t>
            </a:r>
            <a:r>
              <a:rPr lang="de-DE" cap="none" dirty="0"/>
              <a:t> </a:t>
            </a:r>
            <a:r>
              <a:rPr lang="de-DE" cap="none" dirty="0" err="1"/>
              <a:t>app</a:t>
            </a:r>
            <a:endParaRPr lang="de-DE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44C42-A9F6-F045-85B0-80103E6E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150" y="766763"/>
            <a:ext cx="2743200" cy="548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AB938-D405-EA44-8CB8-500394F5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137" y="1122363"/>
            <a:ext cx="1054100" cy="1054100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13438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777C-27F7-7C4D-B6A2-CD9EDB55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a </a:t>
            </a:r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an </a:t>
            </a:r>
            <a:r>
              <a:rPr lang="de-DE" dirty="0" err="1"/>
              <a:t>experience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57DC-783F-3148-B034-32765228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e.GO</a:t>
            </a:r>
            <a:r>
              <a:rPr lang="de-DE" dirty="0"/>
              <a:t> Service App </a:t>
            </a:r>
            <a:r>
              <a:rPr lang="de-DE" dirty="0" err="1"/>
              <a:t>notifies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a Service Point</a:t>
            </a:r>
          </a:p>
          <a:p>
            <a:r>
              <a:rPr lang="de-DE" dirty="0"/>
              <a:t>In-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e.GO</a:t>
            </a:r>
            <a:r>
              <a:rPr lang="de-DE" dirty="0"/>
              <a:t> </a:t>
            </a:r>
            <a:r>
              <a:rPr lang="de-DE" dirty="0" err="1"/>
              <a:t>Life‘s</a:t>
            </a:r>
            <a:r>
              <a:rPr lang="de-DE" dirty="0"/>
              <a:t> </a:t>
            </a:r>
            <a:r>
              <a:rPr lang="de-DE" dirty="0" err="1"/>
              <a:t>health</a:t>
            </a:r>
            <a:endParaRPr lang="de-DE" dirty="0"/>
          </a:p>
          <a:p>
            <a:r>
              <a:rPr lang="de-DE" dirty="0"/>
              <a:t>Request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Service Points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34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015C-4CDE-224C-A8EF-6340CBF2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89491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</TotalTime>
  <Words>56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e.Go Service App</vt:lpstr>
      <vt:lpstr>Let a visit become an experience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Schlabertz</dc:creator>
  <cp:lastModifiedBy>Jonas Schlabertz</cp:lastModifiedBy>
  <cp:revision>3</cp:revision>
  <dcterms:created xsi:type="dcterms:W3CDTF">2019-05-24T09:19:15Z</dcterms:created>
  <dcterms:modified xsi:type="dcterms:W3CDTF">2019-05-24T10:07:27Z</dcterms:modified>
</cp:coreProperties>
</file>