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>
        <p:scale>
          <a:sx n="68" d="100"/>
          <a:sy n="68" d="100"/>
        </p:scale>
        <p:origin x="75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4T09:06:59.3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476 124 6144,'-1'-2'572,"1"2"-497,0-1 0,0 1 0,-1 0 0,1 0 0,0 0 0,0 0 0,0 0 1,0 0-1,0 0 0,0-1 0,-1 1 0,1 0 0,0 0 0,0 0 0,0 0 0,0 0 1,0-1-1,0 1 0,0 0 0,0 0 0,0 0 0,0 0 0,0-1 0,0 1 0,0 0 1,0 0-1,0 0 0,0-1 0,0 1 0,0 0 0,0 0 0,0 0 0,0 0 0,0-1 1,0 1-1,0 0 0,0 0 0,0 0 0,1 0 0,-1 0 0,0-1 0,0 1 0,0 0 1,0 0-1,0 0 0,0 0 0,1 0 0,-1 0 0,0 0 0,0-1 0,0 1 0,0 0 1,1 0-1,-1 0 0,0 0 0,0 0 0,0 0-75,0 2 832,-7 11 322,0 1 0,-4 5-1154,-8 14 604,-4 9-124,-2-1 0,-2-1 0,-2-1 0,-1-2 0,-20 18-480,-72 79 303,79-85-249,-22 30-17,62-75-37,3-4 0,-1 1 0,1-1 0,0 1 0,0-1 0,-1 1 0,1-1 0,0 0 0,-1 1 0,1-1 0,0 0 0,-1 1 0,1-1 0,0 0 0,-1 1 0,1-1 0,-1 0 0,1 0 0,-1 1 0,1-1 0,-1 0 0,1 0 0,-1 0 0,1 0 0,-1 0 0,1 1 0,-1-1 0,1 0 0,-1 0 0,1 0 0,-1-1 0,1 1 0,-1 0 0,1 0 0,0-1 0,-1 1 0,1-1 0,0 0 0,0 0 0,0 0 0,0 1 0,1-1 0,-1 0 0,0 0 0,0 0 0,0 1 0,1-1 0,-1 0 0,0 1 0,1-1 0,-1 0 0,1 0 0,-1 1 0,1-1 0,-1 1 0,1-1 0,-1 0 0,3-2 0,44-83-85,-31 60 35,1 0 0,11-11 50,14-22-87,-28 39 44,18-28-175,11-10 218,43-51-81,-15 18 1111,12-6-1030,-78 91 77,21-19 232,-24 23-284,-1 1 1,1 0-1,0-1 1,0 1-1,0 0 0,0 0 1,0 0-1,0 1 1,0-1-1,0 0 1,0 1-1,0-1 0,0 1 1,1 0-26,-2 0 10,-1 0 0,1 0 0,-1 0 0,1 0-1,0 0 1,-1 0 0,1 1 0,-1-1 0,1 0 0,-1 0 0,1 1 0,-1-1 0,1 0 0,-1 1 0,1-1 0,-1 0 0,1 1 0,-1-1 0,0 1 0,1-1 0,-1 1-1,0-1 1,1 1 0,-1-1 0,0 1 0,1-1-10,4 17 190,-3 12-21,0 1 0,-1-1 0,-2 0 0,-1 0 0,-2 4-169,0 13 115,-32 248 328,5-50-428,30-231-137,0 11-687,-2-1-1,-1 1 1,-1-1-1,-3 10 810,8-32-576,-1 0 0,1 0-1,-1 0 1,1 0 0,-1 0-1,1 0 1,-1 0 0,0 0-1,1 0 1,-1-1 0,0 1-1,0 0 1,0 0 0,0-1-1,0 1 577,0-5-3114</inkml:trace>
  <inkml:trace contextRef="#ctx0" brushRef="#br0" timeOffset="321.142">120 495 9600,'-10'0'3584,"20"0"-2784,-10 4 224,13-4-160,3 6-65,11-6 65,-4 0-256,9 0-32,8 0-352,5-6-128,0 2-64,-6-7-384,-2 1-160,-8 2-1951,0-2-833,-2-5 1696,1-1 800</inkml:trace>
  <inkml:trace contextRef="#ctx0" brushRef="#br0" timeOffset="322.142">773 104 8960,'0'0'73,"0"0"1,0 0-1,0-1 1,0 1-1,0 0 1,0 0-1,0 0 1,0 0-1,0 0 1,0 0 0,-1 0-1,1 0 1,0-1-1,0 1 1,0 0-1,0 0 1,0 0-1,0 0 1,0 0-1,0 0 1,0 0-1,0 0 1,0 0-1,0 0 1,0 0 0,0 0-1,-1 0 1,1-1-1,0 1 1,0 0-1,0 0 1,0 0-1,0 0 1,0 0-1,0 0 1,0 0-1,0 0 1,-1 0-1,1 0 1,0 0-1,0 0 1,0 0 0,0 0-1,0 0 1,0 0-1,0 0 1,0 0-1,0 0 1,-1 0-1,1 1 1,0-1-1,0 0 1,0 0-1,0 0 1,0 0-1,0 0 1,0 0-1,0 0 1,0 0 0,0 0-1,0 0 1,0 0-1,-1 0 1,1 0-1,0 1 1,0-1-74,-2 12 1726,2 28-1852,0-25 942,-1 41 14,-3-1 0,-6 20-830,-24 113 810,29-159-816,1-12 9,-1 6-105,1 0-1,2 0 1,-1 4 102,6-23-320,1-7 277,6-7 155,-5 3-74,1-1 0,-1-1 0,-1 1-1,3-7-37,-2 4 37,1 1-1,6-10-36,5-5 49,-9 12-30,1 0-1,0 1 0,1 0 1,4-3-19,-12 13-29,1 0-1,-1 0 1,0 1 0,1-1 0,-1 1-1,1-1 1,0 1 0,-1 0 0,1 0-1,0 0 1,0 0 0,0 0 0,0 1-1,0 0 1,0-1 0,0 1 0,0 0-1,0 0 1,0 0 0,-1 1 0,1-1-1,0 1 1,0 0 0,0 0 0,0 0-1,0 0 1,-1 0 0,1 0 0,-1 1 0,1 0 29,4 2 3,-1 0 0,1 1 0,-1 0 0,-1 0 0,1 1 0,-1-1 1,0 1-1,0 0 0,0 1 0,-1-1 0,0 2-3,4 6 44,-1 0 0,-1 1 1,-1 0-1,0 0 0,-1 1 0,0-1 0,-1 1 0,-1 0 0,-1 2-44,0-9 41,-1 0 1,-1 0-1,0 0 0,0 0 0,-1 0 0,0 0 0,-2 7-41,2-10 93,-1-1 0,0 1 0,1-1-1,-2 1 1,1-1 0,-1 0 0,1 0 0,-1 0 0,-1-1 0,1 1 0,-4 2-93,4-4 60,-1 0 1,1 0-1,0-1 1,-1 1-1,0-1 1,0 0-1,1 0 1,-1-1-1,0 1 1,0-1-1,-1 0 1,1-1-1,0 1 1,0-1-1,0 0 1,0 0-1,-1-1 1,1 1-1,0-1 1,0 0-1,0-1 1,0 1-1,0-1 1,-2-1-61,-3-2-179,1 0 0,0 0 0,0 0 0,0-1-1,0-1 1,1 0 0,0 0 0,1 0 0,0-1 0,0 0 0,-4-6 179,10 12-350,0 0 0,-1 0 0,1-1 0,0 1 0,0 0 0,0-1 0,0 1 0,1 0-1,-1-1 1,1 1 0,0-1 0,-1 1 0,1-1 0,0 1 0,0-1 0,0 1 0,1-1 0,-1 1-1,1-1 1,-1 1 0,1 0 0,0-1 0,0 1 0,0 0 0,0-1 0,0 1 0,1 0-1,-1 0 1,1 0 0,-1 0 0,1 0 0,0 0 0,0 1 0,0-1 350,20-14-1392</inkml:trace>
  <inkml:trace contextRef="#ctx0" brushRef="#br0" timeOffset="323.142">1334 579 11008,'-6'0'1022,"-1"1"1,1-1 0,0 1-1,-1 1 1,-4 0-1023,-2 3 282,0 1-1,0 0 1,-5 3-282,-8 4 271,22-11-279,1 0 0,0 0 1,-1 0-1,1 0 0,0 1 1,0-1-1,1 1 0,-1 0 1,0 0-1,1 0 0,0 0 1,0 1-1,0-1 0,0 0 0,0 1 1,1 0-1,-1-1 0,1 1 1,0 0-1,0-1 0,0 1 1,1 4 7,-2 7-10,2 0 0,0 1 0,1-1 1,1 1-1,0 1 10,-1-12 4,3 26 13,0-3 35,-1-1 0,-1 2-52,-2-20 133,0 0 0,-1 1 0,0-1 0,-1 0 0,0 0 0,0 0 0,-1 0-1,0 1-132,2-8 37,-1 1 0,1-1 0,-1 0 0,0 0 0,1 0 0,-1 0 0,0 0 0,0 0 0,0 0 0,0 0-1,-1-1 1,1 1 0,0-1 0,-1 0 0,1 0 0,-1 0 0,1 0 0,-1 0 0,1 0 0,-1-1 0,0 1-1,0-1 1,1 1 0,-1-1 0,0 0 0,1 0 0,-1-1 0,0 1 0,0-1 0,1 1 0,-1-1 0,0 0 0,1 0-1,-1 0 1,1 0 0,0 0 0,-1 0 0,-1-2-37,-1-2-100,1 1 0,-1-1 1,1 0-1,0 0 0,1 0 0,-1-1 0,1 1 1,0-1-1,0 0 0,1 0 0,0 0 0,-1-4 100,0-1-866,0 0 0,1 0 0,1 0 0,0 0 0,0 0 0,1-11 866,1 9-907,1 1 0,2-11 907,11-23-970</inkml:trace>
  <inkml:trace contextRef="#ctx0" brushRef="#br0" timeOffset="660.236">1501 248 9856,'0'-1'190,"1"1"0,-1-1 0,1 0 0,-1 1 0,0-1 1,1 1-1,-1-1 0,1 1 0,0-1 0,-1 1 0,1 0 1,-1-1-1,1 1 0,0-1 0,-1 1 0,1 0 0,0 0 0,-1-1 1,1 1-191,0 1 152,0-1 1,-1 1 0,1-1 0,-1 1-1,1-1 1,-1 1 0,1 0 0,-1-1-1,1 1 1,-1 0 0,0-1 0,1 1-1,-1 0 1,0 0 0,0 0-153,5 8 362,-2-1-31,-1 0 0,1 0 0,-1 1-1,-1-1 1,1 1 0,-1-1 0,-1 1 0,0-1-1,0 1 1,-1 6-331,0 14 404,1 22 1313,-6 41-1717,1-25 397,2 43-397,0 32-3277,1-120 1851,-2 20-955,-2-20 1629</inkml:trace>
  <inkml:trace contextRef="#ctx0" brushRef="#br0" timeOffset="661.236">1229 723 11392,'-6'-6'4224,"6"6"-3297,0 6-255,23-6-96,4 0-640,1 0 384,12 0 224,3-6-256,8 2-160,-1-2-64,1 2-224,-2-7 32,1 7-4031,-5-2-1729,-6 2 2944</inkml:trace>
  <inkml:trace contextRef="#ctx0" brushRef="#br0" timeOffset="986.363">1814 633 11264,'-5'-1'614,"0"0"1,1 1 0,-1 0 0,0 0 0,0 0-1,0 1 1,1-1 0,-1 1 0,0 0 0,-3 2-615,0 0 196,0 0 1,0 1-1,1 0 1,-1 1-1,-4 3-196,5-2 137,0-1 0,0 2 0,1-1 0,0 1 0,0 0 0,1 0 0,-1 0 0,2 1 0,-1 0 0,1 0 0,0 0 0,1 0 0,0 1 0,0-1 0,1 1 0,-1 6-137,2-11 12,1 0 0,0 0-1,0-1 1,0 1 0,0 0 0,1 0-1,0-1 1,-1 1 0,1 0 0,1-1-1,-1 1 1,0-1 0,2 2-12,-2-3-2,0-1 0,0 1 1,0-1-1,0 0 0,0 1 0,0-1 1,0 0-1,1 0 0,-1 0 0,1 0 0,-1 0 1,1 0-1,-1 0 0,1 0 0,-1-1 0,1 1 1,0-1-1,-1 1 0,1-1 0,0 1 1,-1-1-1,1 0 0,0 0 0,0 0 0,-1 0 1,1 0-1,0 0 0,0-1 0,1 1 2,7-3-152,1 0 0,-1-1 0,0 0 0,0 0 0,0-1-1,5-4 153,16-11-1572,9-9 1572,-14 9-1189,22-11 1189,-48 31 3,0 0 0,0 0 0,1-1 1,-1 1-1,0 0 0,1 0 0,-1 0 0,0-1 1,0 1-1,1 0 0,-1 0 0,1 0 0,-1 0 1,0 0-1,1 0 0,-1 0 0,0 0 0,1 0 1,-1 0-1,0 0 0,1 0 0,-1 0 0,0 0 1,1 0-1,-1 0 0,0 0 0,1 0 0,-1 0 1,0 1-1,1-1 0,-1 0 0,0 0 0,1 0 1,-1 1-1,0-1 0,1 0-3,-1 1 13,0 0 1,1 0-1,-1 1 1,0-1-1,1 0 1,-1 0-1,0 0 1,0 0 0,0 0-1,0 0 1,0 0-1,0 1-13,-9 37 363,-7 18 594,2 0 0,-5 51-957,19-103-86,0-1-1,0 1 0,0-1 0,1 1 1,0 2 86,-1-7-99,0 1-1,0 0 1,0-1 0,0 1 0,0 0 0,0-1 0,0 1 0,0 0 0,0-1-1,1 1 1,-1-1 0,0 1 0,1 0 0,-1-1 0,0 1 0,1-1 0,-1 1 0,1-1-1,-1 1 1,0-1 0,1 1 0,-1-1 0,1 0 0,0 1 0,-1-1 0,1 1-1,-1-1 1,1 0 0,-1 0 0,1 1 0,0-1 0,-1 0 0,1 0 0,0 0-1,-1 0 1,1 0 0,0 0 99,2-2-639,0 0 0,0-1 0,0 1 0,-1-1 0,1 0 0,-1 0 1,0 0-1,2-3 639,4-4-729,15-18-385</inkml:trace>
  <inkml:trace contextRef="#ctx0" brushRef="#br0" timeOffset="1322.464">2114 678 11008,'-4'3'575,"0"0"1,0 0 0,0 1 0,1 0-1,-1 0 1,1 0 0,0 0-1,0 0 1,0 0 0,0 2-576,-7 13 169,2-1 0,0 2-169,0 0 491,4-12-258,-16 41 2734,-7 26-2967,25-63 275,6-8-110,-3-5-169,1 1-1,-1 0 1,1-1 0,-1 1 0,0-1 0,1 1 0,-1-1 0,0 0 0,1 1 0,-1-1 0,1 0 4,20-15-476,0-1 0,14-14 476,-19 15-233,1 1 0,0 1 1,1 1-1,5-2 233,-22 14 0,1-1 0,-1 1 0,0 0 0,1 0 1,-1 1-1,1-1 0,-1 0 0,1 1 0,-1-1 0,1 1 0,-1 0 0,3 0 0,-4 0 32,1 1 0,0-1-1,-1 1 1,1-1 0,-1 1-1,1 0 1,-1-1 0,1 1-1,-1 0 1,1 0 0,-1 0-1,0 0 1,0 0 0,1 0-1,-1 1 1,0-1 0,0 0-1,0 1 1,0-1 0,0 1-32,1 2 80,1 1-1,-1 0 1,0-1 0,-1 1 0,1 0-1,-1 0 1,0 0 0,0 1 0,0 3-80,0 49 294,-2-33-256,1-3-348,1 0 0,2 9 310,6 4-2296,-7-29 870,1 1 1,-1-1-1,2 0 1,1 2 1425,-4-6-443,-1-1 0,1 0 0,0 0 0,0 0-1,-1 0 1,1 0 0,0 0 0,0 0 0,0 0 0,1 0 0,-1-1 0,1 2 443,0-2-487,0 1 0,1-1 0,-1 1 0,0-1 1,1 0-1,-1 0 0,2 0 487</inkml:trace>
  <inkml:trace contextRef="#ctx0" brushRef="#br0" timeOffset="1724.39">2571 871 10624,'-2'-1'334,"1"0"0,-1-1 1,0 1-1,0 0 0,0 0 1,1 0-1,-1 0 0,0 0 0,0 1 1,0-1-1,-1 1 0,1-1 1,0 1-1,0 0 0,0 0 1,0 0-1,-2 0-334,1 0 182,0 1-1,0 0 1,-1 0-1,1 0 1,0 0-1,0 0 1,1 1-1,-1-1 1,0 1 0,0 0-1,0 0-181,-6 6 254,1 0 0,-1 0 0,2 1 1,-1 0-1,1 0 0,0 1-254,3-4 159,0-1 0,1 1 0,0 0 0,0 0 0,0 0 0,0 0 0,1 1 0,0-1 0,1 1 0,-1 3-159,1-7 40,1 0 0,0 0 0,0 0-1,1 0 1,-1 0 0,1 0-1,-1 0 1,1 0 0,0-1 0,0 1-1,0 0 1,0 0 0,1 0-1,-1-1 1,1 1 0,0-1 0,-1 1-1,1-1 1,0 0 0,1 0-1,-1 0 1,0 0 0,0 0 0,2 1-40,-2-2 0,1 1 0,0-1-1,0 1 1,-1-1 0,1 0 0,0 0 0,0 0 0,0 0 0,0-1 0,0 1 0,0-1 0,1 0 0,-1 0 0,0 0 0,0 0 0,0-1 0,0 1-1,0-1 1,0 0 0,0 1 0,1-2 0,6-2-32,0 0-1,0-1 0,0 0 0,0-1 0,2-1 33,13-11-217,-1-1 0,-1 0 0,-1-2 0,0 0 0,-2-2 0,-1 0 0,0-1 0,-2-1 0,-1-1 0,8-16 217,-12 17-388,0-1 0,4-16 388,-13 33-11,-1-1 0,0 0 0,0 0 0,0 0 0,-1 0 0,-1 0 0,0 0 0,0 0 0,-1-1 11,1 10 23,0-1 0,0 1 0,-1 0-1,1-1 1,0 1 0,-1 0 0,1 0 0,-1-1-1,1 1 1,-1 0 0,0 0 0,0 0 0,1 0-1,-1-1 1,0 1 0,0 0 0,0 1 0,0-1 0,0 0-1,0 0 1,0 0 0,0 0 0,-2 0-23,2 1 25,-1-1 1,1 1 0,-1 0-1,1 0 1,-1 0-1,1 0 1,-1 0 0,1 0-1,-1 0 1,1 1-1,-1-1 1,1 0 0,-1 1-1,1-1 1,-1 1-1,1 0 1,-1-1 0,1 1-1,0 0 1,0 0-1,-1 0 1,1 0-26,-4 3 95,1 1 0,-1-1 0,1 1 1,0 0-1,1 1 0,-1-1 0,1 1 0,0-1 0,0 1 0,1 0 0,-1 0 0,1 2-95,-4 12 317,1-1-1,1 1 1,-1 7-317,3-10 122,1-1 1,0 1 0,1 0-1,1 0 1,0 0 0,1 0-1,1 0 1,1 0 0,0-1-1,2 1-122,-4-10-30,1-1-1,0 1 0,0 0 0,0-1 0,1 0 0,0 0 0,0 0 0,1 0 0,0-1 0,0 1 1,0-1-1,1-1 0,-1 1 0,1-1 0,0 0 0,0 0 0,1 0 0,-1-1 0,1 0 1,0-1-1,-1 1 0,1-1 0,1-1 0,3 1 31,-1-1-542,0 0 1,1-1-1,-1-1 1,0 0-1,1 0 1,-1-1-1,0 0 1,0-1-1,0 0 1,0 0-1,0-1 1,-1-1-1,9-5 542,31-18-1002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4T09:18:08.8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1313 8064,'-1'-2'217,"1"1"0,0-1-1,-1 0 1,1 0 0,0 1 0,0-1 0,1 0 0,-1 0 0,0 1 0,0-1-1,1 0 1,-1 1 0,1-1 0,0 0 0,-1 1 0,1-1 0,0 1 0,0-1-1,0 1 1,0-1-217,2-2 95,0-6 850,-2 3-488,2-1-39,1-1 0,1 1 0,0 1-1,0-1 1,0 1 0,4-4-418,22-33 858,-8 18-394,-16 18-358,-1 1 0,1 0 0,0 0 0,0 0-1,1 1 1,1-1-106,16-14 227,10-6 63,-10 13-131,2 2 0,0 0-1,0 2 1,2 1-159,-2 1 63,1 2-1,-1 0 1,1 2 0,26 0-63,203-8 402,29 12-402,-107 2 51,217-17 301,-335 7-315,55-15-37,-26 5 59,-55 10 43,0 0 1,-1-2-1,0-2 0,0-1 1,-2-2-1,0-1 0,0-1 0,-2-2 1,0-1-1,-1-1 0,8-10-102,-5-1 176,-2-2 0,24-34-176,-24 30 59,-2 0-83,-2-1 0,2-8 24,29-62 203,-38 80-277,-14 22 85,-1 0 0,1-1 0,-1 1 1,0-1-1,-1 0 0,1 0 0,-2 0 1,3-6-12,-2-2 20,1 0 1,0 0-1,6-13-20,3-8 259,-12 35-253,-1-1 1,0 1 0,1-1 0,-1 1-1,0-1 1,-1 1 0,1-2-7,0 2-312,-1 0 0,1 1 1,0-1-1,0 0 0,0 0 0,0 0 0,1 1 1,-1-1-1,0 0 0,1 0 0,-1 1 1,1-1-1,-1 0 0,1 1 0,1-2 312,4-7-560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4T09:18:11.1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224 129 4352,'0'-7'1135,"0"7"-717,4 6 823,-3-5-425,-1-1 0,0 0-666,1-1 0,0 1 0,0 0-1,0 0 1,0 0 0,-1-1 0,1 1-1,0 0 1,0-1 0,0 1 0,-1-1-1,1 1 1,0-1-150,1-5 328,1-2 69,-1 6-341,0 0-1,-1 1 0,1-1 0,-1 0 0,1 0 1,-1 0-1,0 0 0,0-1 0,0 1 0,0 0 1,0 0-1,0-1 0,-1 1 0,1 0 1,-1-1-1,0 1 0,1-2-55,-1 3 90,0 0-1,0 0 1,0 0-1,0 0 1,0 0 0,1 0-1,-1 0 1,0 0-1,1 1 1,-1-1 0,1 0-1,-1 0 1,1 0-1,0 0-89,-1 0 77,1 1 0,-1-1 0,1 0 0,-1 0 0,1 1 0,-1-1 0,0 0-1,1 0 1,-1 0 0,0 0 0,0 1 0,1-1 0,-1 0 0,0 0-77,0-1 130,1 0 1,-1 0 0,1 1 0,-1-1 0,1 1 0,0-1-1,0 0 1,0 1 0,0-1 0,0 1 0,0 0 0,0-1-1,1 1 1,-1 0 0,1-1-131,0-4 413,-2 4-349,-2 7 24,-5 16 155,1 0-1,0 7-242,-8 26 161,-52 153-940,16-63 235,23-70 485</inkml:trace>
  <inkml:trace contextRef="#ctx0" brushRef="#br0" timeOffset="932.469">251 20 5760,'0'-6'1242,"0"6"-1168,-1-1-1,1 1 1,0 0 0,0-1-1,0 1 1,0 0 0,0-1-1,0 1 1,0-1-1,0 1 1,0 0 0,0-1-1,0 1 1,0 0 0,0-1-1,0 1 1,0-1 0,0 1-1,0 0 1,0-1-1,0 1 1,1 0 0,-1-1-1,0 1 1,0 0 0,0-1-1,1 1 1,-1 0-1,0-1 1,0 1 0,1 0-1,-1 0 1,0-1 0,1 1-1,-1 0 1,0 0-1,1 0 1,-1 0 0,0-1-1,1 1 1,-1 0-74,1 0 149,-1 0-53,1 0-76,-1 0-1,0 0 0,1 0 0,-1 0 1,0 0-1,1 0 0,-1 0 0,1 0 1,-1 0-1,0 0 0,1 0 0,-1 0 1,0 1-1,1-1 0,-1 0 0,0 0 1,0 0-1,1 1 0,-1-1 1,0 0-1,1 0 0,-1 0 0,0 1 1,0-1-1,1 0 0,-1 1 0,0-1 1,0 0-1,0 1 0,0-1 0,1 0 1,-1 1-1,0-1 0,0 0 0,0 1 1,0-1-20,1 7 273,-1 0 1,0 0 0,0 1-1,-1-1 1,0 0 0,0 0-1,-1 0-273,-14 54 926,13-51-807,-34 108 1151,-35 69-1270,16-59-3233,54-123 2945,-6 11-1472,0 0 0,-6 7 1760,-1-2-2546,-17 17 2546,32-38-3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4T09:18:18.1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1486 3 7552,'0'0'171,"0"0"0,1-1 0,-1 1 0,1 0 0,-1 0 0,1-1 0,-1 1 0,1 0 0,-1 0 0,1 0 1,-1 0-1,1 0 0,-1-1 0,1 1 0,0 0 0,-1 0 0,1 0 0,-1 1 0,1-1 0,-1 0 0,1 0 0,-1 0 0,1 0 0,-1 0 0,1 1 1,-1-1-1,1 0 0,-1 0 0,1 1 0,-1-1 0,1 0 0,-1 1 0,0-1 0,1 0 0,-1 1 0,1-1 0,-1 1-171,11 21 3398,-6-11-3648,-2-3 405,-1 0 1,0 0-1,0 0 1,-1 1-1,0-1 1,0 0-1,-1 1 1,0-1-1,-1 8-155,1 7-13,-1-10-80,0 0-1,-1 0 0,0 0 0,-1 1 94,-5 30-243,5-25 413,0-1-1,-1 0 1,-1 0 0,-1-1 0,-5 11-170,7-18 109,-1-1 1,0 1 0,-1-1 0,0 0 0,0-1-1,-1 0 1,0 0 0,0 0 0,-1-1-1,-7 6-109,-4 1 104,8-5-76,0 0 0,0-1-1,-1-1 1,0 0 0,0-1-1,0 0 1,-1 0 0,-6 0-28,-61 10 130,42-9-24,1 1-1,-15 6-105,-97 36 203,82-31-210,47-13 38,-1 0-1,1 1 1,-8 4-31,-2 3-27,-8 5 70,-17 4-43,40-17 40,1 1-1,0 1 1,-1 1-40,-14 8 25,-46 27-105,67-39 77,0 0 0,1 1 0,-1 0 0,1 0-1,-5 6 4,-20 16-16,3-4 31,0 2-1,2 2 1,1 0 0,-6 10-15,1-2 69,13-16 12,8-9-14,0 1 1,0 0 0,2 0 0,-1 1-68,-6 15 150,-8 25-150,-6 11-1,25-55 9,1 0-1,0 0 1,0 1-1,1 0-7,-6 18 77,-8 19-49,7-25 36,2 0-1,0 1 1,2 0 0,0 3-64,1 23 432,1 0 0,3 5-432,0-50-4,-1 0 1,1 0-1,-1 0 0,0 0 1,0 0-1,-2 1 4,2-2 1084,-1-2-3890,3-5-2378,2 0 4363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4T09:19:31.6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1 4864,'0'4'1999,"0"-8"338,0 4-1575,0 2-223,-1 3-372,1-2-134,0 0 0,0 0 0,0 0 0,0 0 0,0-1 0,1 1 0,-1 0 0,1 0 0,0 0-33,1 4 4,0-1 1,0 0-1,0 1 0,-1 0 0,1 3-4,-1-3-10,0 0 0,1 0 0,0 0 0,1 0 0,0 0 0,0-1 0,0 1 10,12 28 140,-13-29-91,0-1 0,1 1 0,0-1 0,0 1 0,2 1-49,6 12 160,-3-4-23,-3-5 9,0-1 1,0 1-1,3 1-146,73 106 1184,-69-101-1069,3 5 179,0-2 1,8 7-295,54 68 754,-50-59-370,1-1-1,2-1 0,6 2-383,-12-13 288,2-1 0,14 9-288,-21-18 15,13 10 125,1-2 0,0-2 1,2-1-1,21 7-140,3 1 70,-38-15 226,0-1-1,12 3-295,9 2 46,-1 2 1,-1 1-1,32 20-46,14 5-75,-75-36 224,-1-2-1,1 1 1,0-2 0,0 1 0,2-1-149,27 9 147,-20-6-216,0-1 1,0-1-1,1-1 1,12 1 68,31 4 444,32 5-305,-81-10-133,-4-2 26,0 1 0,-1 0-1,4 2-31,79 21 166,-82-22-144,1 0 0,-1-1 0,4 1-22,28 5 51,13 5 56,19 0-107,-13-3 144,-50-7-161,1 1 0,-1 0 1,-1 1-1,4 2 17,22 8-8,-14-7 43,-6-3 3,-1 1 0,-1 1 0,15 7-38,25 13-33,-34-17 18,53 28-97,-27-14 199,28 9-87,21 9 111,-21 4 49,-24-15-150,-34-22-45,-1 0-1,0 1 0,2 2 36,20 13 54,-19-14-19,0 2-1,9 8-34,-25-19 6,5 6-2,1 1 1,-1-1 0,-1 1 0,3 3-5,20 24 45,23 22 99,-48-53-156,0 1-1,-1-1 1,0 1 0,0 0 0,0 0 0,-1 1 0,3 5 12,6 11-1,17 27 86,37 62-111,-52-87 62,5 6-93,9 11 40,-21-30 13,2 1 1,0-1 0,4 4 3,-3-4 44,-1 1 1,0-1-1,-1 2-44,0-2-1,0 0 0,0-1-1,1 0 1,1 0 1,-2-3 22,-1 1 0,0-1 0,-1 1 0,0 0 0,0 1 0,-1-1 0,0 1 0,0 0-22,23 36-53,-10-3 99,2 0 0,1-1 0,9 9-46,-24-40 11,0 0 0,-1 0 0,2 7-11,8 16-11,-13-30-8,1 2 31,0 0 0,0 1 0,0-1-1,-1 1 1,0 0 0,0-1 0,1 8-12,-3-8 7,1 0-1,0 0 1,1-1 0,0 1 0,-1 0 0,2-1-1,-1 1 1,2 1-7,7 19 127,28 73 294,-28-71-175,1 0-1,4 6-245,-6-16-114,-8-14 15,1 0-1,-1 0 0,0 0 0,0 0 1,-1 1-1,1-1 0,-1 0 1,0 1-1,0-1 0,0 1 0,-1 4 100,0 5-2346,0-13 1860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4T06:51:23.5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6219 4144 7808,'0'-4'2976,"0"4"-2304,0 4 160,0-4-96,0 0-288,0 0 64,7 0-96,5 0 0,-1 0-224,-3 0 160,7 0 128,11 3-96,1 0 31,-1 1-127,4-1 0,4 0-160,4-3-32,3 4-32,1-4-64,3 3 160,0-3 128,0 0-320,4 0-32,0 0 224,-3 0 128,3 0-128,0 0-32,0 0-352,0 0-160,3 0 448,1 0 320,-4 4-96,4-1-64,4 0-64,-5-3-32,-6 0 0,-1 0 0,4 0-64,-4-3-64,4 0 32,0-1 32,0 4-32,0 0-32,0 0 96,-4 4 0,1-1-32,6 0 32,-6 1-64,-5-4-32,1 0-64,-1 0 32,1-4 96,3 4 32,0 0-32,-3 0-64,3 0 32,-4 0 32,-3 0-32,3 0 64,-3 0 0,4 0 96,-5-3-96,1 3 0,-4-3-32,0-1 32,0 1-64,0-1 64,0 4 0,0-3 96,0 3-96,3 0 0,-3 0-96,0-3-32,0 3 32,0 0 64,-4 0-32,4 0 64,0-7-64,0 7 64,0-7-128,0 7 0,0-3 32,3-4 0,5 4 0,-1-4 0,1-3 0,-1 4 64,1 2-32,-1-3-32,1 1 32,-1-1-32,1 4 0,-1-4 64,-3 4-32,0-1-32,-4 4-64,-1-3 32,1 0 32,4-1 64,0 1-32,0-4-32,-1 7 32,5 0-32,-1 0 0,8-7 0,4 7 0,-4-6 0,0 2 0,-4-2 0,-3-1 0,-1 0 0,1 1 0,-1-1 0,1 4 0,-16-1 0,-3 1 0,11 0 0,18-8-96,-3 1 64,-3 4 32,-1-8 64,-4 8-32,-3-4-32,-4-4 32,-11 11 32,-5-4-32,5-3-32,19-10-64,-5 0 32,-3 0 32,-11 10 0,-4-4 0,3 4 0,16-10 0,-4 3 64,0-3-32,-4 7-32,-4-1 32,1 1 32,-5-4-96,1 4 0,0-1 32,-1 1 64,1 0-32,-4-4-32,0 0 32,-4-3 32,0-3-32,7 2-32,-10-2 32,7 0-32,-1-1 0,1-3 0,4 0 0,-4 1 0,3-1 0,-3-3 0,4-1 0,-4 1 64,0 0-96,-1 3-64,-3 1 128,1 2 32,-1 1 0,3-1 32,-6-3-128,3 4 0,4-1 32,-8 1 0,4-1 0,-4 1 0,4 3 0,-3-4 0,3 4 0,-4-3 0,1-1 0,-1 1 0,4 3 0,-8-4 64,-3 4-32,11-3-32,-11-1 32,4 4-32,7 0 0,-12 0 0,5 0 0,0 0 0,-5 0 0,1 3 0,-4 0 0,4 0 64,3 1-32,-7-1-32,4 4 32,0-1-32,0-3 0,-4 1 0,3-4 0,1 3 0,0-3 0,-4 3 0,0 0 0,0 0 0,0 1 0,0 2 0,0-3 0,0 1 0,0-4 0,0-1 0,0 1 0,0 4 64,0-4-32,-4 3-32,0 0 32,1 0-32,-1 4 0,0-1 0,4 4 0,-4-3 0,4 3 0,-3 0 0,3 3 0,-4-3 0,4 3-96,-4 1 64,0-1 32,1 0 0,-1-3 0,0 7 0,0-11 0,-3 11 0,3-10 0,0 9 64,0-9-32,-3 10-32,3-7 32,-3 0-32,3 3 0,0 0 0,0 4 0,-3-4 64,3 0-32,-4 1-32,1-1 32,-1 0-32,5 4 0,-5-7 0,0 3 0,1 0 0,3 1 0,-3 2 0,3-9 0,-4 10 0,1-7 0,-1 3 0,4 0-96,1-3 64,-1 3 32,-4 1 0,5-1 0,-1 0 0,0 1 0,0 2 64,0 1-32,1 3-32,-5-10 32,1 3-32,-1-3 0,1 3 0,-1-3 0,0 4 0,5-4 0,-5 3 0,1 0 0,-1 0 0,1 1 0,-1-1 0,0 0 0,1 1 0,-1-1 0,1 0 0,-1 4-96,5-4 64,-1 4 32,0-1 64,-7-6-32,-1 4-32,5 2 32,-1-6-32,1 4 0,-1-1 0,1 4 0,-1-4 0,1 7 0,-1-7 0,0 0 0,1 4 0,-4-4 0,3 1 64,1 2-32,-5-2-32,5 6 32,-1-7-32,1 4 0,-5-1 0,1 1-96,3 3 0,1 0 64,-1-7 64,1 7 0,-4-3-32,-1 3 32,8 0-32,1 0-96,-5 0 64,-7-4 32,4 1 64,-8 3-32,4-7-32,4 4 32,-1 3-32,5-3 0,-5 3 0,9 0 0,-1 0-96,4 0 64,-15 0 32,11 0 0,-4 0 0,-3 0 0,4 0 0,-1 0 0,0 0 0,5 0 0,-5 3 0,-3-3 0,11 0 0,-8 0 0,1 0 0,-1 0 0,4 0 0,4 0 0,-7 0 0,3 0 0,0 0 0,1 0 0,3 0-96,0 0 64,0 0 32,0 0 64,0 0-32,0 0-32,0 0-64,0 0 32,0 0 32,0 0 0,0 0 0,0 0 0,0 0 0,0 0 0,0 0-96,0 0 64,0 0 32,0-3 0,0-1 0,3 4 0,1-6-96,0-1 64,-4 4 32,7 3 0,-7-7 0,0 4 0,4-1 0,-4 1 0,4-4 0,-4 4 0,0-1 0,4 1 64,3 0-96,-7-1 0,0-2 32,0 2 0,8-2 0,-8 6 0,0-7 0,0 0 64,4 4-96,3-7 0,-7 3 32,0 7 64,0-13-32,0 9-32,0-2 32,0-1-32,8 4 0,-8-7 0,0 3 0,0 0 64,0 0-96,0 1 0,0-1 32,0 0 0,0 1 0,0-4 0,0 3 0,0-3 64,0 3-32,0 0-32,0-3 32,0 0-32,0 4 0,0-8 0,-8 1 0,8-1 0,0 1 0,0 0 0,-7-1 0,3 4 0,4-7 0,-8 4 0,8 0 0,0-1 0,-7 4 0,3-3 0,0 3 64,0 0-32,-7 3-32,7-7 32,1 4-32,-5 0 0,8 4 0,-11-1 0,7 4 0,4 3 0,-4-10 0,-3-4 0,-1 4 0,4 3 0,-3-6 0,-1 0 0,5 6 0,-5-7 0,-3 4 0,3 4-96,1-4 64,-1 0 32,-3 0 64,-1 3-32,5-7-32,-8 4 32,3 0-32,1-6 0,4 9 0,-5-3 0,5 3 0,-5-6-96,5 9 64,-1-9 32,-3 10 64,4-7-96,-9 3-64,13-7 128,-12 4 32,3 0-96,1 4 32,3-11 0,-7 7 0,0-4-96,0 4 64,0-3 32,0 3 64,0 0-32,4-7-32,-4 4 32,3 3-32,-3-7 0,4 7 0,0 3 0,3-3 0,8 3 0,-11-3 0,-8-6 0,4 2 64,-4-3-32,4 7-32,-4-6 32,8 2-32,-8 4 0,0-7 64,0 4 32,0 0 32,4 6-64,4-10 32,-8 10-64,0-3-32,4-3 32,4 3-32,-8 0-96,8 3 64,-4 0 32,-1-3 64,5 4-32,0-1-32,0 4 32,-5-4-32,1 0 0,0 4 0,0-4 0,0-3 0,-4 10 0,0-7 0,1 1 0,-1 2 0,-4-2 0,4-1 0,0 4 0,1-4 0,-1-3-96,-4 6 64,0 1 32,1 3 64,-1-10-32,1 3-32,3 7 32,-4-10-32,4 7 0,-3-7 64,3 7-96,0-4 0,0 0 32,0 0 0,0 4 0,1-4 0,-1 7 0,0-6 0,0 2 0,-4 4 0,4-6 0,1-1 0,-1 4 0,-4 3 0,4 0 0,0-7 0,-3 7 0,-1 0 0,4-7 0,-3 4 0,3 3-96,0-4 64,0 4 32,0-3 64,0 3-32,1 0-32,-1 0 32,0 0-32,0 0 0,0 0 0,0 0 0,1 0 0,2 0 0,1-7 0,0 7 0,4 0 0,-4 0 0,0 0 0,3 0 0,-3 0 0,4 7 0,-4-7 0,4 0-96,-4 3 64,3 1 32,1-1 0,0 4-96,-1-7 64,1 7 32,0 3 0,-1-4 0,1-6 0,4 4 0,-5 2 64,5 1-96,-5-7-64,5 3 64,-1 4 64,1-7 0,-1 7-32,1-4-64,-1-3 32,1 7 32,-1 0 0,4-4 0,-3 0 0,3 7 0,-4-10 0,5 4 0,-1-1 0,0 7 0,0-10 0,1 3-96,-1 4 64,0 0 32,0 0 0,1 3 0,-1-4 0,0-2-96,4-4 64,0 6 32,0-6 64,0 0-32,0 0-32,0 0 32,0 0-32,0 0 0,0 0 0,0 0-96,0 0 64,0 0 32,0 0 0,0 0 0,0 0 64,0 0-32,-4 0-32,0 0-64,1 0 32,3 0 32,-4-6 0,0 6 0,0-4 64,1 4-96,-1-6 0,0 6 32,0-7 64,1 4-96,-1 3 0,0 0 32,-4-7 64,1 7-96,3 0-64,-3 0 64,-1-7 64,1 4 0,3-1-32,-4 1 32,1 3 32,-1-7-32,1 4-32,-1 0-64,1-1 32,-1 4 32,0 0 0,5-6 0,-1 2 0,0 4 0,0-3 0,-3 3 0,3 0 0,-3 0 0,3-3 0,-4 3 0,1 0 0,-1-7 0,1 7 64,-1 0-32,0-3-32,1-1 32,-4 1-32,-1 3 0,1 0 0,0 0 0,-1-7 64,1 7-32,0-10-32,-1 10 32,1 0 32,0 0-32,0-7-32,-1 7 32,1 0-32,0-6 0,-4 2 0,-1 4 0,1-6 0,-4 6 0,4 0 0,-3-7 0,2 7 0,1 0 64,0 0-32,0 0-32,0 0-64,0 0 32,4 0 32,-1 0 0,1 0 0,-4 0 0,0-3 0,-4 3 0,8 0 0,-4 0 0,0 0 0,0 0 0,-1 0 0,1 0 0,4 0 0,-4 0 0,4 0 0,-4 0 0,3 0 0,-3 0 0,4 0 0,-4 0 0,4 0 0,-5 0 0,5 3 0,-4-3 0,4 0 0,-8 7 0,0-7 0,4 6 0,-4-6 0,4 0 0,-4 0 0,4 4 0,0-4 0,0 6 0,0-6 0,0 0 0,0 0 0,0 7 0,0-7 0,-1 3 0,-2 4 0,3-7 0,-4 0 0,4 7 0,0-7 0,-4 3 0,4 1 0,-1 6 0,1-10 0,0 3 0,0 0 0,4 7 0,-4-10 64,4 4-96,-1-4 0,1 3 32,0-3 0,-4 10 0,3-10 0,1 3 0,-4-3 0,4 4 0,-1-1 0,1 4 0,-4-7 0,3 7 0,1-7 0,-4 0 0,-4 3 0,12 4 0,-8-7 0,3 6 0,1-6 64,0 4-32,-4-4-32,0 6 32,3-6-32,1 7-96,-8-7 64,12 3 32,-9 4 0,5 0-96,-4-7 64,0 3 32,0 1 64,4 6-32,-1-10-32,-3 3 32,4 0-32,-4 7 0,3-10 0,1 7 0,0 3 0,-4-7 0,3 4 0,-3 0 0,8 0 0,-8 3 0,3-4 0,1 4 0,0-3 0,0 3 0,-5-3 0,9 0 0,-4 3 0,-1-7 0,-3 4 0,8-1 0,-5 4 0,1-3 0,-4 3 0,11 0 0,-11 4 0,8-8 0,-5 4 0,5 7 0,-5-10 0,5 10 0,-1-11 0,-3 8 0,7-1 0,-3 4-96,-1 0 0,1-7 64,-1 3 64,-3 4 0,7-7-32,0 3 32,-7-3-32,7 0 0,0 0 0,1 4 0,-1-7 0,0 3 0,-3-4 0,7 4 0,0-3 0,0 0 0,0 3 0,0-7 0,0 4 0,0 0 0,0-1 64,0-6-96,0 10 0,0-6 32,0 2 0,0-6 0,0 7 0,0-7 0,0 7 0,0-7 0,0 10 0,7-7 0,-7-3 0,0 0 0,4 14 0,-4-14-96,0 0 64,4 0 32,-4 0 0,7 3 0,-7-3 0,4 3 0,-4-3 0,0 0 0,0 0 0,0 0 0,0 0 0,7 10 0,-7-10 0,4 0 0,-4 0 64,0 0-32,0 0-32,0 0 32,0 0-32,0 0 0,0 0 0,0 0 0,0 0 0,0 0 0,0 0 64,0 0-32,0 0-32,0 0 32,0 0 32,0 0-32,0 0 64,0 0-64,0 0-32,0 0 32,-4 0 32,4 0-32,0 0-32,-7 0 32,7 0 32,-4 0-32,0 0-32,1-6 32,-1 2-32,0 4-96,-3-3 64,7 3 32,-4 0 0,4-3 0,-4 3 0,0 0 0,-3 0 0,7 0 0,-4 0 0,0-10 0,0 10 64,-3 0-96,7 0 0,-4 0 96,0 0 32,1 0-128,-1 0-32,0 0-64,-4-4 96,8 4 0,-7 0 32,-4 0 0,7 0 0,-4 0 64,4 0 96,-3 0-224,-1 0 0,1 0 64,-1 0 128,1 0-32,-5 4-64,9-4-160,-5 10-64,1-10 224,-1 3 128,1 0-224,-5 1-96,8-4 224,-3 6 160,-4-6-160,3 0-32,4 7-192,-7-7 32,7 3 64,-3-3 32,-1 0 160,4 0 64,1 0-224,-5 0-128,4 4 160,1-4 128,-1 3-224,-4 4 32,4-7-64,-3 0 64,3 3 160,-3-3 96,-1 4-64,1-4-32,-1 0-96,-3 3-32,3 4-128,-3-7 32,3 0 64,-7 3 32,8 0 32,-5 1 0,1 2 0,0-6 0,-1 4 0,-3-1 0,4 0-96,0 4 64,-1-4 160,-3 1 64,4-1-64,0 4-96,-1-4-160,-3 1-64,4-1 224,0 4 128,-1-1-64,-3 4-64,0-3 0,4-4 32,0 4-96,-5 0-64,5 0-32,0 3 96,0-4 0,-1 4 96,1-3-32,0 3 64,-1 0-128,1-3 0,0 3 32,-1 0 64,1 3-32,-4-6-32,4 3-64,-4 0 32,3 4 32,1-4 0,3 0-96,-3-4 0,4 4 128,-5-3 32,5 3 0,-5 4-64,5-8 32,-8 1 32,3 3-96,1-3-64,0 3 64,-4 0 64,3 0 0,1 3 64,0-6-64,-4 3-32,3 0 32,1-3-32,0 3 0,-4-3 0,3 3 0,-3 0 0,0 0 0,0 0 0,0 7 0,-4-7 0,0 6 0,1 1 0,-1 0-160,0 3 32,0 0 128,0 4 64,0-4-96,0 3 32,4 1 0,0-4 0,4 0 0,0 0 64,-4 0-32,3-3 64,5 0-128,-5-1 0,5 1 32,-4 0 0,3 3-96,0-3 64,1 3 96,-1-3 32,1-1-128,-1 4-32,1-6 32,-1 3 0,1-1 32,-1 1 0,4-7 0,-3 7 64,-1-4-96,1-3 0,-1 4 32,1 3 0,3-4 0,-4 0 0,5 4 0,-1 0 0,4-7 0,-4 7 0,4-4 0,-4 4 64,1 0-32,-1 3-32,4-7 32,-4 4-32,4 0 0,0 3 0,0-3-96,0 3 64,0-4 32,0 1 64,0 0-96,0-7 0,4 7 32,-4-4 0,4 1 0,-4 2 64,7-2-32,-7-4-32,4 3-64,-4 1 32,7 2 32,-7-9 64,8 3-32,-8 3-32,7-6 32,-3 7-32,0-11 0,0 4 0,3 9-96,-3-12 64,4-1 32,-5 7 0,5-3 0,-4 0 0,3-1 0,-3 1 0,4 3-96,-1-3 64,4-1 32,-11 1 0,8 3 0,3-3 0,-3 0 0,-8-1 0,7 1 0,-3 0 0,4-1 0,-8-2 0,7 9 0,5-6 0,-5 3 0,1-3 0,-5-1 0,5 1 0,-1 0 0,-3-1 0,4-2 0,-8-4 0,7 6 0,-7-6 0,0 0 64,0 4 32,4-1-32,-4-3-64,8 4 32,-8-4-32,0 0 0,0 0 0,0 0 0,0 0 0,0 0 0,0 0 0,0 0-96,0 0 0,0 0 128,0 0 96,0 0-192,0 0 0,0 0 64,0 0 128,0 0-32,0 3-64,0-3 64,-8 3 0,4 1-32,4-1-64,-7 0-64,7 1 32,-8-1 32,4 0 0,-3 1 0,-1-1 0,8 4 0,-11-4 0,11 7-96,-7-7 64,7 4 32,-12 0 0,12 0-160,-7-1 32,-1 1 64,4 0 32,4-1 96,-7 1 96,-1 0-64,1 0-64,3 3-160,4-4 0,-8 1 128,1 3 128,3 0-32,-3 0-64,7-3 0,-8 0-32,4-4 0,4 4 0,-7 6 0,-8-3 0,11 3 0,-4 1 0,1-1 0,-5-6 0,12 3 0,-7 0 0,3 0 0,-3 0 0,-1 0-96,1 0 64,3 0 32,-4 0 0,8 4 0,-7-4 64,3 3-32,4-3-32,-8 0 32,8 4-32,-7-4 0,7 0 0,0 0 0,-8 0 0,5 3 0,3 1 0,0-1-96,-8 1 64,8 2 32,0 1 64,0 0-96,-8 0 0,8-1 32,0 1 64,0 0-32,0 0-32,8-1 32,-8-2-32,0-1 0,0-3 0,0-3 0,0 3 0,0 10 0,0-3 0,0-4 0,0 1 0,0-1-96,0 1 64,0 2 32,0-2 0,8-4 0,-8 3 0,3-3 0,5 0 0,-8 4 0,7-4 0,-7 3 0,0-3 0,8 0 0,-8 0 0,4 4 0,3-4 0,1 0 0,-8 3 64,11 4-96,-11-7 0,8 3 32,3 1 0,-4-1 0,1 1 0,3-4 0,-11-4 64,8 1-96,-8 0 0,11 6-32,-11-6-64,8 0 96,-1 3 64,5 3 0,-5 1 64,-3-1-64,3-6-32,1-1-64,-4 1 32,11 6 32,-8-3 64,5 1-96,-5-1 0,-3-4 32,4 1 0,7 3 0,-12-3 0,12-1 0,-3 1 0,-1 0 0,-3-4 64,7 4-96,-12-4 0,5 1 32,-4-1 0,11 4 0,-4-4 0,-3 0 0,3 1 0,8 2 0,0 1 0,0 0 0,-8-4 64,4 4-96,-4-4 0,1 4 32,-1-4 0,0-3 0,-3 4 64,-4-4-96,3 3 0,4 4 32,1-7 0,3 3-96,-4-3 64,4 0 32,8 7 0,-8-7 0,4 6 0,-4-2 0,0-1 0,-4 4 0,0-4 0,1 1 0,7 2-96,-4-2 64,-4 2 32,0-2 64,1-1-32,-5 0-32,5 1 32,-5-4-32,1 3 0,-1-3 0,4 3 0,-3-3 0,0 4 0,-1-1 0,1-3 0,-1 0 0,1 3 0,-1-3 0,5 4 0,-5-4 0,4 3 0,-3-3 0,-1 0 0,1 0 0,3 0 0,-3 0 0,-1 0 0,1 0 0,-1 4 0,1-4 0,0 0 0,-1 0 0,1 3 0,-1-3 64,1 0-96,-8 0 0,7 3 32,-7-3 64,8 0-96,-1 0 0,1 0 32,-8 0 0,7 4 0,-7-4 0,8 0 0,-8 0 0,8 0 0,-1 0 64,1 0-96,-8 0 0,7 0 32,1 0 0,-1 0 0,1 0 0,-1 3 64,-7-3 96,8 3-224,-8-3 0,7 4 0,1-4 32,-1 3 32,1-3 0,-8 0 0,8 3 0,-8-3 64,7 4-96,-7-4 0,8 3 32,-1-3 64,1 3-96,-8-3 0,0 0 32,0 0 0,7 0 0,-7 0 0,8 0 0,-8 0 0,11 0 0,-11 0 0,8 0 0,-8 0 0,11 0 64,-11 0 96,11 0-224,-7 0 0,0 0-64,-4 0 64,7 4-192,-7-4-64,0 0-2272,0-4-1088,0-2 1889,-11 2 959</inkml:trace>
  <inkml:trace contextRef="#ctx0" brushRef="#br0" timeOffset="19262.501">6671 776 2816,'0'-4'1056,"0"4"-832,0 0-64,0 0-64,0 0 96,0 0 128,0 0 256,0 0 96,0 0 160,0 0 32,-3-3 32,3 3 0,-4 0-480,0 0 320,4 0 192,0 0 0,-7-7 32,7 7-192,0 0-32,0 0-192,0 0-64,0 0-224,0-3-1,0 3 321,11 0 192,-4 0-672,8 10-256,-3-10 512,14 17 288,-7-7-96,15 13-64,7 17-128,-10-6 0,-9-1-128,8 11-64,-3-4-160,3 17 0,-7-10-224,7 20-96,-4-10-1664,8 17-735,-8-11 1375,5 8 672</inkml:trace>
  <inkml:trace contextRef="#ctx0" brushRef="#br0" timeOffset="22249.518">8969 119 6400,'0'-4'2368,"0"4"-1856,0 0 736,0 0 224,0 4-192,-3 2 32,-1 11 160,-4 7 127,-3 16-863,-4 3-544,4 4-320,3-10 224,1 27 160,-5 26-32,9-6-64,-1 7-512,4 2-160,4 5-2495,-1-8-1057,1 1 2080,4-1 1056</inkml:trace>
  <inkml:trace contextRef="#ctx0" brushRef="#br0" timeOffset="20477.267">10584 2010 5248,'0'-7'2016,"0"14"-1568,0-7 576,0 0 160,4-7-416,-1 4-32,1-4-64,0 0 32,0 1-384,0 2 256,3-2 128,4-4 0,1-10-32,-5 3-160,5 3-65,3 4-127,-4-3-32,12-14 32,7 4 32,-4-1-96,1 1-96,3-1 64,4 4 0,-8-10-32,4 10 32,-15 3-64,15-6 0,16-8-96,-1 5-64,0 2-64,0 4-32,-3 3-1632,-1 4-767,5 3 1183,-16 0 672</inkml:trace>
  <inkml:trace contextRef="#ctx0" brushRef="#br0" timeOffset="23555.03">5329 2652 6400,'0'-3'2368,"0"3"-1856,0 0 448,0 0 96,8-3-320,-5-1-128,5-2-64,7-1 64,4-3-352,7 3 288,8 0 160,11 4 64,16 0 31,7 3-383,7 0-160,4 3-256,8 7 0,-4 4 352,4 2 224,-8 1-448,0 0-96,0 0-2879,0-4-1217,-3-3 1888,-12 0 1056</inkml:trace>
  <inkml:trace contextRef="#ctx0" brushRef="#br0" timeOffset="164363.591">7890 2984 9216,'0'7'3520,"0"-4"-2752,0 4 288,0-7-96,4 10-160,3 0-1,1 0-447,3-3-128,1-1-160,10 1 160,1-3 160,3-4-192,1-4-32,-5-3-96,1 1-64,0-4 96,-5 0 64,-3-4-128,1 1-32,-5-4 64,-4 4 96,-7-4 0,0 7 64,0 0-64,-3-4 64,-9-2-128,12 2 0,-3 4-32,-5 0 32,-3-7 0,3 7 96,1 4-32,-8-1 64,3 0-128,-7 7 0,-7 0-32,7 4-64,4-1 32,-15 7-32,0 3-96,-4 4 64,11 3-32,1 4 0,3-1 192,4 4 160,3 0-96,9 3 64,3 3-32,7 4 32,8 7-64,0-14-32,-3-6-32,14 2 0,12 4 0,-1-6 0,1-7-64,4-7-64,-5-7-192,8-10-128,4-6-2496,-7-4-1151,-4-3 2015,-4 3 960</inkml:trace>
  <inkml:trace contextRef="#ctx0" brushRef="#br0" timeOffset="76941.309">15061 3905 6144,'7'-3'2368,"-7"3"-1856,4-3 736,-4 3 128,0 0-32,0 0-32,-4-4-288,1-2-96,-1 2-513,-4 1-95,1 0-96,-1-1 256,1 1 64,-1 3-608,1-3-256,-9-1 128,1 1 64,0 0 128,0-1 64,0 1 160,4 3 192,0 0-224,-5 0-96,-2 0-288,6 0-32,1 0 224,0 3 160,-4 1-64,3-1 0,1 0-32,-4 4-64,4 0 32,-4 9-32,-1-2 128,-2-1 160,2-6 32,1 10 128,-7 6-160,-1 4-96,8 3-96,0 0 0,0 0-64,0 7-32,4-3 32,-1-1-32,1-2 0,0-1 0,3-4-96,1 1 64,3-3 96,0 3 32,0-1-32,0 1 32,1 3-64,3 4-32,-4-1 32,4 4 32,0 3-96,0-3 0,0 0 32,0 3 64,0 1-96,0-5 0,4-2 32,-1 0 64,1-1-96,0 4 0,0 0 96,3 3 32,1 4 32,-1 6 0,-3-7-64,4 4-64,-5 0-64,5-3 32,-4-1 96,0-2 32,-1-1-32,1 0-64,0-3 32,0 3 32,-1 0-32,1 1-32,0-1 32,0 7-32,-1-7 0,1 3 64,-4 1-32,4 3 64,-4-3-64,4-4-32,0 0 32,-1 0 32,-3 0-96,4 1 0,0-1 32,0 3 64,-1 8 32,1-4 96,-4-4-96,4 4 0,-4 0-32,7-3-64,-7-1 32,0 1-32,0-1 0,0 4 64,0 0-32,4 3 64,0 14 0,-4-7 32,4-3 0,-4-7 0,0-1-64,0-2 32,4 0 64,-4-8 128,3 5 160,-3-1 96,4 3-352,0 1-128,3 0-192,-7-1 0,4 4 192,-8-3 192,8 3-128,-4-1-64,4-2-32,-4 0-32,4-1 0,-4 1 0,0-1 0,3 4 0,-3 0 0,0 3 64,4 4-32,-4 0-32,0-4-64,0 4 32,0-4 32,-4-3 0,4-4 0,0 4 0,0 0 0,0-3 0,0 3 0,0-4 0,4 4 0,-4-3 0,4-4 0,-4 0 64,0 0-96,0 4 0,0-4 32,0 4 64,0 3-32,0 0-32,4-1 32,0 1-32,-1 0 0,1 4 64,0-8-96,0 1 0,-1 3 32,-3-4 0,4 1 64,-4-1 32,4 1-32,-4-1-64,0 1 32,0 0-32,4-1 0,-4-3 0,4 1 0,-1 2 64,-3-6-32,0 3-32,8 0 32,-8 1 32,0-8-32,0 7 64,0-3-64,0 4-32,0-1 32,0 0 32,0 0-32,0-3-32,7 0 32,-7 0-32,0 0 0,4-4 64,-4 1-32,0 3-32,0-4-64,0 1 32,0-1 32,-4 1 0,4-1 0,0 1 0,0-1 0,0-13 0,0-3 0,0 6 0,0-2-96,0 5 64,0-6 32,0 7 64,0-7-32,0 7-32,0-3 32,0 2-32,0-5 0,0 9 0,0-7 0,0 7 0,0-6 0,0 6 0,0-7 0,0 8 0,0-5 0,4 8 0,-4-7-96,4 3 64,0-3 32,-4 3 64,0-7-32,7 4-32,-3-3 32,0-1-32,0-3-96,-4 4 64,7-1 32,-7-3 0,8-3 0,-5 3 0,5-3 0,-1 3 0,1-3 0,3-1 0,-3 1-96,11 0 64,-8-4 96,15 1 96,1-4-64,-1 0-64,-3-3 0,-1-1-32,-3-2-352,4-4-160,-4 0-2720,3-10-1184,-3 3 2241,-19-7 1087</inkml:trace>
  <inkml:trace contextRef="#ctx0" brushRef="#br0" timeOffset="85033.671">17870 3765 3456,'0'0'1408,"0"3"-1120,0-3 288,0 0 64,0 0-320,0 0-96,0 0-128,0 0 0,0 0-64,0 0 128,0 0 128,0 0 128,0 0 128,3 0 0,1 0-32,0 0 160,-4 0 32,4 3-96,-4-3 32,4 0-160,-1 0-32,1 0-64,0-3 64,0 0-32,3 3 0,1 0-96,-1 0 32,1-4-128,-1 4 32,1 0-96,-1-3 64,5 3-192,-1-3-32,0 3 0,1 0 63,-1 0-31,0 0 64,1 0-64,-1 0 64,0 0 0,1 0 32,-1 0 64,0 0 32,0 0-96,1 0-32,3 0 160,-4 0 96,4 0-288,-3 0 0,-1 0-64,0 0 0,0 0 0,1 0 0,-5 0 0,1 0 0,-1 3-160,1-3 32,0 0 0,-1 0 64,1 0-32,-1 0 32,1 0 0,-1 3 0,1 1 64,-1-4 64,5 3-96,-1 0 0,0 1 32,1-1 64,-1 0-32,0 1-32,0-1 288,1 1 128,-5-1-544,1 0-288,-1 1 608,1-1 288,-1 4-640,1-1-288,0 1 608,-1 0 352,1-1-192,-1 5-160,1-1-96,-1 3-64,1 0 0,-1 4 0,1 0 64,-1-4 32,1 4-32,0-4-64,-1 1 32,1-1-32,-1 1 0,1-1 0,-1 0 0,-3 1 0,4-1 0,-5 1 0,1-1 0,4 1 0,-5-1 0,5 0 64,-1 1-32,1-1-32,-4 1 32,3-1 32,1 0-32,-4 1-32,7 3 32,-7-4 32,3 0-32,-3 4 64,4 0-64,-5-4 64,1 1-64,4-1 64,-5 0-64,1 1-32,0-1 32,0 1 32,3-1-32,-3 4-32,0 0 32,0-1 32,-1 1-32,1 3-32,0 0 32,-4 0-32,0 1 64,0-1 32,0 3-32,4-3-64,-1 4-64,-3-1 32,4 1 32,-4-1 64,0-3-32,4 4-32,0-1 32,-4 1-32,0-1-96,0 0 64,0 1 96,0-1 32,0-3-32,0 1-64,0-1 32,0-4-32,0 5 0,0-5 0,3 1 0,-3 0 0,4 0 0,-4 3 0,0 0 0,0 0 0,0 3 0,0 1 0,0-1 0,0 1 0,0-1 0,0 1 0,4-1 0,0 1 0,-4-1 0,0 4 0,0-4 0,0 4 0,0 0 0,0 0 0,0 0 0,0-7 0,4 7 0,-4-4 0,0-3 0,0 4 0,0-1 0,0 7 0,3 0 0,-3-6 64,0-1-32,0 11 64,0-1-64,0 4-32,0-7 32,0 11-32,0 5 0,0-9 0,0 0 64,0 0-32,0 0-32,-3 0 32,3 3 32,0 0-32,0 0-32,0 1 32,0-5-32,0 1 0,0 0 0,-4 0 0,4 0 64,0-4 32,0 1 32,0-1 0,0 1 64,-4 3-32,4 3 0,0 0-32,-4 4 0,4 3-64,-4 0 32,1 0 0,-1 3 32,0 7 0,0-4 0,1 4-64,-1 0 32,4 0 0,-4 0 32,4 0 0,0 4 0,4-4-160,-8-4 32,4 1-64,-4-7 0,4 0 192,-3 0 64,3 0 0,0-4 32,3 4-128,-6 0 0,3 0-32,-4 0-64,4-4 32,0-2-32,0-1 0,-4 0 0,0-3 0,0 0 64,4-4-32,-3 1-32,-1 3 32,0 3-32,4 0 0,-4 0 0,8 1 0,-8-1 0,4 3 0,-3-6 0,3 3 0,0 1 0,0-1 0,-8-7 0,8 8 0,-4-1 0,4 0 0,-3 4 0,3-1 0,-4 1 0,4-1 0,0-16 0,0-3 0,0 6 0,0 13 0,0-16 0,0-3 64,0 6 32,0 17-128,-4-4 32,0 1 0,4-17 0,0-4 0,-4 11 0,4-8 0,0 11 0,0-7 0,0 7 0,0-7 0,0 1 0,0-1 0,-3 3 0,3-6 0,0 10 0,0-7 0,0 7 0,0-7 0,0 7 0,0-7 0,0 7 0,0-7-96,0 4 64,0-4 32,0 3 0,0-2 0,0 2 0,0-6 0,0 3 0,0 0 0,0 0 64,0-6-32,0 3-32,0-4-64,0 4 32,0-7 32,0 7 64,0-7-32,0 7-32,0-7-64,0 7 32,0-4 32,0 7 0,0-6 0,0 6 0,0-7 0,0 4 0,0-3 0,0 2 0,0-5 0,0 2 0,0-3 0,0 4 64,0-1-32,0-3-32,0-3 32,0 3-32,0-3 0,0 3 0,0-3 0,0 3 0,0-4 0,0 8 0,0-7 0,0 3 0,0-3 0,0 3 64,0-4-32,-4 5-32,4-5 32,-4 4-32,4-3 0,-4 3 0,-3-3 0,3 3 0,0-3 0,1 3 0,3-3 0,0 0 0,0-4 0,-4-3 0,0 3 0,0 1 0,4-4 0,-4 3 0,1-6 0,-1 0 0,0 3 0,0 3 0,1-6 0,-1 3 0,0-3 0,0-1 0,1 1 0,-1 0 64,0-1-96,0 4-64,0-3 64,1 0 0,-1 0 32,0-4 64,0 0-32,-3 7-32,3-10 32,-3 7-32,3 0 0,-4 3 0,1-4 0,-1 1 64,4 0-32,-3 0-32,3 3 96,0-4 0,0-6-32,1 7-64,-1-7 32,0 7-32,0-7 0,-3 3 64,3 0-32,0 1-32,1 2 32,-1-6-32,0 7-96,0-7 64,0 7 32,-3-7 64,3 3-32,-3 1 64,3-1-64,-4 4 64,5-7-128,-5 6 0,4-6 32,-3 7 0,3-7 0,-4 0 0,5 0 0,-5 0 0,4 0 0,-3 7 64,-1-7-32,1 3 64,-1 0-64,1 8 64,-1-11-64,1 6-32,3-6 32,-4 7-32,4-7 0,-3 0 0,3 0-96,-3 0 64,3 0 32,-4 0 0,5 0 64,-5 0 32,4 0-128,-3 3 32,-1 1 0,1-1 0,3-3 0,-4 0 0,4 0-224,-3 0 0,3 0-1120,-3-3-384,-1-1 896,-3-6 416</inkml:trace>
  <inkml:trace contextRef="#ctx0" brushRef="#br0" timeOffset="82060.62">15091 11718 6656,'-8'0'2528,"8"0"-1952,0-4 480,-7 1 608,14 6-960,-7-3 192,0 0-576,0 0-128,0 0-96,0 0 64,0 0-96,0 0 256,0 0-192,0 0 320,8 4-256,0-4 319,-5 3-287,12-3 160,-3 3-224,3-3 288,0 4-256,0-4 32,4 3-128,7-3-64,1 3 0,-1-3 32,4 0-32,4 0 128,-4 0-96,8 0 32,-12 0-32,12 0-64,0 0 32,3 0-32,-3 0 0,0 0 64,-1 0-32,9-3-32,-1 3 32,-4-3-32,1 3 0,7-4 0,-4 8 0,4-4 64,-4 0-32,0 0-32,1 0 32,-1 0-128,0 0 64,0 0 96,-3 0-32,-1 0-32,1 0 32,-1-4 32,-3 4-32,4-3-96,-5 3 32,1 0 32,0 0 0,3 0 0,1 0 0,-1 0 0,1 3 0,-1-3 0,0 4 0,1-4 64,-1 0-32,-3 0-32,0 0 32,0 0-32,-1 0 0,1 0 0,0 0 0,-1 0 0,1 0 0,0 0 0,-4 0 0,3 0 0,-3 0 0,4 0 128,-4 0-64,0 0 128,-4 0-128,4-4 32,-4 4-32,0-3 32,0 3-64,4 0-32,-3 0 32,-1-7-32,0 14 0,0-7 64,-4 0-32,1 0 128,-5 0-96,5 0 128,-5 0-128,1 0-32,-4 0 0,4 0-32,-1 0 0,-3 0 64,4 0-32,-4 0-32,3 0 32,-3 0-128,4 0 64,-5 0-128,1 0 96,0 0-4127,0 0 2303,-4 0-3264,0 0 2944</inkml:trace>
  <inkml:trace contextRef="#ctx0" brushRef="#br0" timeOffset="-34321.189">11943 3658 5504,'0'0'2112,"4"6"-1664,0-6 896,0 0 288,-4 0-160,7 11 0,1-8-288,-5 4 0,5-1-673,-1-2 129,5 2 32,-1 8 0,4-4-32,4-3-128,4 9-64,3-2-192,8 13 0,4-4-96,-1 4 0,5 0 32,-1 9 32,1-5-32,-1 9-32,5-7-32,-1-2 64,0-1-32,4 0 0,0-3-96,0-1-64,4-2 32,-4 6 32,4-3-32,-4-4-32,0 1 32,-8-4 32,1 3-32,-5-3-32,-3-3 32,0 7-32,0-11 64,0 7 32,-4-3 96,-3 0 96,-1-4-128,-3 1-96,-1-4-192,1 3 0,-4 0 64,-4 4 32,4-3 32,-1-4 0,1 0 64,0 0 32,4 0-32,-4 0-64,3 0 32,-3 3-32,-4-9 0,4 2 0,0 4 0,-4 0 0,-4-3 0,8-3 0,-4 6-96,-3 0 0,6-4 64,-6 4 64,7 0 64,-4-3 32,-4 0-64,-3 0-64,7-1-128,-4 1 0,0 0 128,-3-1 128,3 1-32,4 0-64,-4-1-160,-3 1-64,3 0 96,4 0 32,-11-1 192,4 1 160,7 0-224,-11-4-96,3 0 0,4 1 64,-3-1-64,-1 0 0,1 1-32,-4-1-64,11 4 96,-11 0 0,3-4 96,4 0 96,-3 1-224,0 2-96,-1-2 224,-3-1 160,3 0-256,1 1-96,-8-4 128,4 3 128,-4-3 0,0 3 32,0-3-96,0 0-64,0 0-256,0 0-96,0 0-2432,0 0-1088,0-6 1985,-4-1 927</inkml:trace>
  <inkml:trace contextRef="#ctx0" brushRef="#br0" timeOffset="80290.351">14846 3875 4608,'-4'0'1760,"4"0"-1376,0 0 384,0 0 160,0 0-128,0 0 0,0 0-64,0 0 0,0 0-416,0 0 160,15 0 448,0 0-160,4-3-256,0 3-64,-4 0-160,11 0 64,-3 0-64,11 0 64,-8 0-1,16 3 97,-8 1-160,7-4-96,-7 0 32,11 0 64,-7 0-288,11 0-64,-7 0-32,7 0-64,-8 0 384,8 0 256,-7 0-192,7 3 0,-8-3-224,12 0-64,-15 0 0,7 0 64,-7 0-32,11 0-32,-8 0-64,8-3 32,-7-1 32,7 4 64,-12 0-32,9 0-32,-16 0 32,11 0-32,-7 0 0,8 0 0,-9 0 0,5-3 0,0 3 0,-4-3 0,-4-1 0,15 1 0,-15 0 0,8-1 64,-4 1-96,4 0 0,-4-1 32,3 4 0,-6 0 0,6 0 0,-7 0 0,8 0 0,-8 0 0,12-3 0,-8-1-96,7 1 64,-7 0 32,15-1 0,-11 1 0,11 0 0,-8-1 0,5 4 0,-9 0 0,8 0 64,-11 0-32,12 0-32,-9 0 32,9-3-32,-9 0-96,12-1 64,-11 1 32,15 0 0,-12-1 0,5 4 0,-9 0-448,1 0-160,-8 0 320,-11-3 128</inkml:trace>
  <inkml:trace contextRef="#ctx0" brushRef="#br0" timeOffset="96368.367">15332 3939 2816,'0'0'1056,"4"7"-832,-8-7 96,4 0-64,0 0-64,0 0 32,0 0-128,0 0-64,0 0 64,0 0 64,0 0 288,0 0 96,0 0 224,4 0 160,0 0-160,-4 0-64,4 0-384,-4 0 0,3-7 32,-3 7-128,0 0-64,0 0-64,0 0 0,0 0 0,0-3 32,0 3 64,0 0 32,0 0-32,0 0-32,0 0 160,0 0 192,0-4 160,0 4 64,0 0-128,0 0 32,0 0-224,0-3-1,0 3-255,0 0-32,0 0 64,0 0 96,0 0-64,0 0-64,0 0-64,0 0 0,0 0 128,0 0 192,4 3-224,0 4-32,0 0-32,-1 3 0,1 0-160,0 7 32,0-7 0,0 3 0,-1 4 64,1 3 32,0-7 32,-4 4 0,4-4 64,-1 1 32,-3 3-96,0-4-96,4 4 0,0-7 32,0 10-96,-1-7 0,-3-3 32,4 4 64,0-4-96,0 3 0,0 1 32,-1-4 0,1 3 64,0 1-96,0-8 0,-1 4 32,1-3 64,0 0-96,0-1 0,3 4 32,1-3 64,-4 0-96,-1 0 0,1-1 32,4 1 0,-5 3 0,5-3 0,-4-4 0,3 0 64,1 4-32,-1-4 64,1 4-64,-1-7-32,1 7 32,-1-4-32,1 4 0,0-4 64,3 1-32,-4-1-32,5 0 32,-1-3 32,-3 4 32,3-1 96,0 0-32,1-3 0,3 4-32,-4-4 0,4 0-160,-4 3 32,1-3 0,-1 3 64,0 1-32,1-4-32,-1 0 32,0 0-32,0 3 0,5-3 0,-1 0 0,-4 0 0,4 10 0,-4-10 0,4 0 0,-3 0 0,-1 0 0,0 0 64,1 0-32,-1 0-32,0 0 32,1 0-32,-1 0 0,0 0 64,1 0-32,-1 0-32,0 0 32,0 0-32,1 0 0,3 0 0,-4 0 0,4 0 0,-3 0 0,3 0 0,0 0 0,-4 0 0,0 0 0,1 0 64,3 0-96,0 0 0,0 0 32,0-10 0,0 10 0,0 0 0,0 0-96,0 0 64,0 0 32,-3 0 64,3 0-32,-4 4-32,4-4 32,-4 0-32,5 0 0,-1 0 0,0 0 0,-4 0 0,4 0 0,-7 0 0,3 0 0,0 0 0,1 0 0,-1 0 0,0 0 0,1 0 64,-1 0-96,-4 0 0,5 0 32,-1 0 0,0-4 0,1 4 0,-1 0 0,0-3 64,1 3-96,-1-4 0,4 4 32,-4 0 64,1 0-32,3 0-32,-4 0 32,0 0-32,4 0 0,-3-3 0,3 3 0,0 0 64,0 0-32,0 0 64,4-3-64,-4 3 64,0 0 0,4 0-32,-4 0-64,4 0 32,-4 0-32,0 3-96,4-3 64,0 0 96,-4 0 32,0 0-128,0 0 32,0 0 64,0 0 32,0-3-32,0 3-64,0 0 32,0 0-32,0 3 0,1-3 0,-1 0 0,0-3 0,0-1 64,0 4-32,0-3 64,0 3-64,0-3 64,-4 3-128,1 0 0,3 0 32,-4 0 0,4 0 0,0-4 0,0 4 0,-3-3 0,3 3 0,-4-3 0,4 3 0,0-4 64,0 4-32,-3-3-32,3 3 32,0 0-32,0 0 0,-4-3 0,4 3 0,-3-4 0,-1 1 0,0 3 0,1-3 0,-1-1 0,4 1 0,-4 3 0,1-4 0,-1 1 0,0 0 0,0-1 0,1 4 0,-1-3 64,-3 0-32,-1-1-32,1 1 32,-1 0-32,8-1 0,-7 1 0,-1 0 0,1-4 0,-1 4 0,1-4 0,0 4 0,-1-1 64,1 1 32,-1-1 32,1 1-160,-1 0 32,1-1 0,-1 1 64,1-4 96,-4 4 64,-1-4-320,1 4-96,0 0 96,0-4 96,0 0 32,-1 0-32,1 1 32,0-1-32,0 4 0,-1-4 64,1 4-96,0-4-64,0 4 64,-4-1 0,3 1 160,-3-4 160,0 4-384,0-4-128,0 0 96,4 1 32,-4-1 96,0 0 0,0 1 0,0-1 0,0 4 192,0-4 128,0 0-320,0 4-128,0-1-32,0 1 96,0 0 32,0-4 32,0 0 0,0 1 0,0 2 0,4-2 0,-4-1 0,0 0 0,4 1 128,-4 2 64,0 1-160,0-1-64,0 1 0,0-4 64,0 4 0,0-4 64,0 4-64,0-4-32,4 1-64,-4-1 32,3 0-32,-3 0-64,0 1 160,0-1 32,0 0 0,0 4 32,0 0-224,0-1 32,4 1 96,-4 0 128,0-1-32,0 1 0,0-4-96,0 1-32,0-1-128,0 0 32,4 0 192,-4 1 128,0-1-96,0 0 0,0 1-32,0-1 32,0 4-64,0-1-32,0 1 96,0-1 0,0 1-32,0 0-64,4-1-64,-4-2 32,0 2 32,0-2 0,0 2 0,0 1 0,0 0 0,3-1 64,-3 1-192,0 0 32,0-4-192,0 0-32,0 0-480,0 1-192,0-4-1952,0 0-895,0 0 1919,0-4 992</inkml:trace>
  <inkml:trace contextRef="#ctx0" brushRef="#br0" timeOffset="100737.688">15370 3902 4864,'0'0'1824,"0"0"-1408,0 0 512,0 0 640,0 0-896,0 0 256,0 7-576,0 0-896,4 3 288,-4 0-800,4 6 608</inkml:trace>
  <inkml:trace contextRef="#ctx0" brushRef="#br0" timeOffset="-69346.551">5037 4157 6784,'4'-10'2624,"-4"13"-2048,0-3 576,0 0 64,0 0-160,0 0 96,0 0 0,0 0-33,0 0-575,0 0-128,0 3 32,0 4-192,0 3-64,-4 3 32,-4 4 64,1 3-64,-4 4-64,-1 3-64,-3 3 0,-4 3-64,-3 8 64,-1-5-64,-3 1 64,-4 3-64,-1 1-32,1-1 32,0 0-32,0 0 0,0 4 0,3-1 0,9-9 0,-1-4 0,-4 10 0,4-6 0,-3 6 0,3-3 0,-4 7 64,4-8-32,-7 5-32,7-8 32,-7 4-32,3-4 0,-3 8 0,3-14 0,-7 6 0,7-3 0,-7 7 0,7-3 0,-3 6 0,3-7 64,-3 4 32,3 0 32,-7 3 0,11-10-64,-11 14-64,15-11 32,-15 8 32,15-8 96,-15 11 64,11-7-96,-4 0-32,4-1-32,-3 5-64,7-8-64,-12 4-32,8-7-2272,1-6-959,6-1 1663,-7-10 896</inkml:trace>
  <inkml:trace contextRef="#ctx0" brushRef="#br0" timeOffset="14006.613">15007 5766 6912,'-3'3'2624,"3"-3"-2048,0 0 288,0 0 0,0 0-32,0 0 64,0 4-416,0-4-128,0 0-224,0 0-96,0 0 64,0 0-128,7 3 0,1-3 160,3 0 160,4 0 128,4 0 128,0 0-96,7 0-1,4 0-191,1-3 0,3-1-224,-1 1-32,5 0 0,0-1 0,3 1 0,1 3 0,3 0 0,0 0 0,8 0 0,0 0 0,3 3 0,1-3 64,3 0 32,-3 0 96,3 0-96,-15 0 0,-7 0 32,19 0 64,-12 0-160,19-3-96,-15 3 32,11-3 0,-11 3 96,8-4 32,-12 1-192,8 3-64,-8 0 64,8 0 32,-8 0 128,4 0 32,-7 0-32,7 0-64,-8 0-64,8 0 32,-4 0 96,-7 0 32,-4 0-32,4 0-64,-4 0-128,3 0 0,-3 0 128,8 0 128,-8 0-96,4-3-96,-5 3 32,1 0 64,-3 0 0,-1 0 64,-4 0 0,0 0 96,-3 0-96,3-4 0,1 4-96,-1 0-32,1 0 32,-1 0 64,-3 0-96,3 0 0,-3 0 32,-1 0 0,-3 0 0,4 0 64,-4 0-32,3-3-32,-3 0-64,0-1 32,0 4 32,0 0 64,0 0-32,3-3-32,-3-1 32,4 4-32,-5 0 0,1-3 64,-4 3-32,0 0-32,-3 0 96,3-3 0,-4-1-32,8 4 32,-4 0-64,4 0-32,-4 0 32,8 0-32,-4 0 64,11 0 32,-11 0 32,7 0 0,-7 0-64,3 0 32,-3 0-352,-4 0-128,0 0 192,-11-6 64</inkml:trace>
  <inkml:trace contextRef="#ctx0" brushRef="#br0" timeOffset="15777.878">15015 5769 7040,'0'-3'2624,"0"13"-2048,0-13 416,0 3 32,0 0-192,0 0-32,0 0-160,0 0-64,0 6-320,0 1 192,0 3 96,4 0 63,0 4 97,-1-1-96,1 4-64,0 3-96,3 3 32,1 4-128,0 3 32,-5 4-160,5 3 32,-1-4-96,-3 1 64,0-1-64,0 1 64,-4-1-64,0 1 64,0-1 0,0 1 32,0-4-64,0 0-32,0 0-96,3 4-64,1-1-64,0-6 32,-4-3 32,4 6 64,-4-3-96,0 3 0,0 0 96,0 0 32,0-6-32,4 2 32,-4-2-64,3 3-32,-3-4 96,0 4 64,0-4-128,0 4-32,0-3 288,0-1 96,8 11-96,-8-11-32,0-6-64,4 3-32,-4-3-96,0-1-64,0-2-64,0-1 32,0-3-32,0 0-64,0 0-352,0-3-64,0 3-1728,0-3-640,0-4-2399,-4 4-1089,4 0 3360</inkml:trace>
  <inkml:trace contextRef="#ctx0" brushRef="#br0" timeOffset="69285.831">15237 7636 8064,'4'-7'2976,"-4"7"-2304,0 7 224,0-7 0,0 0-192,4 0-32,4 0-160,3 0-64,0 0-256,1 7 96,3-4 31,0 1 33,0-1 32,4-3 64,-4 0 128,-4 0-32,8 0-32,3 0-128,5 0-64,-1-3-128,4-1-32,1 4-96,-1-3 32,4 3-64,0 0 64,3 0-64,1 0-32,3 3 32,-3 1 32,-4-1 32,-7 0 32,-5 1 0,12-4 64,11 0-96,-11 0 0,-4 0-32,12 0 32,-8 0-64,15 0 64,-11 0-128,11 3 0,-12-3 32,8 0 64,-7 0-96,7 0 0,-7 0 32,11 0 0,-7-3 0,7 6 64,-8-3-96,8 0 0,-7 0-32,3 0 0,-7 0 64,3 0 0,-7 0 0,4 0 64,-4 0-32,0 0-32,-4 0 32,0 0-32,-4 0-96,8 0 64,-4-3 32,4-1 64,-4 1-96,8 0 0,-4-1-32,4 8 0,-8-4 0,0 0 0,0 0 64,4 0 0,-7 0 0,-1 0 64,-3 0-96,3 0 0,-3 0 32,3-4 0,-3 4 0,3-3 0,-7-4 0,7 7 0,-3 0 0,0 0 64,-5 0-32,1 0-32,-4-3-64,0 3 32,0 0 32,1 0 0,-1 0 0,0-4 0,0 4 0,4 0 64,-4 0-96,4 0 0,-4 0 32,0 0 0,-4 0 0,0 0 0,1 0 0,-1 0 0,0 0 0,1 0 64,-5 0-96,4 0 0,1 0 32,-1 0 0,-3 0 0,3 0 64,-4 0-96,9 0 0,-9 0 32,8 0 0,-7 0 0,3 0 0,-3 0 0,-1 0 64,1 0-96,3 0 0,-4 0 32,1 0 0,0 0 0,-1 0 0,1 0 0,-1 0 0,1 0 0,-1 0 0,-3 0 0,0 0 0,0 0 0,-1 0 0,1 0 64,0 0 32,0 0-128,-1 0 32,5 0 0,-8 0 0,4 0 0,0 0 0,-1 0 0,5 0 0,-8 0 64,4 0 32,-1 0-32,1 0-64,0 0 32,0 0-32,-4 0 0,0 0 64,0 0-32,0 0 64,0 0 0,0 0 96,0 0-32,0 0 0,0 0-96,3 0-64,-3 0 96,0 0 0,0-3 96,0 0 32,0-1-32,0-2 32,0-1-352,-3 0-128,-1 1-1376,0-11-512,0 3 1088,4-9 544</inkml:trace>
  <inkml:trace contextRef="#ctx0" brushRef="#br0" timeOffset="65712.383">18269 5763 4608,'-8'-4'1760,"8"8"-1376,0-4 672,0 0 192,0 0-256,0 0-96,4 0-256,-4 0 0,0 0-352,0 0 192,0 0 64,0 0 64,0 0 32,4 6 0,0 4 0,-1 4-97,1-1 65,0 4-128,-4 3 32,4 0-160,-1 0-32,1 4-64,0 3 0,0-1-64,-4 5 32,0 2-64,4-3 64,-4 0-128,3 1-64,-3-5 64,0 1 0,0 0-128,0 0 32,0 0 0,4-4 0,-4 4 64,0-4 32,0 1 32,0-1 0,0 1-64,0-1 32,0 1-64,-4-1 64,4 4-64,-3 0 64,-1 0 0,4-4 32,0 4-64,0 0 32,0-1 0,0-2 32,-4-1-64,4 1-64,0-1 96,0-3 0,0 0-32,-4 4 32,4-1 0,-4-2 32,4-1-64,0 0-64,0 0 32,0-3-32,0-1 0,0 1 64,0 0-32,0 0-32,-3-1 32,-1 5-32,4-1 0,-4 0 0,4 0-96,0-3 64,0-4 32,0 4 64,-4 3-32,4 0 64,0 3-64,0-2-32,0-5 32,0 1 32,0 3-32,-3-3 64,3 0-64,0-1 64,-4-2 0,4 6 32,0-3-64,0-1 32,0-2-128,0 6 0,0-3 160,0-1 64,0-2-64,-8 3-96,5-4 0,3 4-32,0-7-96,-4 0 0,4-3-1632,0-1-768,0-6 1280,0 0 576</inkml:trace>
  <inkml:trace contextRef="#ctx0" brushRef="#br0" timeOffset="12099.72">14913 5468 3712,'-4'0'1408,"4"0"-1120,-3 0 224,3 0 64,-4 0 384,0 0 192,0 0-128,1 0 32,-1 0-608,0 0 384,4 0 128,0 0 0,0 0 0,-4 0-288,4 0 0,0 0-257,0 0-95,0 0-96,0 0-64,0 0-32,8 0 0,3 0 0,0 0 64,5 0 32,2 0 96,9 0-32,3 0 0,4 0-96,0 0 32,4 0-128,11 0 0,-4 0-32,0 0-64,4-4 32,-7 4-32,-9 0 0,16-3 0,16 0 0,-1-1 0,-4 4 0,-3 0 0,-5 0 0,-3 0 0,0 0 0,0 0 0,4 0 0,-15 0 0,-4 0 0,11 0 0,-7 0 0,15 0 64,-12 0-96,12 0 0,-12 0-32,8 0 0,-7 0 0,3-3-64,-7 0 96,7-1 0,-7 4 32,7 0 0,-7 0 0,7 0 0,-11 0 0,11 0 64,-7 0-96,7 0 0,-11 0 32,7 0 0,-7 0 0,4 0 0,0 0-96,-4 0 64,-4 0 32,7 0 64,-3 0-32,4 0-32,-11 0 32,6 0-32,-2 0 0,3 0 0,-4 0 0,0 0 0,-4 0 0,4 0 64,-3 0-32,3 0-32,-4 0 32,5 0-32,-5 0 0,4 0 0,-11 0 0,7-3 0,-3 3-96,3-7 64,-3 7 32,3 0 64,-3 0-32,0 0-32,-5 0-64,5 0 32,-4 0 32,4 0 64,-5 0-32,5 0-32,-4 0-64,3 0 32,-3 0 32,4 0 64,-4 0-32,0 0 64,0 0 0,-1 0 32,1 0-64,0 0 32,4 0-64,-4 0 64,-1 0-64,1 0-32,0 0 32,0 0 32,-4 0-96,0 0 0,-4 0-128,1 0 32,-5 0-288,5-3-64,-5 0-2495,4-1-1121,1 4 2080,-5 0 992</inkml:trace>
  <inkml:trace contextRef="#ctx0" brushRef="#br0" timeOffset="-36258.07">155 9632 6144,'0'0'2368,"0"3"-1856,0 1 448,0-4 96,8 3-128,-8 0 32,11 1-288,-3-1 0,10 0-384,-18 1 192,19-4 128,0 3 32,-4-3-1,-3 0-191,3 0-128,3 0 96,-6 0 64,7 0-128,-4 3 32,-4-6-160,4 3-64,-11 0-64,11-3 0,-4-4-64,8 0 64,-4-3-64,-4 0-32,1 0 32,-5 0 32,5-7-32,-1 7 64,4 0-64,-4 0 64,-3 4-64,7-1 64,-4 0 0,-3-3 32,-1 3-64,5 1 32,-9-4-64,5 3 64,0-3-64,-1 3-32,4-3-64,-7 0 32,7 0 32,-7 0 64,4 3-32,3-3-32,-3 0 32,-1 0-32,4 0 0,-7 0 0,8-3 64,-9-1-32,5 1-32,-1-4 32,1 4-32,3-1 0,-7 4 0,4 0 0,-1 0 0,1 0 0,3 3 64,-7 1-32,7-1 64,0 4 0,1-4 32,-5 3-64,5-2 32,3 2-64,3-2 64,-6 2-64,3-2 64,4 2-64,0-2 64,-1 2-64,1-2-32,8 2 32,-12 1 32,7-1 32,-7-2 32,8 2 0,-4 1 0,0 0-64,0-1-64,3 4 32,-10-3-32,3 0 0,0-1 0,0 4 0,4 0 64,-8 0-32,4 0-32,-4 0-64,4 4 32,-3-1 96,-5-3 32,5 3-32,-1 1-64,0-1 32,0 0 32,1 1-32,-5-4-32,1 3 32,3 0 32,-3 1-96,-1-1 0,5 1 224,-1-1 128,-7 0-384,3 4-96,8 0 64,-11-4 96,4 4-32,-1-1 0,4 1 32,-3 0 0,3 0 0,4-4 0,-7 4 0,3 3 0,-3-7 0,-1 4 0,1-1 0,-1 1 0,1 0 0,-1-1 0,1 1 0,0 3-96,3-3 64,-7 3-32,3-3-64,1 3 0,-4-4 0,3 5 0,1-5 96,-1 4-64,1 0 32,3-3 64,-7 3 0,3 0 0,1 0 0,-1 0 0,5 0 64,-9-3-32,5 3-32,0 0-64,-1 0 32,1-3-32,-1 3-64,4-3 0,1-1 96,-1 1 0,4 0 32,-7-1 0,3 1 64,0-4-96,1 4 0,-1-3 32,0-1 64,1 4-32,-1-4-32,4 0-64,-4 1 32,4-1-32,0 0 0,1 4 64,2-4 0,-3 7 0,4-6 0,0 3-96,-4-4 64,4 0 32,0 1 0,0-1 0,0-3 0,-1 3 0,1-3 0,0 0 0,0 0 0,0 4 0,4-4 64,-5 0-96,5 0 0,-4 0 32,0 0 64,0 0-32,-1 0-32,-3 0 32,1 0-32,-1 0-96,0 0 64,0 0 32,0-4 64,0 1-96,0 3 0,0 0 32,4 0 0,-4 0 0,0 0 0,0 0 0,0 0 0,-3 0 0,-1 0 0,0 0 0,1 0 0,-1 3 0,0-3 0,0 0 0,1 0 64,-1 0-32,0 0-32,5 0 32,-9-3-32,1 0-96,-1-1 64,4 1-32,-3 0 0,3-4 0,1 0 0,-1-3 64,-4 3 0,1 1 0,0-1 0,-1 0-96,1 1 64,-1-1 32,1-3 0,-1 0 0,1 0 0,-1 0 0,5 0 64,-1 0-96,0-4 0,1 4 32,-1-3 0,0 3 0,-3-4 0,3 1 0,-3 3 0,-1 0-96,1-4 64,-1 4-32,1-3 0,-1-1 0,1-2-64,-1 2 96,5 1 0,-1-1-64,0 1 64,1 6 32,-1-6 64,4 3 32,-4 0 32,1 0 64,-1 0 96,4 3-544,0 0-288,0 1 32,0-1 128,-3 4 576,3-1 320,0 1-384,4-4-96,-4 4-128,0-1-64,0 1 320,0 0 128,-4 3-128,4 0-32,0 0-64,-3 0-64,-1 0 96,0 0-64,1 3-32,3 0-64,0-3 32,0 4 32,0-4 64,0 3-32,0-3 64,0 7 0,-4-4 32,1 1-64,3-1-64,-8 4 32,1-4 32,0 4-32,-1-1 64,1 1-64,-5 0 64,5-1-128,-1 5 0,1-1 32,0 0 0,-1 0 0,1 0 0,-1 3 0,1-3 0,-1 4 0,1-4 0,-1 0 0,1 3 64,-1-3-32,1 0-32,-4 0-64,7 0-32,0 0-32,4-3 96,0 0 0,1-1 96,-1 1 32,0 0 32,0-4-64,-4 1 32,0-1-64,1 0-32,-1 1-64,0-4 32,1 3-32,-5-3 0,5 0 0,-1-3-64,0 3 0,0-4 96,1 4 0,-1-3 32,0 0-96,-3-1 64,-1 1-32,1-4-64,-4 0-64,3 1-32,-3-4 128,0 0 32,0 0 64,-1 3 0,1-6 0,0-1 0,0-3 0,3 4 0,-3 3 64,0-4 96,3 4-64,-3-3 0,0 0-32,0-4 32,3 0-64,1 0-32,-4 1 32,-1-1-32,1 0 64,0-3-32,0 0-32,-1 0 96,1 0 0,0 0-32,-4-1 32,4 1-64,-4-3 64,0 3 0,0 0 32,0 3-64,3 0 32,-3 0-64,0-3 64,4 0-64,0 0-32,-4 0 32,4-4 32,-4-2-32,4 2 64,-1 1-64,-3-1-32,0 4 32,0-3-32,4 3 0,0-4 64,0 4-32,-4 0-32,3-4 32,-3 4-32,0-3 0,0 3 64,0 0-32,0 0-32,0-7 32,0 7-32,4 0 0,0 3 64,-4-3-32,4 3-32,-4 0 32,0 0 32,3 1-32,-3-1-32,0-3 32,0 3-32,0-3 64,4 3-32,-4 0-32,0 1 32,0 2-32,0 1 64,0-1 32,0 1-128,0 0-32,0-1 32,0 1 0,4-1 32,-4 1 0,0 0 0,0-1 64,0-3-32,0 1 64,0-1-64,0 0-32,0 0 32,0 1-32,0-1 0,0 0 0,0 0-96,0-6 64,0 3 32,0 3 0,-4-3-96,4 0 64,0 3 32,0-3 64,0 3-32,0 0 64,0-3-128,0 0 0,-4 0 32,4 0 64,0 3-96,0-3 0,-3 3 32,-1-3 0,0 4 0,0-1 0,1-3 0,-1 0 0,0-1 0,0 1 0,1 0 0,-1 0 0,4 0 0,-4 0 64,0 0-96,0 0 0,1 3 32,-1-3 0,-4 3 64,1 4 96,3-1 0,-3 1 0,-1-1-96,-3 1 32,3 0-128,-3-1-64,3 1-32,-3-1 96,0-2 0,-1-1 32,1 0 0,0 0 0,-4 1 0,0 2 0,-1 1-96,1-1 64,-3-2-32,-1 2-64,4 1 96,-4-1 64,4 1 0,0 0 64,-1-1-128,1 1-64,0-1 128,0 1 32,0 0-96,0 3 32,0 0-64,0-1 0,-4 1 0,0 0-64,0 4 0,1-1 96,-1 4 0,-4-1 32,0 1-96,-3 3 64,3 0 32,1 0 64,-1 0-96,1 0-64,-1 0-32,0 0 96,1 0 0,-1 0 32,0 0-96,1 0 64,-1 0 32,4 0 0,-7 0 0,3 0 0,1 0 0,-1 0 0,0 0 0,1 0 0,-1 0 0,1 0 64,-5 0-96,1 0 0,-1 0 32,-3 0 64,4 0-32,-4 0-32,3 0 32,-3 0-32,0 0 0,0 0 64,0 0-96,0 3 0,-1-3 32,-3 0 0,-3 0 0,3 4 64,0-1-96,-4 0 0,8 1 32,-4-1 0,0 0 0,0 1 0,0-1 0,4 0 0,-4 1 0,4 2 0,0-2 0,0-1 0,-1 1 0,5-4 0,0 0 0,-1 3 0,1-3 0,0 0 0,3 0 0,4 0 0,-7 0 0,7 0 0,0 0 0,0 0 0,0 0 0,0 0 0,1 0 0,-1 0 0,4 0 0,-4 3 0,0-3 0,0 4 0,-4-1-96,5 0 64,-1 1 32,0-4 64,-4 3-32,4 0-32,1 1-64,2-1 32,-6 0 32,7 1 0,-4 2 0,-4 1 0,12 0 0,-12 0 64,8-4-96,-4 4-64,4-1 64,-3 1 0,6 0 32,-7-1 0,4 1 0,0 0 0,0 0 0,4 3 0,-1-4 0,1 4 0,0 0 0,0 0 0,3-3-96,0 3 64,1 0 32,-1 4 0,-3-1-96,7 0 64,-11-2 32,8 2 0,3 0 0,-7 1 64,3-1-32,1 4-32,-1 0-64,4-1 32,-7 1 32,3 3 0,5 0 0,-1 0 0,-4 4 0,5-7 64,-1 3-32,0-3-32,0-1 32,0 1 32,-3 0-32,3 0-32,-3-1 32,3 1-32,0 3 0,0-3 64,0 0-96,1-1 0,-5 5 32,4-1 0,1 0 0,-1-3 64,0-1-96,0 1 0,-7 0 32,3-4 64,1-3-32,-1 0 64,5 4-64,-9-4-32,1 0 32,0 0-32,-1 3 0,1 1 0,4-4 64,-9 3 32,5-3-128,0 0 32,-4 0 0,3 4 0,-3-1 0,4-3 64,0 0-96,-4 0 0,3 4 96,1-8 96,0 4-64,-1-3-64,1 0 0,4 0-32,-5-1 0,1-2 64,0-1-32,7 0 64,-7 1-128,-1-1 0,8 0 32,-7 1 0,-4-1 0,4 0 0,-1 1 0,1-1 0,0 1 0,-4-1 0,0 0 0,-4 1 0,4-1 0,0-3 64,0 0 32,3 0-128,-3 0 32,4 0 0,-8 0 0,11 0-96,-7 0 64,4 0 32,0 3 0,-1-3 0,1 4 0,0-1 0,0 0 0,-5-3 0,5 4 0,0-4 0,-4 3 0,-4 0 0,8 1 0,-4-1 0,3 0 0,1 1 0,-4-1 0,7 0 64,-3 1 32,3-1-192,-10 4-64,10-4 64,4 4 96,-3 0 32,-1-1 64,-3 1-128,3 0 0,8-1-32,-11 1 0,3 0 64,1 0 0,3 3 0,-3-4 0,-1 4 0,8 0 64,-4 0-96,-3 1 0,7 2 32,-8 0 64,8 1-32,-7-1-32,3 1 160,-4-1 128,8 0-384,-7 1-64,7-1 64,-4 1 32,-3-1 64,7 0 0,-8 4 0,8 0 0,-4 0 0,-3-1 0,7 1 0,0-7 0,0 0 64,-8 4 32,8-4-128,-7 7 32,7-7 0,0 3 0,0 0 64,0 1 32,0-1-128,0 4-32,0-4-64,0 4 96,0-3 0,0-1 96,0 0-32,0 4-32,0-4-64,0 4 32,0-3 32,0 2 64,0-2-32,0 3-32,0-4 96,0 4 0,0-4-32,0 1-64,0-1 32,0 0-32,0-3-96,0 4 0,0-4 64,0 3 64,0-3 0,0 4-32,0-1 32,7 1-32,-7-1 0,0 0 0,0 1 0,0-1 64,8 1-96,-8-1 0,0-3 32,7 3 64,-7-2-96,4 2 0,-4 0 32,0 1 0,0-4 0,0 3 0,0 1 0,0-1 0,0-3 0,0 3 64,0-2-32,0 2-32,0-3 32,0 0-32,0 0-96,8 0 0,-8 0 128,0 0 96,0 0-96,0 0-32,7-3 0,-7 3 64,0 0-96,0 0 0,0-3 32,0 3 0,0-3 0,0 3 0,0-4 0,0 4 64,0-3-32,4 0-32,-4 0-64,0-1 32,0 1 96,0 0 32,0-1-128,0 1 32,0 0 0,0 0 0,0-1 0,7 1 0,-7 0 0,0-1 0,0 1 0,0 0 0,0-1 0,8 1 64,-8 0-32,4 3-32,-4-3 32,7-1 32,-7 1-32,0 0 64,8-1 0,-8 4 32,7-3-64,-3 3 32,-4-3-64,0 3-32,0-3 32,8 3 32,-8-4-32,7 4 64,-3-3-64,-4 0 64,7 0-64,-7-1 64,8 1-128,3 0 0,-11-1-32,0 1 0,8-4-352,-8 1-224,7-1-2624,-3-3-1183,-4 0 2175,15-7 1184</inkml:trace>
  <inkml:trace contextRef="#ctx0" brushRef="#br0" timeOffset="-38315.57">3218 9354 7296,'0'-7'2720,"0"10"-2112,0-3 672,0 0 224,0 0-96,-8 0 128,4 4-225,-3-1-95,-1 4-672,-3 0-128,0 3 32,-1 3-128,1 4 0,0 6-128,-1 4-32,1 0-32,4 3 0,-1 4 0,4-1 0,0 1-64,4-4-64,0-3 32,4-4-32,0 0 0,4-2 0,-1-5-96,1-2 64,3-4-32,0 0 0,1-3 0,3-4-64,0 0 0,0-3 0,4 0 0,0-6 96,-4-1 0,3 0 32,-2-3-96,2 0 64,-3-3 32,1-1 0,-1 1-96,0-4 0,0 4 64,0-11 0,-4 7 32,0-9 64,1 2-32,-5 1 64,1 3 0,-4-1 32,-1 1 0,-3 0 0,0 0-64,-3 3 32,-1 1 0,-4-1 96,1 3-32,-1 1 0,-3 0 32,-4-4 32,0 4-96,0-1-96,-4 1 64,0 3 0,-4 3-192,1 4-64,-12 3-1088,-4 3-352,0 7 800,1 0 416</inkml:trace>
  <inkml:trace contextRef="#ctx0" brushRef="#br0" timeOffset="-51772.124">1107 9393 7168,'8'-10'2720,"-16"10"-2112,8-10 800,0 6 224,0 1-288,-3 0-64,-5-1-513,0 1-223,-3 3-320,0 3 256,-1 1 224,-3 6-224,0 3-96,-7 7-224,7 4-64,-8 6-32,8 3 32,-4 4-64,12-7 64,-1-6-64,4 13 64,4 3-64,4 0-32,4-3 32,3-4-32,4-2 64,4-1 96,0-7-64,7-3-64,-3-3 0,3-4-32,0-3 0,1-3 0,3-3 0,-4-8 0,1-3 0,3-9 64,0-4-32,0 0-32,-3-1 32,3-2 32,-4-1-32,-7 1 64,0 0-64,-4-1-32,-4 1 96,1-4 0,-5 3-32,1-2-64,-5 2 32,-3-6-32,-3 6 0,3 1 64,-8 3 32,1 0 32,-1-4-160,-3 4 32,-4 3 0,0 1 64,-8 2-32,0 4-32,-3 4 32,0-1-32,-5 7-224,-3 0-96,-3 0-256,-1 7-96,-3 3-1504,3 6-639,0 8 1471,8 6 672</inkml:trace>
  <inkml:trace contextRef="#ctx0" brushRef="#br0" timeOffset="-28087.851">11919 3686 5888,'0'-4'2176,"0"4"-1664,4 0 448,-4 0 128,0 0-352,0 0-96,0 0-224,0 0-96,0 0-192,0 0-32,0-3 32,0 3-64,3-3-64,1-1 224,-4-3 160,0 7 288,0 0 224,0 0 64,0 0 127,0 0-223,0 0-128,0 0-224,0 0-64,0-6-192,0 6 0,0 0-96,0 0 64,0 0-64,0 0 64,4 6 64,0 1 64,-1 3 32,1 0 64,0 7-96,0 0-32,0 10-128,-4-1 32,3 5-128,-3 2 0,4 1-32,-4-4 32,0-3-64,4-4-32,-4 1 32,0-11-32,0-6-224,0 3-96,0-10-1216,0-4-544,0-9-3359,0 0-1441,4-4 3584</inkml:trace>
  <inkml:trace contextRef="#ctx0" brushRef="#br0" timeOffset="-31797.913">11926 3739 2048,'-3'4'864,"3"-1"-672,-4-3-32,4 0-96</inkml:trace>
  <inkml:trace contextRef="#ctx0" brushRef="#br0" timeOffset="-28240.444">11919 3719 2816,'-4'0'1120,"4"0"-864,0 3-192,0-3-192,0 0-256,0 0 0,4-3 192,0 0 96</inkml:trace>
  <inkml:trace contextRef="#ctx0" brushRef="#br0" timeOffset="-27354.813">11945 3646 4864,'-4'0'1824,"4"0"-1408,0 4 576,0-1 256,0-3-160,0 0 32,0 0-224,0 0 0,0 0-512,0 0 352,0 0 192,0 0-64,0 3 31,0 1-191,-3-4-128,3 0-128,0 0 32,0 0 32,0 0-32,0 0-160,0 0-128,7 0-32,1 0 32,3-4-32,4 1 0,0 0 32,4-1 96,0 4 0,4 0 64,3-3-192,4-4-32,8 7 0,-4-6 0,0-1-64,-4 0-64,-4 1-128,-7-5-64,-4 5-2240,-7 2-992,-12 1 1729,-7-4 831</inkml:trace>
  <inkml:trace contextRef="#ctx0" brushRef="#br0" timeOffset="125688.982">15695 11090 1920,'0'-7'768,"0"7"-576,8 0 352,-8 0 768,4 0-736,-1 0 960,5 0-896,-8 0 960,0 0-928,0 0 512,0 0-672,0-3 128,7 3-352,-3-7 256,4 7-320,-5-3 224,1 3-224,-4-3 0,4 3-128,-4-4 288,0 4-192,0-3 384,0 6-320,0-6 160,0 3-256,0-3 64,0 6-129,0-3 225,0 0-192,0 0 384,0 0-288,-4 0 224,4 7-224,-7-4 64,3 4-160,-4-1 160,5 1-192,-9 0 192,5 3-192,-5-3 96,5 3-96,-4-4 96,-1 4-128,-3-3 32,8 0-32,-5 0 32,5-1-64,-4-2 64,7 2-64,-4-2-32,4-1 32,-3 0-128,7 1 64,-8-4-32,8 0 0,-7 0 64,7 3 0,-8-3 64,4 3-32,-3 1 64,3-1-64,-3 0-32,7 1 32,-8-1-32,8 1 0,-7-4 0,7 3 0,-4-3 64,4 0-32,-4 0 128,4 3-96,-4-3-32,4 4 0,-4-4-32,8 3 0,-4-3 0,0 0 0,0 0 0,0 0 64,0 0 32,0 0 96,0 0 96,0 0-128,0 0-32,0 0 64,0 0-96,0 0-64,0 0-96,0 3 32,0 1-32,0-4 0,0 0 64,0 0 0,-4 0 0,4 0 64,0 0-32,0 3-32,0-3 32,0 3 32,0-3-32,-3 0-32,3 0-64,0 0 32,0 0 32,0 0 0,0 0 0,0 0 0,0 0 0,0 0 0,0 0 0,0 0 64,0 0-32,0 0-32,0 0 96,0 0 0,0 0-128,0 0 32,0 0 0,0 0 64,0 0-32,0 0 64,0 0 0,0 0 32,0 4-160,0-4 32,0 0 0,0 0 0,0 3 0,0-3 64,3 7-32,1-1-32,0 1 32,4 0-32,-1 0 64,1-1 32,-1 1-128,1 0 32,-1-1 64,1 1 32,-1 0-128,1-1 32,-1 5 0,1-5 64,0 1-32,3 0 64,-7-1-64,3 1 64,1-4 0,-5 4 32,5-4 0,-8-3 0,0 7-64,11-4 32,-11 1-64,15-1 64,-7 1-352,-4-1-64,3 0 512,5 4 288,-5 0-128,1-1-96,-1 1-96,-3 0 32,-4-4-96,0-3 0,0 0-192,0 0-64,0 0-512,0 0-128,0 0-2400,0 0-1087,0 0 2207,0-3 1056</inkml:trace>
  <inkml:trace contextRef="#ctx0" brushRef="#br0" timeOffset="127611.841">16780 11175 7296,'-4'-3'2816,"4"3"-2208,-3 0 704,3 0 96,0 3-576,0-3-128,-4 4 544,0-1 255,-3 0-735,-5 4-64,1 0-96,0-1-448,-1 4-64,5-3 128,-4 3 96,-1 0-32,-3 0 64,8 4 96,-1-1 32,0 0-128,5 4-32,-1 0-192,4 0-96,4-4 0,-1 1-32,1-1 0,0-3 0,4 0 0,-1 3 64,1-6-32,7 0 64,-4-4-64,-3-3 64,-1 0-128,1 0 0,-1 0 32,5 0 0,-5 0 0,4 0 0,-3 0 0,-1-3 0,1 3 0,0-3 0,-5-1 64,1 1 32,0-1 32,3 1 0,-3 0-64,4-7 32,-5 6-128,1-2-64,0 2 128,0-2 32,0-1-160,-1 0 0,1 0 32,0 1 32,0-1 160,-1 0 64,1 1-64,0-1-96,0 4 0,-1-4-32,1 4-224,0-1-96,-4 1 448,0 0 224,0-1-96,0 1-64,0-1-96,0 1-96,0 0 32,0-1-32,0 1 0,4-4 0,-4 4 0,0-4 64,0 4-32,0-4 64,0 4 0,0-4 32,0 4-64,-4-4 32,0 4-128,-3-4-64,3 0-32,-4 1 0,-3-1-128,0 4 0,3-1-640,-3 1-224,0 0-1248,-1-1-512,5 4 1537,-1 0 767</inkml:trace>
  <inkml:trace contextRef="#ctx0" brushRef="#br0" timeOffset="196266.302">17579 11220 6656,'0'0'2528,"0"0"-1952,4-7 608,-4 4 704,0 6-1088,0-3 416,0 0-736,0-3 352,0 3-481,0-4 385,3 1-416,-3 0 416,4 3-448,-4-4 448,0 8-448,0-1 288,4 7-320,0 4 128,-1-1-224,1 4 128,0-1-160,-4-2 0,0 9 0,0 1 0,0-7 0,0-1-64,0-2-64,0-4-192,0-4-32,0-6-64,0 0 96,0 0-32,0-3 64,0-10-128,0 3-32,0-7-128,0 0 160,0 0 96,0 1 128,0-1 32,0 0 32,0 4 0,0-4-96,0 0 64,0 0 32,0 1 64,0 2-32,0 4 64,4 0 128,-4 3 128,0 1-64,0-1 64,0 4 0,0-1 32,0 1-64,0 3-32,0 0-96,0 0-32,0 0-32,0 0 0,0 0-64,4 0-64,3 0 32,1 3 32,3-3-32,4 0 64,4 0-64,0 0-32,0 0 32,-1 0 32,-2 0-32,-1 4-32,0-1 32,0 0 32,-4 1-32,-3-1-32,-1 0 32,-3 1-32,-4-4 0,4 3 64,-4-3 32,0 0 32,0 0-64,3 7-64,1 0 32,0-1 32,4 1-32,-8 0-32,0-1 32,3 4 32,-3 0-32,4 4-32,-4 6 32,0-3-32,0 3 0,0-3 0,0 3 0,0-7 0,4 4 0,-4 0 0,0-4 0,0-3 0,0 0 0,0-3 0,4 0 0,-4-7 64,0 6 96,0-6-224,0 0 0,0 0 64,0 0 128,0 0-192,0 0 0,0 0 0,0 0 32,0 0 32,0 0 0,0 0 64,0 0 32,0 0-32,0 4-64,-4-1-128,-4 0 0,-3-3 352,0 4 128,-4-1-64,0 0-96,-4 1-96,0-4 0,0 0-128,0 0 0,0-4-128,4 8 32,0-8-224,4 4-96,0 0-256,-1 0-32,5-3-480,-1 3-160,1-3-2431,3 3-1057,0 0 2528,0 3 1184</inkml:trace>
  <inkml:trace contextRef="#ctx0" brushRef="#br0" timeOffset="22244.589">15862 5996 7552,'0'0'2880,"0"3"-2240,-8 4 608,8 0 160,4 6-96,-4 0 0,0 4-225,0 3-31,0 0-608,4 4 96,-4-4 96,0 0-224,0 0 0,3-3-224,-3-4-64,-3-3 0,-1 1 0,4-5-160,-4-2 32,0-4-224,4-4 0,-3 1 32,-1-7 32,4-4 0,-4-2 32,0-4 0,0-1 0,1-2 96,3 0 0,3-1 32,-3 1 0,4 2-96,4-2 0,3 6-32,0 1 96,1-1 0,-1 3 32,4 4 0,-4 0 0,1 4 64,-1-1 32,0 3-32,1 1 32,3 3 0,-4 0 96,0 3-96,1 4-64,-5 3 0,1 0-32,-5 4-96,-3-4 64,0 3 32,-3-3 64,-5 0-32,1 0-32,-5 4 32,1-8-32,0 1 0,-4 0 64,3 0-32,-3-1-32,0 1 32,-4 0-32,4-4-96,4 4 0,3-4-32,5 4 96,3-1 64,0 1 64,3 3 96,5 0 96,-1 0-64,1 0-64,0 0 0,-1 0 32,8 4-96,-4-4 0,-3 0-192,0-3 0,-1-1-608,-3-2-256,0-1-2655,-1-3-1153,1-3 2432,4-4 1184</inkml:trace>
  <inkml:trace contextRef="#ctx0" brushRef="#br0" timeOffset="22978.63">16039 6100 9984,'-4'7'3680,"4"-1"-2848,0 8 256,4-8-33,-4 4 33,0 0 128,4 0-288,-1 1-96,1-1-480,4-4 0,-1 1 0,1 0-128,-1-4-64,5-3-64,-5 0 0,1 0-64,7-7 64,0-6-224,-4 3 32,0 0-128,-3-4 0,0-6-512,-1 4-256,1-1-1728,-5 3-703,1 4 1695,-4 4 896</inkml:trace>
  <inkml:trace contextRef="#ctx0" brushRef="#br0" timeOffset="23239.928">16250 6066 9728,'0'4'3680,"0"2"-2848,4 1 608,-4 0 127,0 3-447,-4 0-64,0 3-416,0 1-160,1-1-256,-1 0-96,0 1 64,0-1 32,1-6 32,3 0 0,0-4 0,0-3-128,0-3-32,7-4-192,4-3-64,4-3-160,-3 2-32,-5 1 32,5 0 32,-1 4 96,0-1 128,4 0-32,-7 4 32,-1 0 64,-3 6 64,0 4 32,-4-1 32,0 1-160,0 3-32,0 0-1120,0 0-480,0 0-2463,4-3-1025,-4-7 2752</inkml:trace>
  <inkml:trace contextRef="#ctx0" brushRef="#br0" timeOffset="23645.844">16545 5953 7936,'0'-3'2976,"4"0"-2304,-4 6 448,0-3 64,0 7 96,0 3 95,-4 3-255,0 4-128,0 3-544,1 7 128,-5 0 160,1-1-256,-1-2-32,1-4-128,-1 0-32,4-3-160,-3-4-96,3-3-160,0 0 0,4-10-160,0 0-32,0-3 0,4-7 32,3-3-32,1-4 32,3-7 96,1-2 32,-1-5 96,0 1 32,1 3 32,-5 7 0,1 7 64,3 0 32,0-1 160,1 4 96,-5 3-64,-3 7 0,3 7 32,1 3 32,-4 7 32,0 3 0,-1 7-64,5-4 32,-8 4-128,4-7 32,-4-3-96,3 0 0,1 3-320,0-3-64,0-4-384,-4-6-160,0-1-1696,0-2-799,0-1 1695,0-3 800</inkml:trace>
  <inkml:trace contextRef="#ctx0" brushRef="#br0" timeOffset="24171.437">16522 6087 10880,'0'4'4128,"4"-4"-3200,-8 0 415,4 0 1,0 0-224,4 3 64,0 0-512,-4-3-160,7 4-320,9-1-256,-1 1-128,3-4-1664,-6 0-704,-1 0 1313,-7-7 607</inkml:trace>
  <inkml:trace contextRef="#ctx0" brushRef="#br0" timeOffset="21107.63">15458 5946 6784,'4'-7'2624,"-4"7"-2048,4 0 832,-4 0 1216,0 0-1472,-4 0 959,4 0-1247,-8 0 384,5 3-736,-9 1 288,5 2-480,-8 1 256,7 3-320,-7 0 128,4 0-224,-4 4 128,3-1-160,-3 7 0,8-3-64,-1 3-64,4 0 32,1 0 32,3 0-32,0-3-32,3 3 32,1-3-128,4 3 64,-1-7 32,1 1 0,-1-4-96,5 3 64,-1-6-128,4 3 96,-4-7-96,4 4 64,1-7 0,-1 3 32,0-6-96,0 3 96,0-7 32,0 1 32,-4-4 0,4 3 0,-3-3 0,3 3 0,-4-3 0,0 3 0,-3-3 128,-1 4-64,-3-4 32,4 3-32,-4-3 32,-1 3-64,1-3 64,0 3-64,-4-3 64,0 4-64,0-8 64,0 8-64,0-8 64,0 4-64,0-3-32,0 3 32,-4-4-32,4 8 0,-4-8 0,4 7 0,-3-9 0,6 9 0,-6-3 64,3 7-32,-8-7 128,8 6-96,-4-3 32,4 4-32,-7-4 32,3 7-64,-4-6-160,5 6 64,-9-4-320,5 4 224,-5-3-512,5 0 384,-4-4-864,3 7 672,-7-3-3583,7 3 2239,-7 0-2400,4 3 2464</inkml:trace>
  <inkml:trace contextRef="#ctx0" brushRef="#br0" timeOffset="25236.59">15390 6160 8960,'0'-3'3424,"0"6"-2656,-3-3 544,3 0 64,0 0-33,0 0 65,0 0-416,0 0-128,0 0-512,0 0-224,0 0 0,0 0-608,0 0-192,7 0-2016,1 0-863,-5 0 1823,5 0 864</inkml:trace>
  <inkml:trace contextRef="#ctx0" brushRef="#br0" timeOffset="25477.949">15481 6133 8192,'0'0'3072,"0"0"-2400,0 0 608,0 0 128,0 0-320,0 0-65,0 0-575,0 0-224,0 0-128,0 0-448,0 0-64,0 0-1791,0 0-705,0 0 1504,0 0 768</inkml:trace>
  <inkml:trace contextRef="#ctx0" brushRef="#br0" timeOffset="32953.958">17587 5958 7040,'0'-7'2624,"4"7"-2048,-4-3 576,0 3 64,0 0-96,-4 0 64,1 0-448,-1 3-192,0 1-320,-7 2-161,7 1-31,0 3-127,4 0 63,0 0-32,0 0 0,0 4 64,8-4 0,3-4 0,-7-2 0,7-1 64,0-3 32,-3-3 31,3-4 1,-7 0 0,4-6 64,-1 6-32,-3-3 0,0 0-32,-4 0 64,0 3 32,0 1 32,0-1-224,0 0 0,0 1 32,-4 2 96,0 1-576,4 0-256,0-1-1055,0 4-513,0 0 1088,-4 7 608</inkml:trace>
  <inkml:trace contextRef="#ctx0" brushRef="#br0" timeOffset="33675.033">17825 6035 7168,'-8'-3'2720,"8"-1"-2112,-7 4 320,7 0 64,-4 4-256,0-1 32,1 0-224,-5 1-64,0 3-288,1-1 160,3 1 128,0 0-96,1-1-65,3 1-95,0 0-64,3-4-96,5 0-64,-1-3 96,1 0 0,3-3-128,1 0 32,-1-1 0,-4 1 0,1 0 480,-4-1 224,0-2-480,-4-1-160,0 4-384,-4-1-64,-4 1 352,1 0 224,-5 3-1824,1 0-799,-4 0 1215,4 6 576</inkml:trace>
  <inkml:trace contextRef="#ctx0" brushRef="#br0" timeOffset="34199.628">17568 6176 8320,'-4'0'3168,"4"3"-2464,-8 1 480,1-1 96,3 0-352,0 4-1,0 0-159,1-1-32,-1 4-384,4 1-416,0-5-128,0 1 0,0 0 96,4-1 256,3-6 224,1 0-128,3 0-64,4-3-96,-7-4 0,7 1-64,-4-1 64,0 0-64,-7 0-32,4 1 32,-5 2 32,-3-2-96,0-1 0,-3 4-192,-1-1-96,-4 4-800,-3 0-319,0 0 735,-1 0 352</inkml:trace>
  <inkml:trace contextRef="#ctx0" brushRef="#br0" timeOffset="37742.157">17711 6102 4864,'0'0'1824,"0"0"-1408,0 0 672,0 0 224,0 0-160,0 0 64,0 0-576,0 0-128,0 0-320,0 0 96,0 0 32,0 0 32,0 0 32,0 0 0,0 0 64,0-3-160,4-1-96,-1 1-192,1 3 0,-4 0-64,0 0 0,0 0 64,0 0 0,4 3 64,-4 4 32,0 0-32,0-4 32,-4 1 0,0-1 32,1 4 0,-1-4 63,-4 4-95,-3-1 0,0 4-32,-4 0-64,-1 4-64,1-4 32,0 0-1791,8 0-801,-1-3 1344</inkml:trace>
  <inkml:trace contextRef="#ctx0" brushRef="#br0" timeOffset="38447.273">17643 6002 5120,'-4'0'2016,"4"0"-1568,0 3 928,0-3 384,0 0-256,0 0-96,0 0-640,0 0-320,4 3-256,3 4 0,1 3 0,0-7 0,-1 4-32,4 0-192,-3 0 32,3 3-2400,-3-4-1024,3-2 1728,0-1 832</inkml:trace>
  <inkml:trace contextRef="#ctx0" brushRef="#br0" timeOffset="38975.86">18001 5904 7552,'0'-3'2816,"0"6"-2208,0-6 416,0 3 0,0 0 160,0 0 128,0 0-544,0 0-225,-4 3-319,1 1-96,-1 2 0,4 1 128,0 0 96,0 0-288,0-1-64,0 1-128,0 0 96,4-1 288,-1-2 128,5-1-96,-1 0-96,1-3-96,0 0 0,-1-3-64,1 0 64,-1-1-128,1 1-64,-1 0-96,1-4-32,-4 0 32,-1 1 128,-3-1 32,0 4 32,-3-1 64,-1-3 32,-4 4 32,1-4 0,-1 4 0,1 0 64,-5 3-160,1 0-32,0 0 0,3 3 0,1 0-96,-1 1 64,4 2 32,1 1 0,-1 0-96,4 0 0,0-1 64,4-2 64,3-1-64,1 0 0,-1-3-32,4 0 0,1-3 64,-1 0 0,-3-4 0,-1 0 0,1 1 0,-5-1 0,1 0 64,-4 0 32,0 4-32,-4 0 32,1-1-128,-5 4 0,-3 4-320,0 2-160,3 1 96,0 0 160,1 0-2719,3-1-1281,0 1 2176,1 3 1024</inkml:trace>
  <inkml:trace contextRef="#ctx0" brushRef="#br0" timeOffset="39739.818">18005 6075 8192,'0'4'3072,"0"-4"-2400,-8 3 608,8-3 64,0 7-416,0-1-64,-3 1-449,3 0-95,0 0-192,0-1 64,0 1 0,3 0 0,1-4-32,-4-3-192,4 3-32,3 1 224,-7-4 192,8 0-96,-4-4 0,0 1-128,-1 0-32,1-4 32,0 0 64,-4 1-96,0-1 0,0 4 32,-4-1 64,4 1-96,-4-1-64,1 4-160,-1 4 0,0-1 0,0 1 64,4 2 32,0 1 96,0-4-32,0-3-32,0 0 32,0 0 32,0 0-32,8 0 64,-1-3-224,1 0-32,-1-4-96,1 0 64,-4 0-32,-1 4 64,-3 0 96,0-1 32,-3 1 32,-1 3 64,-4 0 32,1 3 96,-1 4 32,1 0 32,-1 0-64,1-1-32,-1 1-96,4 0-64,1-1 32,3 1-32,0 0-352,3-1-96,1 1-1888,0 0-863,0 0 1567,-1-4 832</inkml:trace>
  <inkml:trace contextRef="#ctx0" brushRef="#br0" timeOffset="40434.961">18001 6280 8064,'0'3'2976,"0"-3"-2304,0 0 864,0 0 224,0 0-289,0 0 1,0 0-480,0 7-224,0 0-416,0-7-160,0 6 0,0 4-32,0-3 64,4 0-128,0-1-64,-1-2 0,5 2 32,0-2 32,-1-4 32,1-4-160,-1 4 32,1-3 0,-1 0 0,-3-4-96,-4-3 0,0 3 64,0 1 0,0-1 32,-4 4 0,-3-1 64,-1 4-32,1 0 64,-1 4-64,1 2 64,-1 1-64,0 0-32,5-1 32,-1 1-32,4-7-96,0 7 64,7-4 32,1 0 0,0-3 0,-1-3 0,4 0-96,-3-1 64,-1-2 96,-3-1 32,-4 4-32,0-1 32,0 1 0,-4 0 32,1-1-224,-5 4-64,4-3-1504,1 3-576,-1 0 1153,-4 0 543</inkml:trace>
  <inkml:trace contextRef="#ctx0" brushRef="#br0" timeOffset="78173.07">18088 6106 4096,'4'-4'1568,"-4"8"-1216,0-4 608,0 0 192,0 0-96,0 0 32,0 0-192,0 0 0,0 0-512,0 0 128,0 0 64,0 0 96,0 0 128,0 0-64,0 0-64,0 0-225,0 3-31,0 4-128,0-1 64,0 1-64,0 3 0,0-3-160,0 3-32,-4-4 32,0 1 0,0 0-288,1-4-64,-5 1-288,0-1-96,1-3-192,3 0-31,0 0-1665,1-3-768,3-1 1696,0-2 800</inkml:trace>
  <inkml:trace contextRef="#ctx0" brushRef="#br0" timeOffset="78668.746">18073 6139 6656,'-4'0'2464,"8"0"-1920,-4 0 416,0 0 32,0 0-32,0 0 128,0 0-96,0 0 32,0 0-576,0 0 95,0 7 97,0-4-160,0 4 0,-4-4-288,0 4-64,4-4-64,0-3-64,0 0-128,0 0-64,0 0-480,4-3-128,4-4 1,-1 4-1,-3-1 224,0 1 192,-4 0 224,0-1 160,0 1 96,0 3 32,0 0-288,-4 0-128,0 0-768,4 0-352,-4 0 736,4 0 320</inkml:trace>
  <inkml:trace contextRef="#ctx0" brushRef="#br0" timeOffset="54107.413">15369 6738 6400,'0'0'2464,"-3"3"-1920,3-3 672,0 0 288,0 0-96,0 0 32,3 7-160,1 0-1,0 3-703,-4 0 160,4-4 128,-4 1-192,0 0-64,0 0-288,0-7-128,0 0-192,7 0 0,1-4-64,-1-2-64,1-1-64,3 0-32,-3 0 32,-1 4 128,1 0 32,-4 3 32,-4 0 0,3 6 64,-3 1 32,0 0 96,0 0-32,0-1 0,4-2-96,-4-4-64,0 0 32,4 3-32,3-3-160,1-3-32,3-4-64,-3 0 64,-1 0-32,1 1 64,-1 2-64,-3 1 64,0 0 96,-4 3 32,0 0 32,4 6 64,-4-6 32,4 7 32,-1-4-64,-3-3-64,0 0 32,8 0-32,-1 0-96,1 0 64,0-3 32,-1 0 64,1-1-192,-1 1 32,1 0 32,-1 3 32,1 0-64,-8 0 0,4 0-32,-1 3 0,1 0 160,-4-3 32,4 4 64,-4-4 0,4 3-160,-1-3 32,5 0 0,-1-3 64,1-1-32,0 1-32,-1 0-64,1 3 32,-5 0 32,1 3 64,4 0-32,-1 1-32,1-1-64,-1 0 32,-3-3-32,0 0-64,3 0 0,-3-3 96,4 0 0,-5-1 96,5 1 96,-8 3 64,0 0 32,0 0 0,0 0-128,0 0-32,4 0-32,3 3-64,1-3-128,3-3 0,0 0-288,5-1-128,-1-2 0,-4-1 64,0 4 224,-3-1 128,-1 4 224,1 7 192,-4 0 32,-4-1 128,3 1-160,1 0-96,0-1-96,0-2 0,3-1-352,1-3-64,3-7-3711</inkml:trace>
  <inkml:trace contextRef="#ctx0" brushRef="#br0" timeOffset="55353.077">16501 6731 7808,'-4'4'2880,"4"9"-2240,0-3 896,4-3 288,-4-1-384,0 8-129,0-4-543,0-3-160,0-1-352,0 1-96,3 0-32,5-7-160,-1-4 32,5-2-160,-1-4-32,0 0-192,1-1 0,-1 1 32,0 4 160,1-1 32,-5 4 96,-3 3 96,0 3 64,-4 4-32,0-1-64,0 1 512,0 0 288,0 0-128,0-1 0,0 1-320,0-7-64,0 0-160,0 0-96,11 0-96,-3 0 32,3-3-32,0-4-64,0 4-64,1-1 32,-1 4 96,-7 0 32,3 0 32,-7 0 64,0 0 32,4 7 32,0 0 0,-4-7 64,4 3-32,-1 0 0,1 4 32,0-4 32,4 1-96,-1-4-32,1 0-32,3-4-64,0 1-64,1-4-32,-1 4-96,-4 0 32,1-1 96,3 1 32,-7 3-64,4 0 64,-5 0 448,1 3 192,0 4 128,0 0 96,-1-1-1216,1-2-512,-4-4 416,4 3 288,3 0 800,-3-3 320,8-3-1088,-1 0-544,0-4 160,1 0 128,3 1 448,-8-1 288,1 4-128,-1 3-96,1 0-64,-4 0-32,-4 0 64,3 3 96,5 4 0,-8-7 64,4 3-128,-1 0-64,9 1 0,-9-4-32,5 3-160,0 0 32,-1 1-160,1-1-32,3 0-416,-11 1-160,0-4-3487,4 3-1473,7-6 2912</inkml:trace>
  <inkml:trace contextRef="#ctx0" brushRef="#br0" timeOffset="56481.061">17492 6735 8448,'0'6'3232,"0"1"-2496,0 0 640,0-1 64,0 1-33,0 3 33,0 0-448,0 0-128,0-3-512,4 3-224,0-7 0,7 1-96,-7-4-32,3-4-128,5 1 0,-1-4-96,4-3 0,0 4-224,-4-1-128,1 0 224,-5 4 192,-3 3 64,-4 0-32,0 0 224,4 6 96,-4 1 160,0 3 128,0-3-64,0 0 0,0-1-160,7 1 0,-7-7-160,0 3-64,8-3 0,-1-3-32,5-4-160,-1-3 32,0 4-160,1-1-32,-5 0 0,1 4 32,-1 3 256,-7 0 64,0 0 160,4 7 96,-4-1 64,4 1 96,-4 0-96,0-1 32,4-2-224,-4-4-96,3 3-32,5-3 32,-1 0-96,1-3 0,3 3-32,1-4 0,-1 1 0,-4 0 0,1-1 64,0 4 64,-1 0-32,1 0 64,-1 4-64,4-4-32,1 3 32,-5-3-32,1 0 0,3 0 0,-3 0 0,-1 3 0,1 1 64,-1-1 32,-3-3 32,4 3 0,-5 1-64,5-1-64,-4-3-64,3 0 32,1 0-128,3-3-32,-3 3-64,7-4 64,-4 1-96,0 0-32,1-1-128,-5 1-32,1 3 96,-4 0 96,-4 0-704,0 3-288,0 1 673,0-4 287</inkml:trace>
  <inkml:trace contextRef="#ctx0" brushRef="#br0" timeOffset="58896.605">15403 7100 9216,'-3'0'3520,"3"0"-2752,-4 7 576,4-7 32,0 0-97,0 0 1,0 0-480,0 0-224,0 0-352,7-7-160,5 4-32,3-8-32,0 1 64,0-3-32,0 6-32,0 1 32,-4 2-32,1-2 64,-5 12 96,1 1 64,-1 0 96,1 3-32,-4 3 0,-1 1-96,-3-4 32,0 6-128,0-2-64,0-4-224,0 0-32,0 0-416,0-3-128,0-7-1088,0 0-448,0 0-2079,0 0-865,4 0 2784</inkml:trace>
  <inkml:trace contextRef="#ctx0" brushRef="#br0" timeOffset="59276.587">15656 7016 9600,'0'-3'3584,"0"3"-2784,4 3 224,-4-3-160,7 3-65,1 1 129,3-1-192,4 1-128,0-1-352,-3 4-96,-1-7 32,-4 10-32,1-7 64,-8-3-128,0 7 0,0-4 32,-4 4 64,0-1-96,1-2 0,-1-1-96,4 4-32,0 0-32,0 3-64,4 0 96,-1 0 0,-3 0 32,4 0 0,0 0 0,-4-3 0,0-4 64,0 4 96,0 6 224,-4-6 128,0-4-64,-3 4 0,-1-7-192,-3 6-96,0-6-160,-1 0 0,1 0-416,4-6-160,-1 6-736,4-7-352,4 7-1471,4-3-545,0-1 1920,3 1 928</inkml:trace>
  <inkml:trace contextRef="#ctx0" brushRef="#br0" timeOffset="59708.435">15860 7194 9728,'3'3'3680,"-6"-3"-2848,-1 0 672,4 0 95,0 0-575,0 0-192,0 7-768,0-7-288,-4 6 96,4-6-2911,0 0-1281,0 0 2176,0-6 1056</inkml:trace>
  <inkml:trace contextRef="#ctx0" brushRef="#br0" timeOffset="60023.591">15954 7040 8064,'0'0'2976,"-4"0"-2304,8 0 512,-4 6 128,0 1 64,0 3 127,0 3-543,0 4-160,0-3-480,-4 6-64,4-4 64,0-2-128,0-4 64,0-3-160,4 3-64,-4-10-96,7 0 32,1 0 32,3 0 0,1 3 0,-5 0 0,1 1-96,-5-1 64,5 4 224,-4-1 192,-4 1 224,-4 0 160,0 0-800,0-4-352,1-3-192,-5 0-64,1 0-800,-1-7-320,0-3 929,1-10 415</inkml:trace>
  <inkml:trace contextRef="#ctx0" brushRef="#br0" timeOffset="60367.671">16010 7023 10624,'12'3'3936,"-1"-3"-3040,4 0 575,-7 0 129,7 0-608,0 0-160,0 0-576,8-3-224,-8-1-32,0 4-2144,0 0-927,0 0 1439,0 4 832</inkml:trace>
  <inkml:trace contextRef="#ctx0" brushRef="#br0" timeOffset="67198.413">15139 7107 5888,'0'0'2176,"-3"0"-1664,3 0 96,0 0-32,0 0-352,0 3-64,0-3 32,0 0 32,0 3-96,-4-3 256,4 0 224,0 0 96,0 0 128,0 0 32,0 0 32,0 0-128,0 0-96,0 0-289,0 0-159,0-3-64,0 3-32,0 0 0,0 0 64,0 0 96,0 0 160,0 0-64,0 0 96,0 0-64,0 0 64,0 7-64,0 3 0,4 6-32,-4 1 64,0 0-96,3 10-32,-3 0-128,0 3 32,0-3 0,4 6 32,0-6-64,0 3-32,0-10-192,-1 7 32,1-10-416,0-1-160,-4-2-4608,4-7-2111,-1-1 3679</inkml:trace>
  <inkml:trace contextRef="#ctx0" brushRef="#br0" timeOffset="68806.114">15185 7502 4736,'-4'0'1824,"8"0"-1408,-4 0 96,0 0 0,0 0 384,0 0 224,0 0-32,0 0 0,0 0-608,0 0 128,0 0 64,0 0-224,0 0-32,0 0-160,0 0-96,0 0 192,0 0 160,3 10 159,1-3 129,-4 0 64,0-1 32,0 1-416,0 6-192,4-3-288,0-3-64,-4 6-1664,4-6-703,-4-7 1247,0 0 576</inkml:trace>
  <inkml:trace contextRef="#ctx0" brushRef="#br0" timeOffset="60953.107">16583 7157 10624,'-7'0'3936,"7"3"-3040,-4-3 351,4 0-31,0 0-32,0 0 64,0 0-608,0 0-224,4 0-256,3 0-192,5-3 0,-1 0-32,0-4-64,5-3-64,-5 3 32,0 7 32,-3-3-32,-1-1 192,-3 4 32,-4 0 0,0 0 32,4 7 0,-4 6 96,0 1-32,0-4 64,0 10-64,0-10 64,0 7-128,0-4 0,0-6 32,-4 6 0,4-3-64,-4-3 32,4 0-64,0-7 64,0 0-416,0 0-192,0 0-416,0 0-160,0 0-352,0 0-64,0 0-1343,0 0-577,0 0 1088,0 0 608,4 0 1056,0 0 416</inkml:trace>
  <inkml:trace contextRef="#ctx0" brushRef="#br0" timeOffset="61448.78">16798 7120 8960,'4'-3'3328,"-4"3"-2592,4 0 512,-4 0 32,0 0-353,0 0 1,4 6-224,3 1-64,-7 0-352,4 3-96,0 0 0,3 0-96,-3 10 0,0-3-32,0 0 32,-1-4 0,1 7 32,0-10-64,-4 7-64,0-7 32,0 0-32,0-3-96,-4 3 0,0-7-32,1 0 0,-1 1-64,-4-4-32,5-4-320,-5 1-32,0 0 288,1-7 160,-1 3 0,1 4 96,3-4 224,0 4 128,1-4-256,-1-3 0,0 3-64,4 4 64,0-7-96,4 0-64,0 0 128,3 0 32,4 3 0,-3-3-64,3 3 32,1 0-32,-1 1-96,4-4 64,-4 3 32,1 0 0,-1 4-96,0-4 0,-3 4 256,-1-7 128,5 3 64,-9 4 96,5-4-96,-1 0-32,-3 1 0,0-1 128,0 0-64,-4 4 32,-4-4-160,0 4 0,-3-1-224,-5 1-96,1 0-320,0-1-160,-1 1-1216,5 3-512,-1 0 1185,5 3 543</inkml:trace>
  <inkml:trace contextRef="#ctx0" brushRef="#br0" timeOffset="62514.934">17598 7117 9728,'-12'-4'3680,"9"4"-2848,3 0 320,0 0-1,3 4-223,5-4 32,3 0-352,4 0-128,-3 3-256,3-3-32,0 3 32,-4 1 32,0 2 0,-3 1 0,-4 3 64,-4 0-32,-4 4 64,-4 2-192,1 1-96,-4 0-32,3-7 32,0 7-32,5-4 64,-1-6 0,4 6 32,0-6-224,4-4 0,3-3-1184,5 0-480,3-3-3199,0-7-1473,4 0 3296</inkml:trace>
  <inkml:trace contextRef="#ctx0" brushRef="#br0" timeOffset="62833.081">17805 7160 11648,'-15'0'4288,"11"4"-3329,-3-1 385,3-3-64,0 7-352,0 9 0,1-9-224,-1 13-128,0-3-320,4 0 32,4-4 64,3 7-128,1-6-64,3-4-64,4 0 0,4-7-128,0-3-64,0 0-96,0-13 32,0 6 96,-4-6 32,0-4-128,-8 0-32,1-3-64,-8 3 64,0-3-160,-12 7-32,-3-14-1056,0 7-416,0 6 960,8-2 448</inkml:trace>
  <inkml:trace contextRef="#ctx0" brushRef="#br0" timeOffset="64375.957">17850 7117 3968,'4'-4'1472,"-4"4"-1120,0 0 384,0 0 160,0 0 320,0 0 288,0 0-320,0 0-64,0 0-640,0 0-64,0 0 0,0 0 128,0 0 128,0 0-64,0 0 0,0 0-33,0 0-63,0 0-64,-4 4 32,1-1-192,-5 0-32,0 1-288,1-1-32,-1-3-288,1 7-32,-1-7-288,5 0-128,-1 6-3423,0-6-1537,4 0 2944</inkml:trace>
  <inkml:trace contextRef="#ctx0" brushRef="#br0" timeOffset="-39244.027">5022 4151 3712,'0'3'1408,"-3"-6"-1120,6 3 512,-3 0 192,0 0-64,0 0 96,0 0-384,0 0-64,0 0-320,0 0 32,0 0 128,0 0 64,0-3 0,0 3-224,0 0-96,0 0 96,0-4 96,0 4-128,0 0 32,0-3-32,0 3 96,0-3-32,0 3 64,0 0-128,0 0 32,0 0-96,0 0 0,0 0-32,0 0 0,0 0-64,0 0 32,4 0 0,-4 0 32,0 0 63,0 0 97,0 0 0,0 0 0,0 0-96,0 0-32,0 0 160,-4 0 128,1 3-96,3-3-32,-4 3-64,0-3 0,-3 7-64,-1-4 32,-3 4-64,-4 0 64,-4 0-128,-4-1 0,1 1-32,-1 6 32,0-3-128,4 0 0,1-3-128,2 0 32,5 0-1152,0-4-416,3 0-2943,5-3-1249,3-3 3072</inkml:trace>
  <inkml:trace contextRef="#ctx0" brushRef="#br0" timeOffset="-38313.516">5071 4148 5888,'-3'-4'2272,"3"11"-1760,0-10 640,0 3 192,0 0-96,0 0 32,0 0-288,0 0-64,0 0-512,0 0 95,0 0 129,0 0 0,0 0 96,3 3-64,5 14 480,-1 3-224,5 3-128,-1 4 0,0 3-352,1 1-32,-1 2-96,0 1-32,1-4-160,-1-7-32,-3-3-384,-1 0-128,-3 4-3136,-4-7-1279,0-11 2431,-4-6 1216</inkml:trace>
  <inkml:trace contextRef="#ctx0" brushRef="#br0" timeOffset="-39530.262">4977 4134 2176,'0'0'864,"0"4"-672,0-1-32,0-3-32</inkml:trace>
  <inkml:trace contextRef="#ctx0" brushRef="#br0" timeOffset="-43223.388">5017 4151 2304,'4'0'960,"-1"3"-768,-3-3-384,0 7-160,0-7 128,0 0 96</inkml:trace>
  <inkml:trace contextRef="#ctx0" brushRef="#br0" timeOffset="-66958.935">3672 6341 4992,'-8'0'1824,"8"0"-1408,-7 4 576,7-4 192,0 0-128,0 0 96,0 3-224,0-3-96,0 0-448,0 0 96,0 3 160,0 1 64,0-4 64,0 0-65,7 0 33,-7 0-416,8-4-96,-8 1-96,11-10 64,-3 6-32,3-10 64,-3-3 64,10-10 160,1 10-256,0-20-32,0 10-96,7-7 32,-11 0-928,4 7-352,-7 6 480,3 1 384</inkml:trace>
  <inkml:trace contextRef="#ctx0" brushRef="#br0" timeOffset="-36421.572">3651 6380 7040,'0'0'2720,"0"0"-2112,0 0 672,0 0 992,0 0-1280,0 0 799,0 0-1055,0 0 448,4 3-672,3-3 416,1 0-512,3-3 256,8 3-384,15-7 256,-4 0-288,8-6-64,3 10-128,-3-11-1952,0 8 1024,-4-8-1536,-12 14 1345</inkml:trace>
  <inkml:trace contextRef="#ctx0" brushRef="#br0" timeOffset="-37203.482">3606 6219 4224,'-8'0'1568,"8"0"-1216,0 0 32,0 0-64,0 0-128,0 0 32,0 0 0,0 0 32,0 0-128,0 0 320,0-3 192,0-1 224,0 1 192,0 0-160,0-1 0,0-3-288,0-3-32,0 4-224,0-1-32,0 0 0,0 1 32,0-1 96,0 7 128,0-3-129,0-1 1,0 4-128,0 0-32,0 0 96,0 0 160,8 7-160,-8 0 32,11 13-128,-3 0 0,-8 0 32,11 7 128,-11 0-64,7-14 32,-7 7-224,8-3-128,-8 3-32,0-3 32,0-4-544,0-6-128,0-4-2752,0 4-1119,0-7 2207,-8-7 1152</inkml:trace>
  <inkml:trace contextRef="#ctx0" brushRef="#br0" timeOffset="165578.343">8369 2093 9088,'0'-4'3424,"0"8"-2656,4 2 320,-4-6 0,4 4-65,-1 9 129,1 7-288,0 4-128,3 6-416,1 3 160,-4 4 128,-1 3-32,1-3-32,-4 0-96,0 0-32,0-3-160,0-4-96,0-7-224,-4-6-96,4 0-1568,0-7-672,0-10 1216,0-7 576</inkml:trace>
  <inkml:trace contextRef="#ctx0" brushRef="#br0" timeOffset="165939.378">8663 2036 9088,'4'0'3424,"-4"3"-2656,4 4 672,-4-1 224,0 8-321,0 6-95,-4 3-416,0 4-192,0 3-352,-3-3-128,-1 3 32,-7-3-96,0 0 0,0 0 32,-4-7 64,0 3-160,0-13-32,1 0-64,3-3 0,-1-7-96,1 0-32,4-3 0,3 3 64,1 0-32,-1-4 128,5 4-64,-1 0 32,0 0 64,4-3 0,0 3 0,0 0 64,0-7 32,4 7 32,0 0 0,3 0 64,4 0-32,5 7 64,-1-7-128,4 3 0,-1 4 96,1 3 96,0 0 0,-4 0 0,0 0 32,0 4 32,4-1-32,-4 4-32,0 0-160,-3-4-96,3-3-96,0 0-32,4-3-448,3-7-128,1-3-2400,0-4-1023,-5 4 2111,-3 3 992</inkml:trace>
  <inkml:trace contextRef="#ctx0" brushRef="#br0" timeOffset="-3062.751">13103 3602 11136,'0'-3'4128,"0"3"-3200,0 3 415,0-3 65,0 7-448,0-1 0,0 11-352,0-3-32,-4 12-352,0-5 64,-7 9 128,11-4-96,-8 1 0,8-3-192,-3-1-96,3-3 0,0-3-32,0 0 0,3-7 64,-3 0-192,8-7 32,3 1 96,4-8 128,-3 1-192,10-7-96,-7 3 96,0-3 0,4 0 128,-4-3 32,-3 3-320,6 0-96,-6 0-480,-5 3-128,5 0-2400,-5 4-1087,1-1 2271,-8 8 1088</inkml:trace>
  <inkml:trace contextRef="#ctx0" brushRef="#br0" timeOffset="-2640.883">13295 3954 10624,'0'-10'3936,"0"10"-3040,-11-10 351,11 10-31,0 0-192,-8 0 32,4 0-448,1 0-128,-9 3-288,1 1 96,-4 2 32,4 1-32,-1 3 64,-3-3-128,8 3-64,3-4-64,-4 1-96,8 0-192,12-4-128,-12 1-160,19-8-128,-12 4 128,12-3 128,-12-1 128,5 1 64,-5 0 160,5 3 64,-5 0 64,-7 6 64,0 1-32,0 7 0,0-4-448,-4 3-128,4 0-800,0-2-256,0-1-3039,4-7-1441,-4 0 3072</inkml:trace>
  <inkml:trace contextRef="#ctx0" brushRef="#br0" timeOffset="-2296.801">13476 3897 9984,'0'-3'3776,"0"3"-2944,0 0 544,0 0 31,0 3-127,0 0 0,-8 7-256,8-3-160,-11 10-480,4-4-32,-12 7 64,11-3-160,-11 7 0,8-4-352,3 3-160,1-3-1088,-4-3-480,11 3-3007,0-10-1313,0 0 3168</inkml:trace>
  <inkml:trace contextRef="#ctx0" brushRef="#br0" timeOffset="2837.474">13445 4077 6144,'0'-3'2368,"0"3"-1856,4 0 864,-4 0 224,0 0-448,0 0-128,0 0-224,7 0-128,-7 0-352,8 0 64,-8 0 63,0 0 33,0 0 32,0 0 96,0 0 0,0 0-192,0 3 0,0-3-192,-8 7-64,8-4-64,0 7 0,-7 3-64,7 1-32,0-4 32,0 7-32,0-4 0,7 0 0,-7-2 0,0-1 0,8 0 64,-5-4 96,5-2 0,7-4 64,-4 0-64,1-7 64,-5 4 0,5-4 32,-5 0-64,4-3-32,-3 3-32,-1 1 0,1-1-64,0 0-64,-5 1-192,1 2-128,0 1-320,-4 0-160,0-1-1472,0 4-671,0 0 1375,0 0 736</inkml:trace>
  <inkml:trace contextRef="#ctx0" brushRef="#br0" timeOffset="3501.696">13613 4208 8064,'-3'0'2976,"3"0"-2304,3 3 448,-3-3 64,0 0-256,0 0-64,4 7-352,0-1-161,4 1-191,-5-4-64,5 4 96,-1-4 32,1 1 32,-1-1-128,1-3-96,-4 0 0,0-3-32,-1 3 0,1-4 0,0 1 64,-4-4 32,0 4 224,-4 0 128,0-1-32,-3 1 64,-1 0-128,-3 3 32,0 0-96,-4 6 64,3 1 0,-3 3 32,4 0-128,0 4-96,3-4-64,4 6-96,0-2-128,8 3 0,0-4-576,7 0-192,-3-3-1504,7 0-607,-4-3 1567,4-3 736</inkml:trace>
  <inkml:trace contextRef="#ctx0" brushRef="#br0" timeOffset="3959.472">13840 4275 9472,'-4'0'3584,"4"0"-2784,-8 6 640,8-6 127,-3 4-95,-1-1 160,-4 4-480,1-1-224,-5 1-512,5-3-128,-1 2 32,1 1-256,-1 3-32,5-3-96,-1-1-64,0 1-128,4 6-64,0-2 64,4 2 96,0-3 160,-4 3 64,0-3 192,-4 1 96,0-1 160,-4-4 64,1 1-160,-4-4 0,3-3-256,-3-3-32,3 3-352,-3-3-96,3-1-1408,5-2-512,-1-1 1056,4-3 608</inkml:trace>
  <inkml:trace contextRef="#ctx0" brushRef="#br0" timeOffset="4698.498">13866 4322 6528,'0'0'2464,"0"0"-1920,0 0 832,0 0 224,0 0-32,0 0 32,0 0-417,0 0-95,0 0-608,0 0 64,0 0 96,0 0-288,0-4-32,0 4-608,-4-3-224,1 0-1920,-1-1-895,0 1 1727,0-1 864</inkml:trace>
  <inkml:trace contextRef="#ctx0" brushRef="#br0" timeOffset="-3843.663">12801 3376 8960,'-4'-6'3328,"4"6"-2592,0-4 640,0 4 192,0 0-289,0 0 33,-3 0-384,-1 0-96,-4 0-480,1 0-128,3 0-32,-4 0-160,1 4-32,-1-1-64,-3 7 0,3 7 0,-3 3 0,11 4 0,-7-4 0,7-4 64,0 11 64,0 0 32,-4 3 96,-4-6 96,1 2 160,-1-2 32,-11-4 96,1 7-128,-1-10 0,0-7-128,7-7-32,-3 0-160,4-6-32,-15-4-32,7-3 32,0-3-416,8 3-192,-1 0 0,5-4-32,-1-2-1088,5 5-544,-1 1-895,4 0-353,0 0 1856,0 0 832</inkml:trace>
  <inkml:trace contextRef="#ctx0" brushRef="#br0" timeOffset="-3274.189">12758 3676 12032,'7'3'4575,"-7"-3"-3583,12 14 448,-12-14-64,7 6-512,1-2-96,3 2-608,0 1-224,4 0 0,-3-1-2400,10-2-1023,-10-1 1759,14-10 832</inkml:trace>
  <inkml:trace contextRef="#ctx0" brushRef="#br0" timeOffset="-33074.52">13946 4738 5376,'-3'-7'2112,"3"7"-1664,3 0-96,-3 0-192,0 0 32,0 0 128,0 0 256,0 0 96,0 0-320,0 0 128,0 0 160,0 0 192,0 0 224,0 0-32,0 0 32,0 0-33,0 0 65,0 0-448,0 0-192,0 0-96,0-3 0,0 3 32,0 0 0,0 0-64,0 0 32,0 0-64,0 0 0,0 0-96,0 0-32,0 0-32,0 0 64,0 0 32,8 7 32,-8 0-64,11 6-32,-7-3-96,0 7 32,3-4-64,1 4-32,-4-4 32,3 4 32,-7-4-32,8 1-32,-4-1 32,3 1-32,-7-4 0,8-4 64,-5 1-32,1 0-32,0 0 32,-4-4-32,0 0-160,0 1 32,0-4 0,0 0-32,0 0 128,0 0 64,0 0 64,0 3 32,0 0 0,-4 1 0,-3-1-64,-8 0-64,-4 1-128,0-1 0,-11 4-96,-4-4 64,7 4-1184,5-4-448,-1 1 896,4-1 512</inkml:trace>
  <inkml:trace contextRef="#ctx0" brushRef="#br0" timeOffset="8331.783">16100 5035 7552,'0'0'2880,"4"0"-2240,-4 4 480,0-4 0,0 6-224,7 1-64,-3 0-320,4 0-160,-1-1-192,4 1 32,1-4-1,3-3 1,0 0 32,0-3-128,0-4-64,0 1 0,-4-4 32,1-1-96,-5 5-64,-3-4-96,-4 0 32,0 0 32,-4 3-31,0-3 31,1 3 96,-5 0 64,1 4 128,-5 0-1,-3 3 1,-4 3 32,1 4 96,-1 3 64,-4 3 32,4 1 0,0 6 0,4 0-64,4 0 32,3 3 0,5 1 32,3-1-128,7-6-96,4 0-64,5-4-96,10-3-256,-3-3-96,7-4-384,-4-3-160,1 0-3903,-5-3-1665,1-7 3264</inkml:trace>
  <inkml:trace contextRef="#ctx0" brushRef="#br0" timeOffset="9141.619">16387 4717 6912,'-3'0'2624,"10"-3"-2048,-7 3 640,0 0 160,0 0-128,0 0 32,0 0-288,4 6-65,0 4-511,-4 4 384,7-1 224,-7 4-448,0 0-160,0 0-256,0-1-128,4-2-288,-4-1-160,4 4-704,-4-7-256,4-3-543,-4-1-161,3-2 1120,-6-1 512</inkml:trace>
  <inkml:trace contextRef="#ctx0" brushRef="#br0" timeOffset="9637.292">16531 4704 7040,'-4'0'2624,"8"3"-2048,-4 0 416,0 1 32,0-4-128,0 6 32,-4 1-32,0 0 64,0 0-512,1-1-129,3 1 33,-8 3-96,1-3 32,-1-1 192,-3 1 64,-1 0-128,1-1-96,4-2-256,-5-1-32,1 1-32,7-1 64,0 0-96,1-3 0,3 0-128,0 0 32,0 0 64,0 0 32,0 0 32,7-3 64,1 0-32,-5 3 64,5 0 0,0 0 32,-1 0-64,4 0-64,-7 0 32,4 3 32,-1 0 96,1 1 64,-4 2 96,-1 1 32,9 3-96,-12 0-96,0 4-64,0-4-96,7-4-128,-3 4 0,3-10-352,-3 0-192,4 0-1600,-1 0-735,1-6 1535,-1 2 800</inkml:trace>
  <inkml:trace contextRef="#ctx0" brushRef="#br0" timeOffset="-12507.506">3275 5263 9984,'-8'-7'3680,"8"7"-2848,-11 3 512,11-3 63,0 7-479,-8 0-64,8 3-320,-7 0-64,3 7-288,4-4-64,0 7 0,0-3-64,0 3-64,4-3-64,11 3-32,-4-3-96,8 6-32,-4-6 32,8 10 64,-4-7 64,-1 3 96,-2-3 0,-1 4-32,0-4 224,-4 0 160,0-3 96,-7 3 0,0-3-32,-8 3-32,4-3-160,-7-1-96,-1 1-160,-3-3-64,-1-4-192,-3-4 0,4 1-224,0-7-96,-1 0-544,1-3-224,4-1-2911,-1-9-1249,0-1 2816</inkml:trace>
  <inkml:trace contextRef="#ctx0" brushRef="#br0" timeOffset="-12025.794">3414 5400 9472,'4'4'3520,"-4"-4"-2752,8 3 160,-8-3-96,7 3-352,1-3-1,-1-3-95,1 3 0,3-7-192,-3 1-128,3-8-32,-4 1 160,1-1 128,0 1-96,-5 0-64,1 2 128,-4 1 64,0 0 0,-4 4 32,1-1-64,-9 7-32,5 0-32,-5 3 64,5 1-96,-1 9-64,1-3 0,3 10-32,0-3-64,4 6-64,0-2 32,8 2-32,-1-3-96,8 0 64,0-3-32,4-4 0,-4-3-224,4-10-128,-4 0-416,0-6-128,-3-4-1951,-5 0-833,1 0 1952,-8-7 896</inkml:trace>
  <inkml:trace contextRef="#ctx0" brushRef="#br0" timeOffset="-11635.836">3524 5182 9216,'-4'0'3424,"4"0"-2656,11 10 192,-11-10-96,8 11-128,-5-1 31,9 3-223,-5 0-64,8 7-288,-3-3 0,-1 3 32,0-3 32,1 0 0,-1-4-128,-4-6-96,1 0 0,-4-11-32,-4 1-96,0-10 64,0 3 32,-4-14 64,0 4-96,0-7 0,4 7 32,0-3 64,0 2 96,0 5 128,0 2 0,8 4 64,-4 0-128,7 7 32,-3 3-160,3 3 0,0 1-32,4 6-64,0 0-64,0 0-32,-3 0-448,-1-4-192,-3 1-2016,-1-3-831,1-1 1759,-1-10 928</inkml:trace>
  <inkml:trace contextRef="#ctx0" brushRef="#br0" timeOffset="-11229.921">3727 4965 11264,'-4'-4'4224,"4"4"-3296,-3 7 95,3-7-191,3 3-576,-3-3-64,8 7-128,-4-4-64,7 4 32,-3 0-32,7 3 0,-4-4 0,0 5 64,1-1 256,-1 3 96,-4-3 224,1 3 64,-4 1-224,0-1-64,-1-3-160,-3 0-96,0 0-160,-3-3-64,-1 0-128,0-4-32,0 1-160,-3-4-96,-1 0-160,-3-4-64,3 1-256,1-4-128,-1 0-2207,4-6-1057,1 3 2272,3-10 1120</inkml:trace>
  <inkml:trace contextRef="#ctx0" brushRef="#br0" timeOffset="-10896.811">3821 4851 8448,'0'3'3168,"0"-3"-2464,-3 10 704,3-10 224,0 7-289,0-1 1,3 8-352,1-4-128,4 7-480,-4-7-96,3 3 32,1-3-192,3-3 0,-4 0-64,5-7-64,-5 0 32,5-10-32,-5-1 0,1-5 0,-1 2 64,-3-9 96,0 6 128,-4 0 64,0 4-32,-4 0 32,0 2-192,-3 1-32,-1 4-128,1-1-96,-1 4-96,1-1-32,-1 1-224,0 0-128,5-1-192,-1 1-64,0 0-608,0-1-224,1 1-2335,3-1-1025,0 1 2624</inkml:trace>
  <inkml:trace contextRef="#ctx0" brushRef="#br0" timeOffset="-10554.722">3889 4686 7552,'8'-3'2880,"-8"3"-2240,11 7 608,-11-7 96,8 6-160,-1 1 96,5 3-289,-5 0-127,4 4-480,1-1 96,-1 0 96,0 1-64,-3-4 96,-1 0-192,1-3 0,-1-1-192,-7-6 32,0 0-160,0-6 0,0-1-32,-3-6-64,3 3-128,-4-4 0,0 1-288,0-4-128,1 4-1280,-1-8-544,0 5-2047,4-1-769,0 4 2720</inkml:trace>
  <inkml:trace contextRef="#ctx0" brushRef="#br0" timeOffset="-10284.445">4017 4572 8320,'8'0'3168,"-8"0"-2464,8 11 1056,-8-11 320,7 6-449,-3 1-159,3 0-416,1-1-192,0 4-480,-1 0-256,1 0-64,-1-3-576,1 3-128,-5-3-2304,1 0-991,0-4 2015,-4-6 960</inkml:trace>
  <inkml:trace contextRef="#ctx0" brushRef="#br0" timeOffset="-8723.621">3987 4465 6400,'-3'0'2368,"3"0"-1856,0 4 928,0-4 288,0 0-128,0 0 0,0 0-385,0 0-127,0 0-608,0 0 480,3 0 224,-3 0-192,4 0-96,-4 0-448,4 0-128,0 0-416,-4 0-96,0 0-2240,0 0-928,0 0 1697,3-7 831</inkml:trace>
  <inkml:trace contextRef="#ctx0" brushRef="#br0" timeOffset="-10082.983">4021 4482 8064,'-4'0'3072,"4"0"-2400,0 0 192,0 0-128,0 0-832,0 0-224,0 0 128,0 0 64</inkml:trace>
  <inkml:trace contextRef="#ctx0" brushRef="#br0" timeOffset="-9903.468">4014 4261 7808,'3'-4'2880,"-3"4"-2240,16 7 768,-16-7 192,11 7-64,-4 0 127,9 6-223,-5 0-96,8 14-736,-4-7 128,4 4 128,-4-4-288,4 3 0,-1-3-256,-3-3-128,1-3-96,-5-1-96,0-3-192,-3-3-128,-1-1-256,1-2-96,-4-1-1056,-4-3-416,0 0-1151,-4 0-449,4 0 1984,-8-7 928</inkml:trace>
  <inkml:trace contextRef="#ctx0" brushRef="#br0" timeOffset="-9519.494">4247 4214 6144,'0'0'2272,"0"0"-1760,4 7 640,-4-7 192,0 0-96,0 0 32,0 3-224,0-3 0,0 7-609,0-4 33,-4 7 32,1 0-64,-1 7 0,0-4-64,-3 7 64,3 0 64,0 1-32,0-5-96,1 1-64,3-4-128,0-2-32,0-1-96,3-4 32,1-2 0,4-4 32,-1 0-64,4-7 32,1 4 0,-1-7 32,-3 3 0,3-3 64,-4 3-96,1 0 0,0 1-448,-5 2-256,1 1-2368,-8 3-1055,1 0 2047,-9 3 992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4T09:07:06.0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55 3622 6656,'1'-7'1808,"0"7"-738,-2 1-315,-4-5 108,4 3-650,1 0 0,0 0 0,-1 0 1,1 0-1,0 0 0,0 0 0,-1 1 1,1-1-1,0 0 0,0 0 0,0 0 1,0 0-1,0 0 0,0-1-213,0-7 1377,-20-21 858,15 19-2077,0-1-1,1 1 1,1 0 0,0-1-1,0 0 1,1 0 0,1 0-1,0 0 1,1 0 0,0 0 0,0 0-1,2 0 1,-1 1 0,2-5-158,11-41 16,2 0 1,2 1 0,3 1-1,3 1 1,1 1 0,3 1-1,2 2 1,16-18-17,-29 46 85,1 0 1,0 2-1,2 0 0,1 1 0,0 1 0,1 1 1,1 1-1,19-10-85,-2 4 80,1 2 0,1 2 0,1 2 1,0 2-1,3 1-80,308-71 74,-316 75-44,0-1 0,-1-2 0,-1-1-1,0-3 1,-1 0 0,0-2 0,-2-2 0,0-1-1,-1-2 1,-1-1 0,-2-1 0,8-10-30,-6 5 122,-2-2-1,-1-1 1,-2-1 0,-1-1 0,-2-1 0,-1-2 0,0-6-122,-16 28-129,0-1-1,-2 0 1,0 0-1,-1 0 1,0-16 129,1 1-1940,-3 31 1823,-1-3-524,0 0 1,1 0-1,0 0 1,0 0-1,0 0 1,0 0 0,1 0-1,0 0 1,-1 1-1,1-1 1,1 0 640,-2 3-342,-1 0 231,0 1 0,1 0 0,-1 0 0,0-1 1,0 1-1,0 0 0,1 0 0,-1-1 0,0 1 1,0 0-1,0-1 0,0 1 0,0 0 1,0-1-1,0 1 0,0 0 0,0-1 0,0 1 1,0 0-1,0-1 0,0 1 0,0 0 0,0-1 111,-9-12-1850</inkml:trace>
  <inkml:trace contextRef="#ctx0" brushRef="#br0" timeOffset="1694.469">1843 826 8960,'17'-35'5968,"-17"36"-5888,0 0 0,0 0 1,0 0-1,0 0 1,0 0-1,0 0 0,1 1 1,-1-1-1,1 0 1,-1 0-1,1-1 1,-1 1-1,1 1-80,0 0 144,7 17 222,-1 0 1,0 0-1,-1 1 0,0 8-366,11 82 194,-2-9 360,24 135-282,-36-223-498,-1-1 1,2 0-1,3 9 226,-10-29-227,0 0-1,1 0 1,0-1 0,0-2 227,-9-33-62,-15-39 50,4-2 0,3 0 0,4-1 0,0-47 12,14 112-4,1 0 0,0 0-1,2 0 1,1 0 0,3-14 4,6-11-118,15-40 118,-23 75-13,0 0 0,1 0 0,0 1 0,1-1-1,0 1 1,0 1 0,8-9 13,-9 13 27,0-1 0,1 1-1,-1 0 1,1 1 0,0 0 0,1 0 0,-1 0 0,1 0-1,-1 1 1,1 0 0,0 1 0,5-1-27,-6 1 65,1 0 0,-1 1 0,1 0 0,0 0 0,-1 1 0,1 0 1,0 0-1,0 1 0,-1 0 0,1 0 0,0 0 0,-1 1 0,1 0 0,-1 0 0,3 2-65,-2-1-13,-1 1-1,1 0 1,0 1-1,-1 0 1,0 0-1,0 0 0,-1 0 1,1 1-1,-1 0 1,0 0-1,-1 1 0,1-1 1,-1 2 13,4 6 102,-1 0 0,0 1 0,-1 0 0,0 0 0,-1 1 0,-1-1 0,-1 1 0,0 0 0,-1 0 0,0 2-102,-2-8 99,0 0 1,0-1-1,-1 1 0,0 0 1,-1-1-1,0 1 1,-1-1-1,0 0 0,0 0 1,-1 0-1,0 0 0,-1 0 1,0-1-1,0 0 0,0 0 1,-1 0-1,-4 3-99,-1 0 86,0 0 0,-1-1 0,0-1 0,0 0 0,-1 0 0,0-1 0,-1-1-1,0 0 1,-5 1-86,13-6-439,-23 8 1119,-13 3-680,19-8-3705,1-4-5684,37-1 6179</inkml:trace>
  <inkml:trace contextRef="#ctx0" brushRef="#br0" timeOffset="2065.483">2427 980 9728,'-2'0'648,"0"0"-469,0 0-1,0 0 0,1 0 1,-1 0-1,0 0 1,0 0-1,0 0 0,1 0 1,-1 1-1,0-1 0,0 1 1,1-1-1,-1 1 0,1 0 1,-1 0-1,0 0 0,1 0 1,-1 0-1,1 0 0,0 0 1,-1 0-1,1 0 0,0 1 1,0-1-1,0 0 1,0 1-1,0-1 0,-1 2-178,-6 9 440,4-7-194,1 0 0,-1 0 0,1 0 1,1 0-1,-1 0 0,1 1 1,0-1-1,0 1 0,-1 4-246,2-2 239,0 1 0,1-1 0,0 0 0,0 0-1,1 0 1,0 1 0,0-1 0,1 3-239,0-7 79,-1 1 0,1-1 0,0 0 0,0 0-1,0 0 1,0 0 0,1 0 0,-1 0 0,1 0 0,0-1 0,0 1 0,1-1 0,-1 0 0,1 0-1,-1 0 1,3 0-79,-1 0 17,1 0-1,-1-1 0,1 1 0,0-1 0,0 0 1,0-1-1,0 0 0,0 0 0,0 0 0,1 0 1,-1-1-1,0 0 0,0-1 0,0 1 1,1-1-1,-1 0 0,0-1 0,0 1 0,0-1 1,-1-1-1,1 1 0,0-1 0,-1 0 0,0 0 1,2-1-17,3-4-10,-1-1 0,0 1 0,0-1 0,-1-1 0,0 1 0,-1-2 0,5-7 10,-8 11-47,-1 0 0,0 0-1,0 0 1,-1-1 0,0 1 0,0-1-1,-1 0 1,0-3 47,1-14-1139,-1-23 1139,-2 29-547,-2-26-1723,0 0-4883,3 24 4843,0-3 1100</inkml:trace>
  <inkml:trace contextRef="#ctx0" brushRef="#br0" timeOffset="2398.588">2806 445 9856,'0'0'153,"-1"0"1,1 1-1,0-1 1,-1 0-1,1 0 1,0 0-1,-1 0 1,1 0-1,0 1 1,-1-1 0,1 0-1,0 0 1,0 0-1,-1 1 1,1-1-1,0 0 1,0 1-1,-1-1 1,1 0-1,0 0 1,0 1-1,0-1 1,0 0-1,-1 1 1,1-1 0,0 0-1,0 1 1,0-1-1,0 0 1,0 1-1,0-1 1,0 1-1,0-1 1,0 0-1,0 1 1,0-1-1,0 0 1,0 1-1,0-1-153,4 21 421,-2-13 88,0 14 424,0 0 1,-2 5-934,0 12 1013,3 24-418,8 143 1418,-6-151-3120,3 0 0,11 38 1107,-17-85-509,1 0 1,-1-1-1,2 1 0,-1-1 0,1 1 0,0-1 0,3 4 509,10 11-741</inkml:trace>
  <inkml:trace contextRef="#ctx0" brushRef="#br0" timeOffset="2731.697">3205 826 13056,'-5'0'770,"0"0"0,-1 1-1,1 0 1,0-1 0,0 2 0,0-1 0,-4 2-770,5-1 140,0 0-1,0 0 1,0 0-1,1 0 1,-1 1-1,1 0 1,-1 0-1,1 0 1,-2 2-140,3-3-19,-2 2 29,0 1 0,0-1 0,0 0 0,1 1 0,-1 0 0,1 0 1,1 0-1,-1 0 0,1 0 0,-1 1 0,2-1 0,-1 1 0,0 4-10,1-7 11,1-1-1,0 1 1,1 0 0,-1-1 0,0 1 0,1 0 0,-1 0 0,1-1 0,0 1-1,0-1 1,0 1 0,0 0-11,18 29-4,-13-22-42,11 15-284,1-1 1,3 2 329,-5-7-175,0 2 1,8 16 174,-23-36 14,0 0 0,-1 0 0,1 0 0,0 0 0,-1 0 0,1 0 1,-1 0-1,0 0 0,1 0 0,-1 0 0,0 0 0,0 0 0,1 1 0,-1-1 1,0 0-1,0 0 0,0 0 0,0 0 0,-1 0 0,1 0 0,0 1 0,0-1 0,-1 0 1,1 0-1,-1 0 0,1 0 0,-1 0 0,1 0 0,-1 0 0,1 0 0,-1 0 1,0-1-1,0 1 0,1 0 0,-1 0 0,0 0 0,0-1-14,-2 2 50,0 0 0,0-1 1,-1 1-1,1-1 0,0 0 0,-1 0 0,1 0 0,-1-1 1,1 1-1,-4-1-50,-8 1-357,-1-1 1,1-1-1,0 0 0,-1-1 1,1-1-1,0 0 1,0-1 356,15 4-76,-1 0 1,1 0-1,0 0 1,-1-1-1,1 1 0,-1 0 1,1 0-1,-1 0 1,1 0-1,-1 0 1,1-1-1,0 1 1,-1 0-1,1 0 1,-1 0-1,1-1 0,0 1 1,-1 0-1,1-1 1,0 1-1,-1 0 1,1-1-1,0 1 1,0-1-1,-1 1 0,1 0 1,0-1-1,0 1 1,0-1-1,-1 1 1,1-1-1,0 1 1,0 0-1,0-1 0,0 1 1,0-1-1,0 1 1,0-1-1,0 1 1,0-1-1,0 1 1,0-1-1,0 1 0,0-1 1,1 1-1,-1 0 1,0-1-1,0 0 76,9-17-602</inkml:trace>
  <inkml:trace contextRef="#ctx0" brushRef="#br0" timeOffset="3183.489">3958 836 12672,'-16'-9'4878,"-5"4"-3417,14 5-1476,0-1-1,0 1 0,-1 0 1,-4 2 15,5-1 48,0 0 1,0 1-1,0 0 1,0 1-1,0 0 1,0 0-1,1 0 0,-1 1 1,1 0-1,0 0 1,0 0-1,1 1 1,-1 0-1,1 0 1,0 0-1,0 1 1,1 0-1,0 0 1,-1 2-49,1-3 15,1 0 1,1 0-1,-1 1 1,1 0 0,0-1-1,0 1 1,0 0-1,1 0 1,0 0 0,0 0-1,1 0 1,0 0 0,0 0-1,0 1 1,1-1-1,-1 0 1,2 0 0,-1 0-1,1-1 1,-1 1-1,2 0 1,-1 0 0,1 0-16,-1-2-45,0-1 1,0 0 0,0 0-1,1 0 1,-1 0 0,1 0-1,0-1 1,0 1 0,0-1 0,0 0-1,0 0 1,0 0 0,0 0-1,1 0 1,-1-1 0,1 1-1,-1-1 1,1 0 0,0 0-1,-1-1 1,1 1 0,0-1-1,0 1 1,-1-1 0,1-1-1,0 1 1,0 0 0,0-1-1,2 0 45,10-5-142,-1-1-1,0-1 1,0 0-1,0-1 1,-1 0-1,-1-1 1,0-1-1,0 0 1,-1 0-1,0-2 1,-1 1-1,-1-1 1,0-1-1,-1 0 1,3-6 142,5-11-51,-1-2 0,-2 0 0,-2 0 0,0-1 1,-3-1-1,5-28 51,-7 16 296,-2 1 0,-2-2 0,-2 1 0,-5-37-296,1 56 672,-5-21-672,8 47 18,-1 0 0,1 0 1,0 0-1,-1 0 0,0 1 1,1-1-1,-1 0 0,0 0 0,0 1 1,0-1-1,0 1 0,0-1-18,0 2 4,1 0 0,0-1 0,0 1 0,-1 0-1,1 0 1,0 0 0,0-1 0,-1 1 0,1 0 0,0 0-1,-1 0 1,1 0 0,0 0 0,-1 0 0,1 0 0,0 0-1,-1 0 1,1 0 0,0 0 0,-1 0 0,1 0-1,0 0 1,0 0 0,-1 0 0,1 0-4,-10 9 101,6-2-6,0 0 0,0 0 1,1 0-1,0 1 0,0 0 1,1-1-1,0 1 0,-1 4-95,-2 18 584,0 20-584,4-34 115,-4 50 514,3 0 0,6 64-629,1-87-355,1 0 0,3 2 355,-1-13-2106,1 0 0,12 28 2106,-19-55-745,0-1-1,-1 0 1,1 0 0,1 0-1,-1 0 1,0 0-1,1-1 1,0 1-1,0-1 1,0 1 0,0-1-1,1 0 1,3 2 745,15 7-3296</inkml:trace>
  <inkml:trace contextRef="#ctx0" brushRef="#br0" timeOffset="3546.519">4341 861 9728,'0'0'3205,"7"5"-474,-2 0-2088,1 0 0,-1-1 0,1 1 0,2 0-643,-6-4 55,0 0-1,-1 0 1,1 0 0,0 0 0,0 0 0,0 0-1,0-1 1,0 1 0,0-1 0,0 1 0,0-1-1,0 0 1,0 0 0,0 0 0,0 0 0,0 0-1,2-1-54,15-4 196,-5 1-93,-1 0 1,1-1-1,2-3-103,-12 7 8,0-1 1,0-1-1,-1 1 0,1 0 0,-1-1 1,0 0-1,0 0 0,0 0 1,0 0-1,0 0 0,-1-1 0,1 1 1,0-2-9,-2 2 16,1 0 0,-1 0 0,1 1 1,-1-1-1,0 0 0,0 0 0,-1 0 1,1-1-1,0-1-16,-1 4 4,-1-1 1,1 1-1,0 0 1,0-1-1,-1 1 1,1-1-1,-1 1 1,1 0-1,-1-1 1,0 1-1,1 0 1,-1 0-1,0-1 1,0 1 0,0 0-1,0 0 1,0 0-1,0 0 1,0 0-1,0 0 1,-1 1-1,1-2-4,-3 0 20,1 1 0,-1-1 0,1 0 0,-1 1 0,0-1 0,0 1 0,0 0 0,1 1 0,-1-1 0,0 1 0,0-1 0,0 1 0,0 0 0,0 1 0,0-1 0,0 1 0,0-1 0,0 1 0,1 0 0,-1 1 0,0-1 0,0 1-20,-2 1 29,0-1 1,1 1-1,-1 0 1,1 1-1,0-1 1,0 1 0,0 0-1,1 0 1,-1 1-1,1 0 1,0-1-1,0 1 1,1 0-1,-1 2-29,-1 1-28,1 0 0,1 0 0,-1 1 0,1-1 0,1 1 0,-1 0 28,3-5-193,-1-1 0,1 0 0,0 0 0,0 0 0,0 0 0,0 0 0,0 0 0,1 1 0,-1-1 0,1 0 0,0 0 0,0 0 0,0 0 1,0-1-1,0 1 0,1 0 0,-1 0 0,1-1 0,1 2 193,0-1-358,-1 0 0,1 0-1,0-1 1,0 1 0,1-1 0,-1 0 0,1 0 0,-1 0 0,1 0-1,-1 0 1,1-1 0,0 0 0,2 1 358,26 0-933</inkml:trace>
  <inkml:trace contextRef="#ctx0" brushRef="#br0" timeOffset="3876.636">4683 772 8832,'-6'-15'5040,"7"13"-2126,3 10-2330,7 14-280,1-1-1,0 0 1,13 16-304,-10-17 679,-1 1 1,-2 0-1,8 19-679,-18-37 121,-1 1 0,0-1-1,0 1 1,0 0 0,-1-1-1,1 1 1,-1 0-1,0 0 1,0-1 0,0 1-1,0 0 1,-1 0 0,0-1-1,1 1 1,-2 1-121,1-2 49,0-1 1,0 1 0,0-1 0,0 1-1,-1-1 1,1 0 0,-1 0-1,0 1 1,0-1 0,1 0 0,-1-1-1,0 1 1,-1 0 0,1 0-1,0-1 1,0 1 0,-1-1 0,1 0-1,-1 0 1,1 0 0,-1 0-50,-14 4 180,-27 11-419,43-16 153,0 0 1,1 0-1,-1 1 1,1-1-1,-1 0 0,1 0 1,-1 0-1,1 1 1,-1-1-1,0 0 0,1 0 1,-1 0-1,1 0 1,-1 0-1,0 0 0,1-1 1,-1 1-1,1 0 1,-1 0-1,1 0 0,-1 0 1,1-1-1,-1 1 1,0 0-1,1-1 0,0 1 1,-1 0-1,1-1 1,-1 1-1,1 0 0,-1-1 1,1 1-1,0-1 1,-1 1-1,1-1 0,0 1 1,-1-1-1,1 1 1,0-1-1,0 1 0,-1-1 1,1 0 85,0-1-343,-1 1 1,1-1-1,-1 0 1,1 0-1,0 0 1,0 0-1,0 0 1,0 0-1,0 1 1,1-1-1,-1 0 1,0 0-1,1-1 343,9-25-1018</inkml:trace>
  <inkml:trace contextRef="#ctx0" brushRef="#br0" timeOffset="4845.047">5427 386 11520,'0'0'124,"0"0"1,0 0 0,0 0-1,-1 0 1,1 0 0,0 0-1,0 0 1,-1 0 0,1 0-1,0 0 1,0 0 0,0 0-1,-1 0 1,1 0 0,0 0-1,0 0 1,0 1 0,-1-1-1,1 0 1,0 0 0,0 0-1,0 0 1,0 0 0,0 1-1,-1-1 1,1 0 0,0 0-1,0 0 1,0 1 0,0-1-1,0 0 1,0 0 0,0 0-1,0 1 1,0-1-125,0 12 690,0-9-517,27 153 1326,-4 37-1825,-18 4 2174,-5-151-1834,-5-67-1079,0 2 674,-36-193-607,29 131 2060,-1-52-1062,13 120 301,0 1 1,0 0-1,1 0 1,2-10-302,-2 18 55,-1 0 0,1 0 0,1 0 0,-1 0-1,1 1 1,-1-1 0,1 1 0,0-1 0,0 1 0,1 0 0,-1 0 0,1 0 0,-1 0 0,1 0 0,0 0 0,3-2-55,4 0 39,-1-1-1,1 1 1,0 1-1,1-1 1,-1 2-1,4-1-38,22-5-215,10 0 215,6-1-491,-2-3-5124,39-16 5615,-59 18-784</inkml:trace>
  <inkml:trace contextRef="#ctx0" brushRef="#br0" timeOffset="5205.093">5440 618 12288,'-6'6'4639,"6"-6"-3583,6 0-320,-2 4-384,8 1-448,9 1 64,8-6-32,4 10 0,6-6 64,0 0-96,6-4 0,4 0-2335,3 0-1025,-3 0 1696,-4 0 864</inkml:trace>
  <inkml:trace contextRef="#ctx0" brushRef="#br0" timeOffset="5206.093">5952 707 12800,'-2'-1'252,"-2"-1"91,1 1-1,-1-1 1,0 1-1,0 0 1,0 0 0,0 0-1,0 1 1,0-1-1,0 1 1,0 0-1,0 0 1,0 1-1,0-1 1,0 1-1,0 0 1,0 0-343,-6 1 223,7-1-161,0 0 0,0 0-1,-1 0 1,1 0 0,0 1 0,0-1 0,1 1 0,-1 0 0,0 0-1,0 0 1,1 0 0,-2 2-62,1-2-2,-18 17 863,-14 18-861,30-30 154,-1 0 0,1 0 0,1 0 0,-1 0 0,1 1 0,1 0 0,-1 0 0,1 1-154,2-8 9,1 0 1,0 0 0,-1 0 0,1 0-1,0 0 1,0 0 0,0 0 0,0 1 0,0-1-1,0 0 1,0 0 0,0 0 0,1 0-1,-1 0 1,0 0 0,0 0 0,1 0-1,-1 0 1,1 0 0,-1 0 0,1 0-1,0 0 1,-1 0 0,1 0 0,0-1 0,-1 1-1,1 0 1,0 0 0,0-1 0,0 1-1,0-1 1,-1 1 0,1 0 0,0-1-1,0 0 1,0 1 0,0-1 0,1 1-10,3 0-43,1 1-1,-1-1 1,1 0 0,-1-1 0,1 1 0,4-1 43,2-1-165,-1 0 0,0 0 0,0-1 0,0-1 0,0 0 0,-1 0 0,4-2 165,18-9-1043,19-11 1043,-44 21-96,-1 1-51,0 0-1,0 1 1,1-1-1,-1 1 0,1 0 1,-1 1-1,4-1 148,-8 1-25,1 1 1,0 0-1,-1 0 0,1 1 0,-1-1 0,1 0 0,-1 1 0,1-1 0,-1 1 1,1 0-1,-1 0 0,0 0 0,1 0 0,-1 1 0,0-1 0,0 0 0,0 1 1,0 0-1,0-1 0,1 2 25,2 3 42,0 0 0,0 1 0,-1 0 0,0 0 0,0 0 0,1 4-42,11 20-55,0-2 122,-13-23-153,0 1 0,0-1-1,1 0 1,-1 0 0,2 0 0,-1-1-1,0 0 1,1 1 0,1-1 86,-5-4-237,1-1 0,-1 1-1,1 0 1,0-1 0,0 1 0,-1-1 0,1 1 0,0-1-1,0 0 1,-1 0 0,1 0 0,0 0 0,0 0 0,-1 0 0,1-1-1,0 1 1,0 0 0,-1-1 0,1 1 0,0-1 0,-1 0 0,1 0-1,-1 0 1,1 1 0,-1-1 0,1-1 0,-1 1 0,1 0 0,-1 0-1,1-1 238,15-20-970</inkml:trace>
  <inkml:trace contextRef="#ctx0" brushRef="#br0" timeOffset="5544.177">6357 1 11008,'1'27'4362,"1"-15"-3960,-1 1 0,2 0-1,0 2-401,-1-6 79,0 1 0,-1 0 0,1 6-79,0 8-13,19 91 418,-10-61 76,-2 1-1,-3 2-480,7 470 2048,-13-536-2310,2 0 0,-1-1 1,1 1-1,0 0 0,1 0 262,3-13-419,-2 6 109,1-9-161,2 1 1,0-1-1,2 1 1,1-2 470,3 2-317,0 0-1,4-3 318,-15 24 16,-1 1 1,1-1-1,0 1 0,0 0 0,0 0 1,0-1-1,0 1 0,1 1 1,-1-1-1,0 0 0,1 0 0,0 1 1,-1 0-1,1-1 0,0 1 0,0 0 1,-1 0-1,1 1 0,0-1 0,0 1 1,0-1-1,2 1-16,-2 0 56,0 1 0,0-1 1,0 1-1,1 0 0,-1 0 0,0 0 1,0 0-1,-1 0 0,1 1 0,0-1 1,0 1-1,-1 0 0,1 0 0,-1 0 1,1 0-1,-1 0 0,0 1 0,0-1 1,0 1-1,0 0-56,4 6 72,-1-1 0,-1 1 1,0 0-1,0 1 0,-1-1 1,0 1-1,0-1 0,0 10-72,1-2-205,3 21-1381,3 10-876,-8-32 1956</inkml:trace>
  <inkml:trace contextRef="#ctx0" brushRef="#br0" timeOffset="6108.672">6860 509 11776,'0'2'3898,"-1"12"-2246,0-10-1582,1 0 0,0 0 1,0 0-1,0 0 0,1 0 1,0 0-1,0 3-70,3 17 110,0-1-1,-2 1 0,-1-1 1,-1 1-1,-1 5-109,0 15 360,1 89 3010,0-138-3392,1-1 0,0 1-1,0 0 1,1 0-1,-1-1 1,1 1 0,0 0-1,1 0 1,-1 0 22,11-26-284,-2-11-276,-6 25-172,0-1-1,1 0 1,4-8 732,0 4-1306,-5 11-258,0 1 1,0-1-1,1 1 0,1 0 1564,-5 7-284,0 1-1,0-1 1,0 1 0,0 0-1,0 0 1,0 0 0,1 0-1,-1 0 1,1 1 0,0-1-1,-1 1 1,1-1 0,0 1-1,0 0 1,0 0 0,0 1-1,1-1 285,-3 0 177,1 1-1,-1 0 1,0 0-1,0 0 1,1 0-1,-1 0 1,0 1-1,0-1 0,1 0 1,-1 0-1,0 1 1,0-1-1,0 1 1,0-1-1,0 1 1,1 0-1,-1-1 1,0 1-1,0 0 0,0 0-176,15 20 3315,-5-6-2132,-5-7-676,-3-6-326,0 1-1,-1 0 1,0 0-1,1 0 1,-1 0-1,0 0 0,1 3-180,-2-3 141,0 0-1,0-1 0,1 1 0,-1-1 0,1 1 0,0-1 0,-1 0 0,1 0 1,0 1-1,1-1 0,0 1-140,-2-2 4,0-1 0,0 1-1,1 0 1,-1 0 0,0-1 0,0 1 0,0-1 0,1 1 0,-1-1 0,0 1 0,1-1 0,-1 0-1,0 0 1,1 0 0,-1 0 0,0 0 0,1 0 0,-1 0 0,0 0 0,1 0 0,-1 0 0,0-1-1,1 1 1,-1-1 0,0 1 0,1-1-4,9-6-95,0 0-1,0-1 1,-1-1 0,0 1-1,-1-2 1,0 1 0,0-1-1,5-9 96,-13 18-5,0 0-1,0-1 0,0 1 0,0 0 0,0 0 0,-1-1 0,1 1 0,0-1 0,-1 1 0,1-1 0,-1 1 0,0-1 0,0 1 0,1-1 1,-1 1-1,0-1 0,0 1 0,0-1 0,-1 1 0,1-1 0,0 1 0,0-1 0,-1 1 0,1-1 0,-1 1 0,1-1 0,-1 1 0,0 0 1,0-2 5,0 2 22,1 0 0,-1 0 0,1 0 0,-1 0 0,1 0 0,-1 1 0,1-1 0,-1 0-1,0 0 1,1 0 0,-1 1 0,0-1 0,0 0 0,1 1 0,-1-1 0,0 1 0,0-1 0,0 1 0,0-1 0,0 1-1,0 0 1,0-1-22,-1 1 41,0 0-1,0-1 0,0 1 0,0 0 1,0 1-1,0-1 0,-1 0 1,1 0-1,1 1 0,-3 0-40,-3 2 145,0-1 1,1 1-1,-1 1 0,1-1 0,-6 5-145,5-1 124,-1 0-1,1 0 0,1 0 0,-1 1 1,1 0-1,0 1 0,1-1 0,0 1 1,-2 6-124,-3 7 207,2 0 0,0 1 0,2 0 1,-2 13-208,6-30 35,-1 6-1,1 0 1,1 0 0,-1 0-1,2 0 1,0 11-35,0-20-168,0 1 0,1-1 0,-1 1 0,1-1 0,0 1 1,0-1-1,0 1 0,0-1 0,0 0 0,1 0 0,0 1 0,-1-1 1,1 0-1,0-1 0,1 1 0,-1 0 0,0-1 0,1 1 0,0-1 1,-1 1-1,1-1 0,1 0 168,-2-1-178,0 0 0,0 0-1,0 0 1,0 0 0,1 0 0,-1-1 0,0 1 0,0-1 0,0 0 0,1 0-1,-1 1 1,0-1 0,0-1 0,0 1 0,1 0 0,-1 0 0,0-1 0,0 0-1,0 1 1,0-1 0,0 0 0,0 0 0,0 0 0,0 0 0,1-1 178,35-24-896</inkml:trace>
  <inkml:trace contextRef="#ctx0" brushRef="#br0" timeOffset="6560.462">7467 499 13440,'-4'6'892,"0"-1"0,0 2 1,1-1-1,0 0 0,1 1 1,-1-1-1,1 1 1,-1 6-893,-1 8-201,2 1 0,0 4 201,-2 12 340,-6 59 2177,2 62-2517,8-157-10,0-1 0,0 1 0,0-1-1,0 1 1,0-1 0,0 1 0,1-1 0,-1 0 0,0 1 0,1-1 0,0 1-1,-1-1 1,1 0 0,0 1 0,-1-1 0,1 0 0,0 0 0,0 1-1,0-1 1,0 0 10,4-11-165,2-1 155,-4 7 10,0 0 0,-1 1 0,0-1 0,0 0-1,0-1 1,0 0 0,20-69-43,-13 36-463,3 2-1,2-3 507,-10 30 35,26-59-4338,-25 59 3279,0 1 0,0 0 1,0 1-1,1-1 1,0 1-1,6-5 1024,10-4-1205</inkml:trace>
  <inkml:trace contextRef="#ctx0" brushRef="#br0" timeOffset="6896.563">7921 495 13440,'-16'-6'5569,"14"6"-5467,-1-1-1,1 0 1,-1 1 0,1 0 0,-1 0 0,1 0 0,-1 0-1,0 0-101,2 0-69,0 0 0,0 1 0,0-1 0,0 0 0,0 1 0,0-1 0,0 1 0,0-1 0,0 1 0,0 0 0,0-1 0,0 1 0,1 0 0,-1-1 0,0 1 0,0 0 0,1 0 0,-1 0 0,1 0 0,-1 0 0,1 0 0,-1 0 0,1 0 0,-1 0 0,1 0 0,0 0-1,0 0 1,-1 0 0,1 0 0,0 0 0,0 0 0,0 0 0,0 0 0,0 0 0,0 0 0,1 1 69,-2 17 138,2 0 0,0 0-1,1 0 1,1 0 0,1 0 0,2 3-138,3 8 986,5 23-986,-12-43 294,-1 0 1,0 0-1,0-1 0,-1 1 0,0 0 0,-1 0 0,-1 6-294,2-13 95,-1-1 0,0 1 0,0 0-1,0 0 1,0-1 0,0 1 0,-1-1 0,1 1 0,-1-1-1,0 0 1,1 1 0,-3 0-95,-2 3 204,0-1 1,0-1-1,-6 5-204,7-6 20,-3 2-92,-1 0 0,0 0 0,-1-1 1,1 0-1,-1 0 0,-4 0 72,1-1-1003,1 0 0,-1-1 0,1-1 0,-1 0 0,-1-1 1003,-7-2-640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4T09:08:50.8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2663 7424,'-2'0'233,"1"0"1,0-1 0,0 1-1,-1 0 1,1-1-1,0 1 1,-1 0 0,1 0-1,0 0 1,-1 0-1,1 0 1,0 1-1,0-1 1,-1 0 0,1 1-234,-6-11 3765,6 4-3458,0 1 0,0-1 0,1 1 0,0-1 0,0 1 0,0-1 0,1 1 0,0-1-1,0 0-306,10-54 2029,11-26-2029,-21 81 35,15-51 358,2 1-1,3 1 1,3-2-393,-6 19 119,2 0 0,1 1 0,2 1 0,17-19-119,21-19-77,3 3 1,3 3-1,53-41 77,-107 97-8,56-46-28,2 2 0,70-39 36,-42 43 0,2 5 0,39-10 0,-114 46 0,162-57-301,2 8 0,145-23 301,4 12-699,-246 49 608,-1-4 1,-1-3-1,-1-5 0,56-30 91,-87 31 20,-2-3 0,-1-2-1,39-35-19,-40 26 104,-3-2 0,28-34-104,86-113 299,-115 132-234,58-75-2062,-86 106-3938,17-36 5935,-24 37-858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4T09:09:36.0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174 4 5888,'0'-3'1780,"0"5"-849,0 4 315,0-5 23,0-1 86,0 1 69,2 3-1059,-1 0-1,0 0 1,0 0 0,-1 0-1,1 0 1,-1 0 0,0 0-1,0 0 1,0 0 0,-1 1-365,-6 43 758,-50 190 279,-2 11-975,39-162 18,-7 37-197,24-101 81,0 0 0,1 0 0,2 0-1,0 8 37,1-28 6,-1 0-1,0-1 0,1 1 1,-1 0-1,1-1 0,0 1 1,0 0-1,0-1 0,0 1 1,0-1-1,1 1 0,-1-1 1,1 0-1,0 0 0,0 0 1,-1 0-1,1 0 0,1 0-5,0 1 11,1-1 1,0 1-1,-1-1 0,1 0 0,0-1 0,0 1 0,1-1 1,-1 1-1,0-1 0,0 0 0,4 0-11,9 0 23,-1 0 0,0-1 1,1 0-1,-1-2 0,6-1-23,86-18 93,-49 8 61,88-9-14,-91 14-323,-38 5-11,-14 2 50,-1 0 0,1 1 0,-1-1 1,1 1-1,0 0 0,-1 0 0,1 0 0,-1 1 0,1-1 1,0 1-1,-1 0 0,1 0 0,1 0 144,2 2-55,24 10-8684,-21-9 6243</inkml:trace>
  <inkml:trace contextRef="#ctx0" brushRef="#br0" timeOffset="333.11">990 543 10624,'0'-4'4032,"7"4"-3136,-7 4 255,0-4-63,10 16-352,-10 3 32,12 12-64,-12 8 32,11 14-416,-5-3-32,-6-1 32,0-4-192,0 5-64,-6-5-1376,-5-10-640,11-10 992,-12-17 448</inkml:trace>
  <inkml:trace contextRef="#ctx0" brushRef="#br0" timeOffset="669.21">1114 370 13696,'-12'-10'5087,"-5"1"-3967,23 13-512,-6-4-544,0 0-832,0 0-160,0 11 480,11 3 288</inkml:trace>
  <inkml:trace contextRef="#ctx0" brushRef="#br0" timeOffset="670.21">1492 598 13952,'-16'0'5183,"-7"4"-4031,-5 17-544,17-7-448,-5 7-224,-1 8 96,-5 2 160,5 2 32,5 2-96,2 0-160,10 4 0,10-9-384,2-1-224,5-8-3328,10-7-1503,12-18 2783,0-12 1344</inkml:trace>
  <inkml:trace contextRef="#ctx0" brushRef="#br0" timeOffset="1036.229">1881 162 10368,'0'-17'3429,"0"14"-2069,0 7-869,-2 28-431,-1 1 0,-2-1 0,-8 29-60,-2 13 518,-26 106 1169,25-115-1075,3-11 545,-1 30-1157,2-22 451,7-40-123,1 0 0,0-1 0,1 19-328,3-40 5,0 1 0,0-1 1,0 1-1,0 0 1,0-1-1,0 1 0,0-1 1,0 1-1,0-1 1,0 1-1,0-1 0,0 1 1,0-1-1,1 1 1,-1-1-1,0 1 0,0-1 1,1 1-1,-1-1 1,0 1-1,0-1 0,1 1 1,-1-1-1,1 0 0,-1 1 1,0-1-1,1 0 1,0 1-6,-1-1-2,1 0 0,0 0 1,0 0-1,0-1 0,-1 1 0,1 0 1,0 0-1,-1 0 0,1-1 1,0 1-1,0-1 0,-1 1 1,1 0-1,-1-1 0,1 1 0,0-1 1,0 0 1,5-6-75,1 1 0,-1-2 0,2-2 75,-7 9-9,76-96-354,-73 92 360,1-3-41,1 1-1,1-1 1,-1 1 0,1 0-1,2 0 45,-8 5-4,0 2-1,0-1 0,0 0 1,0 0-1,1 0 1,-1 0-1,0 1 0,0-1 1,1 0-1,-1 1 1,1-1-1,-1 1 1,0 0-1,1-1 0,-1 1 1,1 0-1,-1 0 1,1 0-1,-1 0 0,1 0 1,-1 0-1,0 0 1,1 1-1,-1-1 0,1 1 1,-1-1-1,0 1 1,1-1-1,-1 1 0,0 0 1,1-1-1,-1 1 1,0 0-1,0 0 1,0 0-1,0 0 0,0 0 5,2 3 1,0-1 0,-1 1 0,1 0 0,-1 0 0,0 0-1,-1 0 1,1 0 0,-1 1 0,1-1 0,-1 0 0,0 1-1,-1-1 1,1 4-1,0 10-48,-1-1 0,-2 16 48,2-30-5,-6 43-232,0 7-994,8-19-2709,2-22 246,-4-12 3602,1 1-1,-1-1 1,0 0 0,1 0 0,-1 1-1,0-1 1,1 0 0,-1 0 0,0 0-1,1 0 1,-1 1 0,0-1 0,1 0-1,-1 0 1,1 0 0,-1 0 0,0 0-1,1 0 1,-1 0 0,1 0 0,-1 0 0,0 0-1,1 0 1,-1 0 0,0-1 0,1 1-1,-1 0 1,1 0 0,-1 0 0,0 0-1,1-1 1,-1 1 0,0 0 0,1 0-1,-1-1 93,21-16-1386</inkml:trace>
  <inkml:trace contextRef="#ctx0" brushRef="#br0" timeOffset="1371.335">2383 137 12928,'5'-9'3041,"-5"9"-3007,0 0 1,0 0-1,0 0 0,0 0 0,0 0 1,0 0-1,0 0 0,0 0 1,0 0-1,1 0 0,-1 0 1,0 0-1,0 0 0,0 0 1,0 0-1,0 0 0,0 0 0,0 0 1,0 0-1,0 0 0,0 0 1,0 0-1,0 0 0,0 0 1,0 0-1,0 0 0,0 0 0,0 0 1,0 0-1,0 0 0,0 0 1,1 0-1,-1 0 0,0 0 1,0 0-1,0 0 0,0 0 0,0 0 1,0 0-1,0 0 0,0 0 1,0 0-1,0 0 0,0 0 1,0 0-1,0 0 0,0 0 1,0 0-1,0 0 0,0 0 0,0 0 1,0 0-1,0 0 0,0 1 1,0-1-1,0 0 0,0 0 1,0 0-1,0 0 0,0 0 0,0 0 1,0 0-1,0 0 0,0 0 1,0 0-1,0 0 0,0 0-34,0 17 2317,0-5-2416,-6 116 992,-17 97-893,0-3 8,15-74-1017,6-2-4696,2-116 4889</inkml:trace>
  <inkml:trace contextRef="#ctx0" brushRef="#br0" timeOffset="1705.44">2106 856 12288,'-6'-11'4639,"-1"15"-3583,1-8-192,6 4-320,0 0-288,6 0 64,7-4-32,3-2 0,5 6-160,14-4-96,8-2 0,8-9-1248,5 1-512,-1-11 864,-5-4 416</inkml:trace>
  <inkml:trace contextRef="#ctx0" brushRef="#br0" timeOffset="2021.655">2729 88 12800,'0'0'136,"0"0"1,-1 1 0,1-1 0,0 0 0,0 0 0,0 1-1,-1-1 1,1 0 0,0 0 0,0 1 0,0-1 0,0 0 0,0 1-1,-1-1 1,1 0 0,0 0 0,0 1 0,0-1 0,0 0-1,0 1 1,0-1 0,0 0 0,0 1 0,0-1 0,0 0-1,0 1 1,0-1 0,1 0 0,-1 1 0,0-1 0,0 0-1,0 0 1,0 1-137,4 9 1314,-3 4-1066,-1-1 1,-1 0-1,0 0 1,-1 5-249,-11 63 152,-6-3 321,-3-1 0,-16 30-473,-8 29 505,-38 119 482,79-237-737,5-18-244,0 0 1,0 0-1,1 0 0,-1 0 0,0 0 0,0 0 0,0 0 0,0 0 0,0 1 0,0-1 0,0 0 1,0 0-1,0 0 0,0 0 0,0 0 0,0 0 0,0 0 0,0 0 0,1 0 0,-1 0 1,0 0-1,0 0 0,0 0 0,0 0 0,0 0 0,0 0 0,0 0 0,0 0 0,0 0 1,1 0-1,-1 1 0,0-2 0,0 1 0,0 0 0,0 0 0,0 0 0,0 0 0,0 0 0,0 0 1,1 0-1,-1 0 0,0 0 0,0 0 0,0 0 0,0 0 0,0 0 0,0 0 0,0 0 1,0 0-1,0 0 0,0 0 0,1 0 0,-1 0 0,0-1 0,0 1-6,6-3 32,3-4-7,-1 0 0,0-1-1,4-3-24,19-18-10,-15 15-35,2 2 0,-1 0-1,2 1 1,7-4 45,-19 12-14,-1 0 0,1 0-1,1 1 1,-1 0 0,0 0 0,0 1 0,1 0 0,-1 0 0,0 0 0,1 1 0,-1 0 0,1 1 0,-1 0 0,4 1 14,-7-1-41,1 0 0,-1 1 1,0-1-1,0 1 1,0 0-1,0 1 0,-1-1 1,1 1-1,0-1 1,-1 1-1,0 0 0,0 0 1,0 1-1,0-1 1,0 1-1,-1-1 0,1 1 1,-1 0-1,1 2 41,0 1-515,0 0-1,0 0 1,-1 0-1,0 1 1,-1-1-1,0 0 0,0 1 1,0-1-1,-1 0 1,0 1-1,-1 2 516,-3 21-1616,3-6 758</inkml:trace>
  <inkml:trace contextRef="#ctx0" brushRef="#br0" timeOffset="2366.672">3069 711 12160,'-18'42'4609,"13"-25"-3794,0 2 0,0 5-815,3-13 223,1 1-1,0-1 0,1 1 0,0-1 1,1 0-1,0 1 0,1-1 0,0 0 0,1 2-222,-1-8 89,0 0 1,0 0-1,0 0 0,1 0 0,0 0 0,0-1 0,0 1 0,0-1 0,1 0 0,0 0 0,0 0 0,0 0 0,0-1 0,1 1 0,-1-1 0,1 0 0,0-1 1,0 1-1,0-1 0,1 0-89,-1-1 43,0 0 1,0-1-1,0 0 1,0 0-1,0 0 1,0-1 0,0 0-1,0 0 1,2-1-44,45-15 162,-42 13-89,-1 0 0,0 0 0,-1-1 0,1-1 0,4-3-73,-1-1-976,-1 0 0,0-1 0,5-6 976,0-2-2781,-1-2-1,0 0 0,-1-1 0,2-7 2782,2-7-1653</inkml:trace>
  <inkml:trace contextRef="#ctx0" brushRef="#br0" timeOffset="2698.785">3669 874 12544,'-5'41'4851,"4"15"-3212,1-27-1446,-1 0-1,-2-1 0,0 1 1,-3 6-193,0-4 143,2 0 0,1 25-143,3-49 2,0 3-25,0 0-1,-1 0 1,0 0-1,0 0 1,-1 0-1,-1 3 24,3-13 1,0 0 0,0 0-1,0 0 1,0 1-1,0-1 1,0 0-1,0 0 1,0 0-1,0 0 1,0 0 0,0 0-1,0 1 1,0-1-1,0 0 1,0 0-1,0 0 1,0 0-1,0 0 1,-1 0 0,1 0-1,0 1 1,0-1-1,0 0 1,0 0-1,0 0 1,0 0 0,0 0-1,-1 0 1,1 0-1,0 0 1,0 0-1,0 0 1,0 0-1,0 0 1,0 0 0,-1 0-1,1 0 1,0 0-1,0 0 1,0 0-1,0 0 1,0 0-1,-1 0 0,-3-6 83,-3-12 93,4 1-145,1 1-1,0-1 1,1 0 0,1 0-1,1 1 1,0-1 0,1 0-1,4-11-30,2-8-34,2 0 0,2 1 0,1 1 0,2 0 0,1 1 0,1 0 0,2 1 0,8-9 34,-16 26-72,1 0 0,0 0-1,1 2 1,9-8 72,-17 16-23,0 0 0,1 1 0,0 0 1,0 0-1,0 1 0,0-1 0,1 2 0,0-1 0,-1 0 0,1 1 0,0 1 1,0-1-1,2 0 23,-6 2 3,1 0-1,-1 0 1,0 0 0,0 0 0,0 1 0,1-1 0,-1 1-1,0 0 1,0 0 0,0 0 0,0 0 0,0 0 0,0 1-1,-1-1 1,1 1 0,0 0 0,-1 0 0,1 0 0,-1 0-1,0 0 1,1 1 0,-1-1 0,0 0 0,-1 1 0,2 1-3,-1 0 28,0 0 1,0 1 0,0-1 0,0 1 0,-1 0 0,0-1 0,0 1 0,0 0 0,0 0 0,-1 0 0,0 0-1,0 0 1,0 0 0,-1-1 0,1 1 0,-2 2-29,-2 8 241,0 1 0,-1-1 0,-1-1 0,-1 1 0,0-1 0,0 0-1,-2-1 1,0 0 0,-8 11-241,1-7 284,0 0 0,-1-1 0,-1 0 0,0-1 0,-1-2 0,-7 4-284,19-12-310,-4 2 62,11-7 134,0 0 0,0 0 0,0 0 0,0 0 0,0 0 0,0 0 0,0 0 0,0 0 0,0 0 0,0 0 0,0 0 0,0 0 0,0-1 0,0 1 0,0 0 0,0 0 1,0 0-1,0 0 0,0 0 0,0 0 0,0 0 0,-1 0 0,1 0 0,0 0 0,0 0 0,0 0 0,0 0 0,0 0 0,0 0 0,0 0 0,0 0 0,0 0 1,0-1-1,0 1 0,0 0 0,0 0 0,-1 0 0,1 0 0,0 0 0,0 0 0,0 0 0,0 0 114,1-1-542,0 0 0,1-1 0,-1 1 0,0 0 0,1 0-1,-1 0 1,1 0 0,-1 0 0,1 0 0,-1 0 0,3 0 542,9-6-1343,13-15-145</inkml:trace>
  <inkml:trace contextRef="#ctx0" brushRef="#br0" timeOffset="3034.887">4254 944 12160,'0'0'106,"-1"0"0,1 0 0,0 0 0,0 0 0,0 0 0,-1 0 0,1 0 0,0 0 0,0 0 0,-1 0 0,1 0 0,0 0 1,0 0-1,-1 0 0,1 0 0,0 0 0,0 0 0,0 0 0,-1 0 0,1 0 0,0 0 0,0 0 0,0 1 0,-1-1 0,1 0 0,0 0 0,0 0 1,0 0-1,0 0 0,-1 1 0,1-1 0,0 0 0,0 0 0,0 0 0,0 1 0,0-1 0,0 0 0,0 0 0,0 1 0,-1-1 0,1 0 1,0 0-1,0 0 0,0 1 0,0-1 0,0 0 0,0 0 0,0 1 0,0-1 0,0 0 0,1 0 0,-1 0 0,0 1-106,1 17 1653,-1-18-1614,0 1 1,0-1-1,1 1 0,-1-1 1,0 1-1,1-1 0,-1 1 1,1-1-1,-1 0 0,1 1 1,-1-1-1,0 1 0,1-1 0,-1 0 1,1 1-1,0-1 0,-1 0 1,1 0-1,-1 0 0,1 1 1,-1-1-1,1 0-39,15 2 306,-13-1-186,14 0-50,-1 0 1,0-1 0,0-1 0,0-1 0,0 0-1,0-1 1,8-2-71,-16 3-33,0-1 0,0 1 0,0-2 0,-1 1 0,1-1 0,-1 0 0,0-1 0,0 1 0,0-2 0,0 1 0,-1-1 0,0 0 0,0 0 0,-1 0 0,1-2 33,-3 4-47,-2 0 1,1 1-1,0-1 1,-1 0 0,1 0-1,-1 0 1,0-4 46,0 6-27,-1 0-1,1 1 1,-1-1 0,0 0-1,0 0 1,0 0 0,0 0-1,-1 0 1,1 0 0,0 0-1,-1 0 1,1 0 0,-1 0-1,0 0 1,0 0 0,0 1-1,0-1 28,-1-1 18,0 1 0,-1 0-1,1 0 1,-1 0 0,0 1-1,1-1 1,-1 0 0,0 1-1,0 0 1,0 0 0,0 0-1,0 0 1,0 0 0,0 1-1,-1-1 1,0 1-18,-10 0 188,1 2 1,0 0-1,0 0 1,0 1-1,0 1 1,1 0-1,-1 1 1,1 0-1,-11 7-188,11-5 127,1 1 0,0 0 0,0 1 0,1 0-1,0 0 1,0 1 0,1 1 0,1 0 0,-1 0 0,2 0 0,-5 10-127,8-14 30,1 0 1,0 0 0,1 0-1,0 0 1,0 1 0,0-1-1,1 1 1,0-1 0,1 1-1,-1 0-30,1-3-33,1 1-1,0-1 0,-1 0 1,2 1-1,-1-1 1,1 0-1,-1 0 1,1 0-1,1 0 0,-1 0 1,1-1-1,0 1 1,0-1-1,3 4 34,2 1-542,0-2-1,0 1 1,1-1-1,0-1 1,0 0-1,1 0 1,0 0-1,0-1 1,0-1-1,1 0 1,-1 0-1,1-1 1,0-1 0,3 1 542,47 7-1984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4T09:09:44.5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374 65 11904,'-2'-10'3706,"2"10"-3622,0 0 0,0 0 1,0-1-1,0 1 0,-1 0 0,1 0 0,0 0 0,0 0 1,0 0-1,0 0 0,0 0 0,0 0 0,-1 0 1,1 0-1,0 0 0,0 0 0,0 0 0,0-1 0,-1 1 1,1 0-1,0 0 0,0 0 0,0 0 0,0 0 1,0 1-1,-1-1 0,1 0 0,0 0 0,0 0 0,0 0 1,0 0-1,0 0 0,-1 0 0,1 0-84,-17 16 1735,13-10-1589,-20 20 271,2 1 0,1 1 0,2 1 0,-2 5-417,-21 43 247,4 2 0,3 2 0,-21 76-247,29-61 136,4 1-136,16-62-74,2 0 0,2 0 0,0 1 0,3 19 74,1-39-52,0 0 1,1 0-1,1 0 1,0-1-1,1 1 1,1-1-1,0 0 0,6 10 52,-7-18-25,0 0 0,0 1 0,1-2 0,0 1 1,1 0-1,0-1 0,0 0 0,0-1 0,0 1 0,1-1 0,0 0 0,0-1 0,0 0 0,1 0 0,0 0 0,-1-1 0,2 0 25,4 1-59,1-1 0,-1 0 1,1-1-1,-1 0 0,1-1 1,0-1-1,-1 0 0,1-1 0,0 0 1,-1-1-1,1-1 0,-1 0 1,6-3 58,4-1-95,-1-2 1,-1 0-1,1-2 1,-1 0 0,-1-2-1,-1 0 1,8-7 94,-15 12-26,15-13 3,0-2 0,-1 0 0,-1-1 0,9-14 23,-25 28-4,17-23 22,14-25-18,-33 48 8,-2 0-1,1 0 1,-1-1-1,-1 0 1,0 0 0,0 0-1,-1-1 1,0-3-8,-2 9-49,-1 0-1,1 1 1,-2-1 0,1 0-1,0 1 1,-1-1 0,0 1-1,-1-1 1,1 1-1,-2-3 50,2 5-17,0 0-1,-1 0 1,1 0-1,-1 0 0,0 0 1,0 0-1,0 1 1,0-1-1,0 1 0,-1-1 1,1 1-1,-1 0 0,1 0 1,-1 0-1,0 0 1,0 1-1,0-1 0,-2 0 18,-9-3 60,0 2-1,0 0 1,-1 0-1,1 1 1,0 1-1,-3 0-59,-9 1 107,1 1 0,-1 1 0,-4 3-107,-40 1-22,70-6 15,0 0 0,0 0 1,-1 0-1,1 0 0,0 0 0,-1 0 0,1 0 0,0 0 0,0 0 0,-1 0 0,1 0 0,0 0 0,0 0 0,-1 0 0,1 0 0,0 1 0,0-1 0,-1 0 0,1 0 0,0 0 0,0 0 0,-1 0 0,1 1 0,0-1 0,0 0 0,0 0 0,0 0 0,-1 1 0,1-1 1,0 0-1,0 0 0,0 1 0,0-1 0,0 0 0,0 0 0,0 1 0,-1-1 0,1 0 0,0 0 0,0 1 0,0-1 7,1 0-11,-1 1 0,0-1 1,1 0-1,-1 1 0,1-1 0,-1 0 1,0 0-1,1 0 0,-1 1 0,1-1 0,-1 0 1,1 0-1,-1 0 0,1 0 0,-1 0 1,1 0-1,-1 0 0,1 0 0,-1 0 1,1 0-1,-1 0 0,0 0 0,1 0 0,-1 0 1,1 0 10,68-12-230,1 3 1,0 3 0,13 3 229,-74 3 136,0 0-1,0 1 1,0 0 0,-1 1 0,1 0 0,-1 0-1,6 3-135,-10-3 64,0-1-1,0 1 0,-1 0 0,1 0 1,-1 1-1,1-1 0,-1 1 0,0-1 1,0 1-1,0 0 0,0 0 0,-1 0 1,1 1-1,-1-1 0,0 1 0,2 2-63,0 5 76,-1-1 1,0 1-1,0-1 0,-1 1 0,-1 0 0,0 0 0,0 0 0,-1 0 0,0 2-76,-2 10 90,0 0 0,-2 0 0,-5 20-90,-2-4-133,5-18-1087,0 1 1,2 0-1,-1 11 1220,4-11-1163</inkml:trace>
  <inkml:trace contextRef="#ctx0" brushRef="#br0" timeOffset="651.375">1343 198 10880,'1'21'4500,"6"2"-2921,-5-16-1418,-1 0 1,1 0-1,-1-1 1,0 2-162,3 30 653,1 2 443,-2 26-1096,-4-35 224,1 11 187,3 14-411,6 62 320,-4 10-320,-5-45-40,-1 17-3467,-8-163 2911,-3-23 568,4 9 117,1 17 141,3-1 0,4-47-230,3 61 134,2 0-1,2 0 0,14-45-133,-13 63 90,1-5 33,2 0 0,1 0 1,4-4-124,-12 29 42,0 1 0,1-1 0,0 1 0,1 0 1,0 0-1,0 1 0,0 0 0,1 0 1,0 0-1,1 1 0,-1 0 0,1 0 0,6-2-42,-7 4 18,-1 2-1,1-1 1,0 1-1,0 0 0,0 1 1,1-1-1,-1 1 0,0 1 1,0 0-1,1 0 0,-1 0 1,7 1-18,-5 1-11,1 0 0,-1 0 1,0 0-1,0 1 0,0 1 1,0 0-1,0 0 0,-1 0 0,1 2 11,-1-1 21,-1 0 0,0 0 0,0 1-1,-1 1 1,0-1 0,0 1 0,0 0 0,-1 0-1,0 0 1,0 1 0,-1 0 0,0 0-1,3 7-20,-3-3 149,-1 0-1,-1 0 0,1 0 1,-2 0-1,0 0 1,0 0-1,-1 1 0,-1-1 1,-1 10-149,0-11 152,0-1 0,-1 1 0,0-1 0,0 0 0,-1 0 0,-1 0 0,1 0 0,-3 2-152,-9 13 714,-1 0 1,-10 9-715,12-17 95,-1-2-1,0 0 1,-1 0-1,-15 8-94,7-4-949,22-16 740,-1-1-1,1 0 0,-1 0 0,1 0 1,-1 0-1,0 0 0,0-1 1,0 0-1,-2 1 210,-1 0-326,-15 7-501</inkml:trace>
  <inkml:trace contextRef="#ctx0" brushRef="#br0" timeOffset="1240.698">2444 75 12288,'-5'-2'1225,"-1"1"1,1 0 0,0 0 0,-1 1 0,-4 0-1226,3 0 435,0 1 0,-1-1 0,1 2 0,0-1-435,-12 5 315,1 0 1,-15 8-316,32-14 86,-8 5-102,0 0 0,0 0-1,1 0 1,0 1 0,0 1 0,0-1-1,1 1 1,0 1 0,0-1 0,1 1 0,0 0-1,0 1 1,1-1 0,0 1 0,1 0-1,0 1 1,0-1 0,1 1 0,0-1 0,0 1-1,1 0 1,1 0 0,0 0 0,0 8 16,2 15-161,2-1 1,1 0-1,1 0 0,7 22 161,8 14 125,18 41-125,-24-66 365,9 42-365,-7-22 419,-8-36-265,-4-12 73,1 1 0,-2-1 0,0 1 0,-1 5-227,-1-15 53,1 55 849,-2-54-768,-1 0 0,0 0 0,0 0 0,0 0 0,-1 0 0,0 0 0,0 0-134,-1 0 95,-1 0-1,0 0 1,0 0 0,0-1 0,0 0 0,-1 0-1,0 0 1,-1 0 0,1-1 0,-1 0-1,0 0 1,0 0 0,-6 3-95,3-3-7,-1-1 1,1 0-1,-1-1 1,0 1-1,0-2 0,0 1 1,-1-2-1,1 1 1,0-1-1,-1-1 1,1 0-1,-3-1 7,-10 0-810,0-2 0,0-1 1,1 0-1,-1-2 0,1-1 810,-16-7-1291,4-4 587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4T09:17:28.9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 2033 8960,'-5'-29'2981,"4"23"-1738,1 6-321,0 0-84,8 12-214,2-2-459,-1 0 0,-1 1 0,0 1 0,4 9-165,27 53 316,-29-55-236,48 117 351,8-2-233,-42-80-135,19 50-94,-29-74 27,-11-26-7,0 1 0,-1 0 0,0 0 1,0 0-1,0 0 0,-1 0 0,1 0 0,-1 1 11,-27-33 64,-4-22 373,13 19-213,-6-11-132,2-2 0,1 0 0,0-8-92,-7-27-297,-4-34 297,25 87-20,1 0 1,1-1-1,1 0 0,1 0 1,2-23 19,1 37-7,0 1 0,0-1 1,1 1-1,0-1 0,1 1 1,1 0-1,0 0 0,0 0 1,1 0-1,0 1 0,1 0 0,0 0 1,1 0-1,0 0 7,-3 6 25,1 0 0,-1 0 1,1 0-1,0 0 0,0 1 0,0 0 0,0 0 0,1 0 0,-1 1 0,1 0 0,-1 0 1,1 0-1,0 0 0,0 1 0,0 0 0,0 1 0,0-1 0,0 1 0,2 0-24,5 1 62,0 0 1,-1 1-1,1 0 1,0 1 0,-1 1-1,0 0 1,0 0 0,7 5-64,-1 0-14,0 1 0,-1 1 0,0 1 0,-1 0 0,-1 1 0,0 1 0,0 0 0,-1 1 0,-1 1 0,7 12 14,-3-3-19,-1 1 1,-1 1-1,-1 1 1,-2 0 0,-1 0-1,6 25 19,-13-37 92,-1 0-1,0 0 1,-2 0 0,0 0-1,0 1 1,-2-1 0,0 0-1,-1 0 1,0 0-1,-1 0 1,-1 1-92,0-5 176,1 0 0,-2 1 0,0-1 0,0-1 0,-1 1 0,0-1 0,-1 0 0,-1 0 0,1-1 0,-2 0 0,1-1 0,-2 1 0,1-2 0,-2 1-176,-7 5 212,0-2 0,-1 0 1,-1-1-1,-2-1-212,16-7-167,0 0 0,0 0-1,0-1 1,0 0 0,-1 0 0,1-1 0,-1 0 0,1 0-1,-1-1 1,1 1 0,-1-1 0,0-1 0,1 1 0,-1-1-1,-4-1 168,10 1-128,-1 1-1,1-1 0,-1 1 0,1-1 1,-1 0-1,1 0 0,0 1 1,-1-1-1,1 0 0,0 0 0,0 0 1,-1 0-1,1 0 0,0-1 0,0 1 1,0 0-1,0-1 0,1 1 0,-1 0 1,0-1-1,0 1 0,1-1 1,-1 1-1,1-1 0,-1 1 0,1-1 1,0 0-1,0 1 0,0-1 129,-1-30-746</inkml:trace>
  <inkml:trace contextRef="#ctx0" brushRef="#br0" timeOffset="429.855">852 1903 11136,'0'0'4376,"0"7"-3654,1-3-625,-1-1-1,1 1 1,0-1 0,0 0-1,0 1 1,0-1-1,1 0 1,0 0-1,-1 1-96,10 21 59,-4 2 330,3 17-389,2 13 523,43 139 138,-42-163-492,-10-29-107,-1 0 0,0 0 0,0 1-1,-1-1 1,0 1 0,1-1 0,-1 1 0,-1-1 0,1 4-62,-1 3 342,0-13 192,0-18-72,-5-87 265,0-6-152,4 75-449,0 12-67,2 1 1,2-19-60,0 21-480,1 0 0,1 0 0,1 1 0,1-2 480,-5 20-415,1 0 0,-1 0 1,1 0-1,0 0 0,0 0 0,0 1 0,0 0 0,0-1 0,1 1 1,0 0-1,-1 1 0,1-1 0,0 1 0,1-1 415,14-8-762</inkml:trace>
  <inkml:trace contextRef="#ctx0" brushRef="#br0" timeOffset="761.001">1319 1844 10112,'7'6'3872,"-7"-6"-3040,10 29 288,-10-15 223,12 0-799,-12 13 128,17-2-384,-17 0-32,10-1-160,2 1-1664,-7 4 832,1-5-1407,0-3 1247</inkml:trace>
  <inkml:trace contextRef="#ctx0" brushRef="#br0" timeOffset="1098.064">1309 1572 13696,'-12'-10'5087,"12"10"-3967,-10-21-352,3 17-800,14 4-128,-7-4-2336,0-2 1376,0-5-1663,0 11 1631</inkml:trace>
  <inkml:trace contextRef="#ctx0" brushRef="#br0" timeOffset="1432.172">1521 1586 9856,'3'11'1203,"-3"-8"-786,1 1 0,1-1 0,-1 0 0,0 1 0,1-1-1,-1 0 1,1 0 0,0 0-417,87 165 4192,-82-153-3823,13 24 889,5 6-1258,-17-33 147,0-1 0,0 0 1,1 0-1,0-1 0,9 8-147,-16-17 44,0 1 0,0-1 0,0 1-1,0-1 1,0 0 0,0 0 0,0 0 0,0 0 0,0 0 0,1 0 0,-1-1 0,2 1-44,-3-1 20,0 0-1,0 0 1,0 0-1,0 0 1,0 0 0,1 0-1,-1-1 1,0 1 0,0 0-1,0-1 1,0 1 0,0-1-1,0 1 1,0-1 0,0 1-1,0-1 1,0 0 0,-1 1-1,1-1 1,0 0-1,0 0 1,0 0 0,-1 0-1,1 0 1,-1 0 0,1 0-1,-1 0 1,1 0-20,4-9 53,-1-1 1,0 0-1,-1 0 0,0 0 0,2-11-53,5-62-305,-9 69 227,3-28-456,14-112-3432,-12 122-303,1 0 0,2 1 1,8-21 4268,-5 27-1499</inkml:trace>
  <inkml:trace contextRef="#ctx0" brushRef="#br0" timeOffset="1844.107">2149 1597 8704,'2'2'223,"1"-1"0,-1 1 1,1 0-1,0-1 0,-1 1 0,1-1 1,0 0-1,0 0 0,0 0 0,0 0 1,0-1-1,0 1 0,0-1 1,0 0-1,0 0 0,0 0 0,0 0 1,1 0-1,-1-1 0,0 1 0,0-1 1,0 0-1,0 0 0,-1 0 0,1 0 1,3-2-224,1-1 85,-1 0 0,1-1 0,0 1 0,-1-1 0,0-1 0,-1 1 0,1-1 0,-1 0 0,5-7-85,-2 1 33,0-1 0,-1 0 1,-1 0-1,0-1 0,0 1 0,-1-1 0,-1-1 0,-1 1 0,0-1 1,-1 1-1,0-1 0,-1 0 0,-1 0 0,0-6-33,-1 16 36,1 0 0,-1 1 0,0-1 1,0 1-1,0-1 0,-1 1 0,1-1 0,-1 1 0,0 0 0,-1-1 0,0 0-36,2 4 55,0-1-1,-1 0 1,1 1-1,-1 0 0,1-1 1,-1 1-1,0 0 1,0 0-1,1 0 1,-1 0-1,0 0 1,0 0-1,0 0 1,0 0-1,0 1 1,0-1-1,0 1 1,0 0-1,0 0 1,0 0-1,-1-1 1,1 2-1,0-1 1,0 0-1,0 0 0,0 1-54,-6 1 98,1 0 0,0 0 0,-1 1-1,1 0 1,0 1 0,0-1 0,1 1-1,-1 1 1,1-1 0,0 1 0,0 0-1,0 1 1,1-1 0,0 1 0,-3 4-98,-5 7 150,2 1 1,-1-1-1,2 2 1,1 0-1,-1 3-150,2-3 70,1 1 1,1 0-1,0 0 1,2 0-1,0 0 0,2 1 1,0-1-1,1 1 1,1 0-1,2 19-70,0-32-39,-1 1-1,1-1 1,1 0-1,-1 0 1,1 0 0,1 0-1,-1 0 1,1-1-1,1 1 1,0-1-1,0 0 1,5 5 39,-7-8-271,2 0 0,-1 0-1,0-1 1,1 0 0,-1 0 0,1 0-1,0 0 1,0-1 0,0 1 0,1-1-1,-1-1 1,0 1 0,1-1 0,-1 0-1,1 0 1,-1 0 0,1-1 0,0 0 0,4 0 271,-4-1-273,1 0 0,-1 0 0,0 0 0,0-1 0,0 0 0,3-1 273,40-23-890</inkml:trace>
  <inkml:trace contextRef="#ctx0" brushRef="#br0" timeOffset="2177.218">2573 1117 11392,'-2'2'569,"1"0"0,0 1 1,-1-1-1,1 0 0,0 0 1,1 1-1,-1-1 0,0 1 0,0 1-569,0 4 208,1 0 0,0 0 0,0 1 0,0 1-208,1 12 732,-2 59-498,2 74 446,1-115-140,2 0 1,7 32-541,-11-68-10,1-1 0,0 1 0,0 0 0,1-1 0,-1 1 1,1-1-1,-1 0 0,2 2 10,-2-4-15,-1-1 1,0 1 0,1-1-1,-1 1 1,1-1-1,-1 0 1,0 1-1,1-1 1,-1 0 0,1 1-1,-1-1 1,1 0-1,-1 0 1,1 0 0,0 1-1,-1-1 1,1 0-1,-1 0 1,1 0-1,-1 0 1,1 0 0,0 0 14,0 0-19,0 0 0,0-1 0,0 1 0,0-1 0,0 1 0,0-1 0,0 1 1,0-1-1,0 0 0,0 0 0,0 1 0,0-1 0,-1 0 0,1 0 0,0 0 0,0 0 19,6-10-135,0 0 0,-1-1-1,0 0 1,0 0 0,-2-1-1,1 1 1,1-11 135,14-36-615,-13 41 413,45-101-1106,-49 112 1286,0 1 0,0 0-1,1 0 1,-1 0 0,1 0-1,1 1 1,-1-1-1,1 1 1,0 0 0,1 0 22,-5 4 11,-1 1 1,1 0 0,-1-1-1,1 1 1,-1 0 0,1 0-1,-1 0 1,1-1 0,0 1 0,-1 0-1,1 0 1,-1 0 0,1 0-1,-1 0 1,1 0 0,0 0 0,-1 0-1,1 0 1,-1 1 0,1-1-1,-1 0 1,1 0 0,-1 0 0,1 1-1,-1-1 1,1 0 0,-1 1-1,1-1 1,-1 0 0,1 1-1,-1-1 1,0 0 0,1 1 0,-1-1-1,0 1 1,1-1 0,-1 1-1,0-1 1,1 1 0,-1-1 0,0 1-1,0-1 1,0 1 0,1 0-12,0 2 82,0 0 0,0 1 0,0-1 0,0 1 0,-1-1 0,1 2-82,1 46 558,-2-31-163,1 1 0,1-1 1,1 0-1,1 4-395,-3-23 25,-1 0 0,0-1 0,0 1 0,0 0 1,0 0-1,1 0 0,-1 0 0,0-1 0,1 1 0,-1 0 0,1 0 0,-1-1 0,1 1 0,-1 0 0,1-1 1,-1 1-1,1 0 0,0-1 0,-1 1 0,1-1 0,0 1 0,0-1 0,-1 1 0,1-1 0,0 0 0,0 1-25,0-1 18,0-1 0,0 1 0,0 0 0,0 0 0,0 0 0,0-1 0,0 1 0,0 0 0,0-1 0,0 1 0,0-1 0,0 0 0,0 1 0,0-1 0,0 0 0,0 1 0,-1-1-1,1 0-17,6-6 20,0-1-1,-1 0 0,1-1 0,0-2-19,-5 8-7,49-83-578,-20 31-689,4 0 1274,-25 40-36,1 1 1,1 0-1,0 1 1,1 0-1,11-9 36,-21 19 8,0 1 0,0 0 0,1-1 1,-1 1-1,0 0 0,1 1 0,0-1 0,-1 1 0,1-1 0,0 1 0,0 0 0,0 1 1,0-1-1,0 0 0,0 1-8,0 1 28,-1-1 0,1 1 0,-1 0 0,0 0 0,1 0 0,-1 0 0,0 0 0,0 1 0,0-1 0,0 1 0,0 0 1,0 0-1,0 0 0,-1 1 0,1-1 0,1 3-28,5 5-21,0 2 0,-1-1 0,0 1-1,-1 0 1,0 1 0,-1 0 0,2 7 21,2 3-2504,9 14 2504,-14-30-659,-1 0 0,1 0 1,0-1-1,0 0 0,0 0 0,1-1 0,2 2 659,13 6-949</inkml:trace>
  <inkml:trace contextRef="#ctx0" brushRef="#br0" timeOffset="2531.237">3653 874 12672,'-4'0'712,"0"1"-1,0-1 1,0 0 0,0 1 0,0 0 0,0 0 0,0 0 0,-1 1-712,1 0 84,1 0 1,-1 0 0,1 1-1,0-1 1,-1 1-1,1-1 1,0 1-1,0 0 1,1 0-1,-1 1 1,1-1 0,-1 0-1,1 1-84,-9 14 184,1-1 0,0 1 0,2 1 0,-3 6-184,9-19 53,0 1-1,0-1 1,0 1 0,1-1-1,0 1 1,1 0-1,-1-1 1,1 1 0,1 0-1,-1 0 1,1-1 0,0 1-1,0 0 1,1-1-1,1 3-52,-1-4-3,0 1-1,1-1 1,0 1-1,0-1 0,0 0 1,1 0-1,0 0 0,0-1 1,0 1-1,0-1 1,1 0-1,-1 0 0,1-1 1,0 1-1,0-1 1,1 0-1,-1-1 0,1 1 1,-1-1-1,4 1 4,-1-1-61,-1-1 0,2 1 0,-1-1 0,0-1 0,0 0 0,0 0 0,0 0 0,0-1 0,0-1 1,0 1-1,0-1 0,0 0 0,0-1 0,-1 0 0,3-1 61,5-4-43,0 0 1,-1-1-1,1-1 1,-2 0-1,1 0 1,10-13 42,-14 13 52,0-1-1,-1 0 1,0 0 0,-1-1 0,0 0 0,-1 0 0,0-1 0,2-8-52,-6 12 84,0 0 0,-1 0 0,0 0 0,-1 0 0,0 0 0,0 0 0,-1 0 0,0-1 0,-1 1 0,0 0 0,0 0 0,-2-4-84,2 9 54,0 0 0,0 1 1,-1-1-1,1 0 0,-1 1 0,0-1 1,0 1-1,0-1 0,-1 1 1,1 0-1,-1 0 0,0 0 0,0 0 1,-2-1-55,1 1 48,-1 0 1,0 0-1,0 0 1,0 0 0,-1 1-1,1 0 1,0 0-1,-1 0 1,-4 0-49,0 0-41,0 1 1,0 0-1,0 1 1,0 0 0,0 1-1,0 0 1,0 0-1,0 1 1,0 0-1,0 1 1,-6 2 40,13-3-208,-1 0 0,0-1 0,1 1 0,-1 1 0,1-1 0,0 0 0,-1 1 0,1 0 0,0 0 0,1 0 0,-3 2 208,4-4-141,0 1-1,0-1 0,0 1 1,1-1-1,-1 1 0,0 0 1,1 0-1,-1-1 0,1 1 1,-1 0-1,1 0 0,0 0 1,0-1-1,0 1 1,0 0-1,0 0 0,0 0 1,0 0-1,1-1 0,-1 1 1,0 0-1,1 0 0,0-1 1,-1 1-1,1 0 0,0-1 1,0 1 141,19 23-709</inkml:trace>
  <inkml:trace contextRef="#ctx0" brushRef="#br0" timeOffset="2876.313">4449 660 13312,'-7'-3'868,"0"1"1,0-1 0,-1 1 0,1 1-1,-1-1 1,1 1 0,-2 0-869,5 1 66,0 0 0,-1 0 1,1 0-1,0 1 0,0 0 0,0-1 0,0 1 0,0 1 1,0-1-1,1 0 0,-1 1 0,0 0 0,1 0 0,-4 3-66,-5 4 148,0 0 0,1 2 0,0-1 0,1 1 0,0 1 0,0 0-1,1 2-147,5-8 50,0 0-1,0 0 1,1 1-1,0-1 0,0 1 1,1 0-1,0 0 1,0 0-1,1 0 0,-1 1 1,2-1-1,-1 0 1,1 0-1,0 1 0,1 6-49,0-11-20,-1 1-1,1-1 0,0 0 1,0 1-1,1-1 0,-1 0 1,0 0-1,1 0 0,0 0 1,0 0-1,0 0 0,0 0 1,0-1-1,1 1 0,-1-1 1,1 0-1,-1 1 0,1-1 0,0 0 1,0-1-1,0 1 0,0 0 1,3 0 20,0 0-60,-1-1 1,0 1 0,1-1-1,-1-1 1,1 1 0,-1-1-1,1 0 1,0 0 0,-1 0-1,1-1 1,-1 0-1,1 0 1,-1 0 0,5-3 59,3-1-77,1-2 1,-1 1-1,0-2 1,-1 0-1,0 0 0,0-2 1,-1 1-1,4-5 77,14-15-373,-2-1-1,12-18 374,-22 25-180,-1-2 0,-1 0 1,-1-1-1,-2 0 0,1-4 180,12-37-1048,8-36 1048,-25 72 27,-1 0-1,-2-1 1,-1 0 0,-1 0-1,-2 0 1,-1 0 0,-2 0-1,-1 0 1,-1 1 0,-3-6-27,6 33 52,-1-3 67,1-1-1,-1 1 0,-1 0 0,1 0 1,-2-2-119,3 8 32,0 0-1,1-1 1,-1 1 0,0 0 0,0-1 0,0 1 0,0 0 0,0 0-1,0 0 1,0 0 0,0 0 0,0 0 0,0 0 0,-1 1 0,1-1-1,0 0 1,-1 1 0,1-1 0,-1 1 0,1-1 0,0 1 0,-1 0-1,1-1 1,-1 1 0,1 0 0,-1 0 0,1 0 0,-2 0-32,-1 1 24,1 0 1,-1 0-1,1 0 0,0 0 1,-1 1-1,1 0 1,0-1-1,0 1 0,0 0 1,0 0-1,0 1 1,0-1-1,1 1 0,-1-1 1,1 1-1,0 0 1,0 0-1,0 0 0,0 0 1,0 0-1,0 2-24,-4 7 84,1 0 1,0 1-1,1 0 0,1 0 0,-1 5-84,-1 9 168,1 0-1,2 1 1,0 0-1,3 19-167,1-5 262,3 1 1,7 28-263,-4-35 97,1 0 0,14 31-97,-15-46-208,2-1 1,-1-1 0,2 0-1,1 0 1,7 8 207,-14-20-351,0-1-1,1 0 1,0 0 0,0-1 0,0 0-1,0 0 1,1 0 351,-3-3-183,-1 0 1,1 0-1,0 0 1,0-1-1,0 1 1,0-1-1,0 0 1,0 0-1,0 0 1,0-1-1,0 0 1,1 0-1,3 0 183,29-8-634</inkml:trace>
  <inkml:trace contextRef="#ctx0" brushRef="#br0" timeOffset="3213.412">5056 350 11520,'0'12'3098,"0"-4"-1937,0-1 0,0 0 1,1 0-1,1 5-1161,-2-9 93,1 0 0,0 0 0,1 0 0,-1-1 0,0 1 0,1 0 0,0 0 0,0-1-1,-1 1 1,1-1 0,1 0 0,-1 1-93,1 0 54,0 0 0,0-1-1,0 0 1,0 1 0,1-1 0,-1 0-1,0-1 1,1 1 0,-1-1 0,1 1-1,0-1 1,0 0 0,-1 0 0,1-1-1,1 1-53,1-1 31,0 0-1,1 0 0,-1-1 0,0 0 1,0 0-1,0 0 0,0-1 0,0 1 0,1-2-30,11-5-204,-1-1 1,0 0-1,0-2 0,0 0 0,6-6 204,-15 10-175,0 0 1,-1 0 0,0-1 0,0 0 0,-1 0-1,0 0 1,-1-1 0,0 0 0,0 0 174,-3 3-53,0 1 0,0 0 0,-1-1 0,0 1 1,0-1-1,-1 1 0,1-1 0,-1 1 0,-1-4 53,1 4-15,0 2 2,0 0 0,0 0 0,0 1 0,0-1 0,0 0 0,-1 1 0,0-1 1,1 0-1,-1 1 0,0-1 0,0 1 0,0-1 0,-1 1 0,1 0 0,-1-1 0,1 1 0,-1 0 0,0 0 0,0 0 0,0 0 0,0 0 13,-1 0 16,-1 0-1,0 0 1,1 0 0,-1 1-1,0 0 1,0-1-1,0 1 1,0 1-1,-1-1 1,1 0 0,0 1-1,0 0 1,-3 0-16,-4 1 164,0 0 0,0 0 0,1 1 0,-1 1 0,0-1 0,1 2 0,0 0 0,0 0 0,0 0-1,0 2 1,1-1 0,-1 1 0,2 0 0,-1 1 0,1 0 0,0 0 0,0 1 0,-1 2-164,-3 3 225,2 1 0,-1 0 0,2 1-1,0 0 1,0 1 0,2 0 0,0 0-1,0 0 1,2 1 0,0 0 0,1 1-225,2-7 95,0-1 1,1 1-1,0 0 1,1-1 0,0 1-1,1 0 1,0-1-1,1 1 1,0 0 0,0-1-1,3 5-95,-2-7 40,0 1 0,1-1-1,0 0 1,1-1 0,0 1-1,0-1 1,0 0 0,1 0 0,0-1-1,1 1 1,-1-1 0,1-1 0,8 6-40,-5-5-99,1 0 1,0-1-1,0 0 1,1 0-1,-1-1 1,1-1-1,0 0 1,0-1-1,1 0 1,-1 0-1,0-2 1,0 1-1,1-2 1,-1 1-1,1-2 99,8-1-415,1-1 1,-1-1-1,0-1 1,0 0-1,0-2 0,-1-1 1,-1 0-1,1-2 415,59-37-667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4T09:16:20.5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2351 7552,'8'-7'2141,"-7"12"-324,-1-4-1654,0 0 0,0 0 0,0 1 0,1-1 0,-1 0 0,0 0 0,0 0 0,0 0 0,1 0 0,-1 0 0,1 0 0,-1 0 0,1 0 0,0 1-163,4 5 621,-1-2-259,0 0 0,-1 0 0,1 1 0,-1-1 1,0 2-363,22 53 794,-2 0 1,-3 1-1,7 42-794,-12-44 435,14 32-435,-16-52 24,5 20-397,2 16 373,-12-42-591,7 12 591,-8-27-279,-1 0-1,-1 1 1,-1 0 0,0 0-1,-1 0 1,-1 6 279,-14-36-480,8 6 481,1-1 0,-1 1-1,1-1 1,0 0 0,0 0-1,0 0 1,1-1 0,-1-2-1,-33-95 274,-11-34 113,27 66-265,2 0 1,4-1 0,0-28-123,10 36-36,3 1-1,2 0 1,7-31 36,4 5-271,3 1 0,9-14 271,-17 72-99,2 0 0,2 1-1,6-14 100,-13 36-11,-1 0 0,2 0 0,-1 0 0,1 1 0,1 0 0,-1 0 0,1 0 0,0 1-1,1 0 1,0 0 0,0 0 0,0 1 0,0 0 0,4-2 11,-7 6-2,-1-1 0,1 1 0,-1 0 0,1 0 0,0 0 0,0 0 0,-1 1 0,1-1 0,0 1 0,0 0 0,0 0 0,-1 0 0,1 1 0,0 0 0,0-1 0,-1 1 0,1 0 0,0 1 0,-1-1 0,1 1 0,-1 0 0,0-1 0,1 1 0,-1 1 0,0-1 2,5 4-15,-1 1 0,0-1 0,0 1-1,-1 1 1,1-1 0,-2 1 0,1 0-1,-1 0 1,2 6 15,9 20 3,-2 0 1,-1 0-1,-2 2 0,-1-1 0,3 30-3,-8-32 144,-2 0 0,-2 0 0,-1 0 0,-1 0 0,-5 24-144,4-42 167,-2 1-1,1-1 0,-2 0 1,0 0-1,-1-1 1,0 1-1,-1-1 0,-1 0 1,0-1-1,-1 0 1,-1 0-1,-1 0-166,-1 2 80,-2-2 1,0 0-1,0 0 0,-1-1 1,0-1-1,-1-1 0,-1 0 1,0-1-1,-10 4-80,26-13-31,-30 11-808,30-11 795,0 0 1,0 0-1,0 1 0,0-1 0,-1 0 0,1 0 0,0 0 0,0 0 1,0-1-1,0 1 0,-1 0 0,1 0 0,0-1 0,0 1 0,0-1 1,0 1-1,0-1 0,0 1 0,0-1 0,0 0 0,0 1 0,0-1 44,-1-4-256</inkml:trace>
  <inkml:trace contextRef="#ctx0" brushRef="#br0" timeOffset="398.936">780 2618 9216,'-8'4'492,"3"-2"-183,-1 1 0,1 0 1,0 0-1,0 0 0,0 0 0,0 1 0,0-1 1,1 1-1,0 1 0,0-1 0,0 1 0,-1 0-309,-1 3 239,1-1 0,-1 1 0,1 0-1,0 1 1,1-1 0,0 1 0,0 0 0,1 0 0,-1 3-239,1 4 329,1 1 1,1-1 0,0 1-1,1 13-329,1-24 27,-1 0-1,2 0 1,-1 1 0,0-1-1,1 0 1,0 0-1,1 0 1,-1-1-1,1 1 1,0 0-1,1-1 1,-1 0 0,1 0-1,3 3-26,-4-4-8,1 0 0,-1-1 0,1 1 1,0-1-1,1 0 0,-1 0 0,0 0 0,1-1 0,0 1 0,-1-1 0,1 0 1,0-1-1,0 1 0,0-1 0,0 0 0,1 0 0,-1-1 0,0 1 0,0-1 0,0 0 1,1-1-1,-1 1 0,1-1 8,5-2-76,-1 0 1,1-1-1,-1 0 1,0-1 0,0 0-1,0 0 1,0-1-1,-1 0 1,0-1-1,0 0 1,-1-1 0,1-1 75,8-9-28,-1 0 0,0-1 0,-2-1 0,0 0 0,0-3 28,-9 13 87,0 1 1,0-1 0,0 0 0,-2 0 0,1-1-1,-1 1 1,-1-1 0,2-7-88,-4 12 93,1 0 1,-1 0-1,-1 0 1,1 0-1,-1 0 1,0 0-1,0 0 0,-1 0 1,1 1-1,-1-1 1,-1 1-1,1-1 0,-1 1 1,0-1-1,0 1 1,-2-2-94,2 4 85,0-1 1,0 1 0,0 0-1,-1 0 1,0 0-1,1 0 1,-1 1 0,0-1-1,0 1 1,-1 0-1,1 0 1,0 1 0,-1-1-86,-10-2 136,0 0 1,0 1 0,-4 1-137,5 0 13,7 0 5,-1 1 1,1 0-1,-1 1 1,1 0-1,-1 0 0,0 1 1,-5 1-19,9-1-199,0 0 0,-1 1 1,1-1-1,0 1 0,-2 1 199,-21 17-4810,24-14-571,3 4 1760</inkml:trace>
  <inkml:trace contextRef="#ctx0" brushRef="#br0" timeOffset="846.774">1136 2316 10496,'0'2'3429,"1"4"-3014,-1 0-1,1 0 1,1 0 0,-1 0-1,1 0 1,2 4-415,6 21 189,-10-27-143,5 16 435,0 0 0,2 2-481,1 3 402,-2 0 0,0 1-402,0 1 860,8 23-860,-11-42-8,0 0 0,1 0 0,0-1 0,0 0 0,0 1 0,1-1 0,0-1 0,2 2 8,-7-7-15,0-1 0,1 1 0,-1-1 0,0 1 1,1-1-1,-1 0 0,0 1 0,1-1 0,-1 0 0,1 1 0,-1-1 0,1 0 0,-1 1 0,0-1 0,1 0 0,-1 0 1,1 0-1,-1 1 0,1-1 0,-1 0 0,1 0 0,-1 0 0,1 0 0,-1 0 0,1 0 0,0 0 0,-1 0 1,1 0-1,-1 0 0,1 0 0,-1-1 15,1 0-30,1 0-1,-1 0 1,0 0 0,0 0-1,0-1 1,0 1 0,0-1-1,0 1 1,1-1 30,-1-1 20,3-5-139,0 1 0,-1-1 0,0 0 0,0 0-1,-1-1 1,1-6 119,3-10-405,1-15-129,-5 26 343,0 1-1,3-9 192,-4 19 3,0 0 0,0 0-1,1 0 1,-1 0 0,1 0-1,-1 0 1,1 0 0,0 0-1,0 1 1,0-1 0,0 1-1,3-3-2,-5 5 9,1 0 1,-1-1-1,1 1 0,-1 0 0,1 0 0,-1-1 1,1 1-1,-1 0 0,1 0 0,0 0 0,-1 0 1,1-1-1,-1 1 0,1 0 0,0 0 0,-1 0 1,1 0-1,0 1 0,-1-1 0,1 0 0,-1 0 1,1 0-1,-1 0 0,1 1 0,0-1 0,-1 0 1,1 0-1,-1 1 0,1-1 0,-1 0 0,1 1 1,-1-1-1,1 1 0,-1-1-9,17 22 398,-9-12-138,82 103 940,-88-111-1162,0-1 1,0 1 0,0 0-1,0 0 1,0-1-1,1 1 1,-1-1 0,0 0-1,1 0 1,-1 1-1,1-2 1,-1 1-1,1 0 1,-1 0 0,1-1-1,0 0 1,-1 1-1,1-1 1,0 0 0,0 0-1,-1 0 1,1-1-1,0 1 1,-1-1 0,1 0-1,-1 1 1,1-1-1,-1 0 1,1 0 0,-1-1-1,0 1 1,1 0-1,-1-1 1,0 1 0,0-1-1,0 0 1,0 0-1,1-1-38,7-10-92,-2 0 0,0 0 0,0-1 0,-1 1-1,-1-2 1,0 1 0,-1-1 0,3-13 92,-3 1-1525,0 0 0,-2-1 0,0 0 0,-2-16 1525,-1 6-746</inkml:trace>
  <inkml:trace contextRef="#ctx0" brushRef="#br0" timeOffset="1177.85">1733 2232 8320,'1'3'349,"1"1"0,0 0 0,1 0 0,-1-1 0,1 1-1,-1-1 1,1 0 0,0 1 0,0-2 0,1 1 0,-1 0 0,0 0 0,1-1 0,0 0 0,3 2-349,-3-2 88,1 0 0,0-1 0,0 1 1,-1-1-1,1 0 0,0 0 0,0-1 0,1 1 0,-1-1 0,0 0 1,0-1-1,0 1 0,0-1 0,0 0 0,0 0 0,-1 0 0,1-1 1,0 0-1,0 0 0,2-2-88,1 0-8,-1-1 0,0-1 1,0 1-1,0-1 0,-1 0 0,0 0 0,0-1 1,0 0-1,-1 0 0,0-1 0,-1 1 1,2-5 7,-3 6-18,0 0 1,0 0 0,-1-1 0,0 0 0,0 1 0,-1-1-1,0 0 1,0 0 0,0 0 0,-1 0 0,0 0 0,0 0-1,-1 0 1,0 1 0,0-1 0,-1-1 17,1 6 63,1-1 1,-1 1-1,0 0 0,0-1 0,-1 1 1,1 0-1,0 0 0,-1 0 1,1 0-1,-1 0 0,0 0 1,1 0-1,-1 1 0,0-1 1,0 1-1,0-1 0,0 1 1,0 0-1,-1-1 0,1 1 1,0 0-1,-1 1 0,1-1 1,-1 0-1,1 1 0,0-1 1,-1 1-1,1 0 0,-1 0 0,0 0 1,1 0-1,-1 0 0,1 0 1,-2 1-64,-1 0 156,-1 0 0,0 1 1,1 0-1,-1 0 0,1 0 1,-1 0-1,1 1 0,0 0 1,0 0-1,0 1 0,0-1 0,1 1 1,0 0-1,-4 4-156,-2 4 169,0 0 0,2 1-1,-1 1 1,2-1 0,0 1 0,0 0-1,1 1 1,1-1 0,-1 6-169,4-11-59,0 1 0,0 0 0,1 0 0,0 0 0,1 0 0,0 0 0,1 0 0,0 0 0,0 0 0,1 0 0,1-1 0,-1 1 0,2 0 0,3 8 59,-5-14-202,-1-1-1,1 1 0,0-1 0,0 1 0,0-1 0,0 0 0,1 0 0,0 0 1,-1 0-1,1 0 0,0-1 0,0 1 0,1-1 0,-1 0 0,0 0 0,1 0 1,-1 0-1,1-1 0,0 1 0,-1-1 0,1 0 0,0 0 0,0 0 0,0-1 1,2 1 202,3-2-235,0 0 0,0 0 1,7-3 234</inkml:trace>
  <inkml:trace contextRef="#ctx0" brushRef="#br0" timeOffset="1529.914">2177 2108 11264,'-5'12'962,"0"1"0,1-1 1,1 1-1,0 0 0,0 0 0,1 9-962,0 5 361,1 0 0,3 23-361,-1-36 289,1 0 0,1 1-1,1 2-288,-3-12 31,0 0 0,1-1 0,-1 1 0,1-1 0,0 1-1,0-1 1,1 0 0,0 0 0,-1 0 0,1 0 0,2 1-31,-5-5 11,1 1 1,-1-1 0,1 1 0,-1-1-1,1 1 1,0-1 0,-1 0-1,1 0 1,0 1 0,-1-1-1,1 0 1,0 0 0,-1 0 0,1 1-1,0-1 1,-1 0 0,1 0-1,0 0 1,0 0 0,-1 0 0,1 0-1,0-1 1,-1 1 0,1 0-1,0 0-11,1-1 14,-1 0 0,1 0 0,0 0 0,-1 0 0,1 0 0,-1 0 0,0 0-1,1-1 1,-1 1 0,1-1-14,3-4 11,-1-1 0,1 0 0,-1 0-1,1-2-10,2-7-23,0 0 0,-1-1 0,-1 0-1,1-6 24,12-70-27,-12 60 19,-3 18-16,3-23-263,2 1 0,2 1 0,6-16 287,-7 27-255,0 0-3090,12-22 3345,-17 39-506,0 1 0,1-1 0,0 1 0,1 0 1,0 0-1,0 0 0,4-2 506,17-13-757</inkml:trace>
  <inkml:trace contextRef="#ctx0" brushRef="#br0" timeOffset="2583.132">2755 1678 11264,'-2'-1'493,"0"0"1,0 0 0,0 0 0,-1 0-1,1 0 1,0 1 0,-1-1-1,1 1 1,-1 0-494,2 0 97,0 0-1,0 0 1,0 0-1,0 0 0,0 1 1,-1-1-1,1 0 1,0 1-1,0-1 1,0 1-1,0-1 1,0 1-1,1 0 1,-1-1-1,0 1 0,0 0 1,0 0-1,1-1 1,-1 1-1,0 0 1,0 1-97,-8 12 353,0 0 0,0 1 1,2 1-1,0-1 0,0 1 1,2 0-1,0 0 0,-2 15-353,2-6-2,2 0 0,0 0 0,2 1 0,1-1 0,2 15 2,-1-23-122,2 0-1,0 0 1,1 0 0,0-1 0,5 9 122,-6-17-486,0 0 0,1 0 0,0 0 0,1-1 0,-1 0 0,2 0 0,-1 0 0,1 0 0,0-1 0,0 0 0,4 3 486,-7-6-310,0-1 1,0 0 0,0 0 0,0-1 0,0 1 0,1-1 0,-1 1 0,0-1 0,1 0 0,-1 0 0,1-1 0,-1 1-1,1-1 1,-1 0 0,1 0 0,0 0 0,-1 0 0,1 0 0,-1-1 0,1 1 0,-1-1 0,2-1 309,40-15-1360</inkml:trace>
  <inkml:trace contextRef="#ctx0" brushRef="#br0" timeOffset="2909.224">2973 1682 11904,'-10'4'1149,"7"-4"-864,0 1 0,1 0 0,-1 0 0,0 1 0,0-1 0,1 0 0,-1 1 0,1 0 0,-1 0 0,1-1 0,0 2 0,-1-1 0,1 0 0,0 0-1,0 1-284,-3 4 58,1 0 0,0 0-1,0 1 1,1-1-1,0 1 1,0 0-1,1 0 1,0 0-1,0 0 1,1 0-1,0 1 1,0-1 0,1 0-1,0 1 1,0-1-1,1 0 1,1 0-1,-1 0 1,1 1-1,0-1 1,1-1-1,0 1 1,0 0-58,0-1-44,0-1 1,0 1-1,1-1 0,0 0 0,0 0 1,0 0-1,1 0 0,0-1 0,0 1 1,0-1-1,1-1 0,0 1 1,-1-1-1,2 0 0,-1 0 0,0-1 1,1 0-1,0 0 0,0 0 0,-1-1 1,1 0-1,1 0 0,-1-1 1,0 0-1,0 0 0,2-1 44,1 0-156,1-1 0,-1-1 0,0 0 0,0 0-1,0-1 1,0 0 0,7-3 156,7-5-651,0-1 1,10-7 650,-24 13-78,0-1 0,-1 0 0,0 0 0,0-1 0,0 0 0,-1 0 1,-1-1-1,1 0 0,-1-1 78,-3 5 75,-1 0 1,0 0-1,-1-1 0,1 1 1,-1 0-1,0-1 0,-1 1 1,1-1-1,-1 0 0,0 1 1,-1-1-1,1 0 0,-1 0 1,0 0-1,-1 1 0,1-1 1,-1 0-1,0 0 0,-1-2-75,0 1 163,-1 0 0,0 0 0,0 0-1,-1 0 1,1 1 0,-1-1 0,-1 1-1,1 0 1,-1 0 0,-2-1-163,-2-1 258,0 0 0,0 1 1,0 0-1,-1 0 0,0 1 0,-5-2-258,-18-6-301,-1 1 0,0 2 1,-35-8 300,43 13-1086,10 0 447,10 2 303</inkml:trace>
  <inkml:trace contextRef="#ctx0" brushRef="#br0" timeOffset="3241.338">3502 1394 10112,'6'23'1833,"-2"0"-1,-1 1 1,1 13-1833,-5 32 1541,-2-1 1,-10 44-1542,10-90 597,1-1 0,1 13-597,1-34 4,0 0-1,0 0 0,0 0 0,0 0 0,0 0 0,0-1 1,0 1-1,0 0 0,0 0 0,1 0 0,-1 0 0,0 0 0,0 0 1,0 0-1,0 0 0,0 0 0,0 0 0,0 0 0,0 0 1,0 0-1,0 0 0,0 0 0,0 0 0,0 0 0,0 0 1,1 0-1,-1 0 0,0 0 0,0 0 0,0 0 0,0 0 1,0 0-1,0 0 0,0 0 0,0 0 0,0 0 0,0 0 0,0 0 1,0 0-1,0 0 0,0 0 0,1 0 0,-1 0 0,0 0 1,0 0-1,0 0 0,0 1 0,0-1 0,0 0 0,0 0 1,0 0-1,0 0 0,0 0 0,0 0 0,0 0 0,0 0 1,0 0-1,0 0 0,0 0 0,0 0 0,0 0 0,0 0 0,0 1 1,0-1-1,0 0 0,0 0 0,0 0 0,0 0 0,0 0-3,4-5-20,3-7-115,-1-2 0,-1 1 0,0-1 1,0 1-1,-2-1 0,1-6 135,10-30-274,-8 32 165,1-7 257,2 0 1,1 1 0,1 0-1,14-22-148,-23 43-63,0-1 0,0 2 0,0-1 0,1 0 0,-1 0 0,1 1-1,0-1 1,0 1 0,0 0 0,1 0 63,-3 1-16,0 0-1,1 1 1,-1-1 0,0 1-1,1 0 1,-1-1 0,0 1-1,1 0 1,-1 0 0,1 0-1,-1 0 1,0 0 0,1 0-1,-1 0 1,1 0 0,-1 1-1,0-1 1,1 0 0,-1 1-1,0-1 1,1 1 0,-1 0-1,0-1 1,0 1 0,1 0-1,-1 0 17,6 5-262,0 1-1,0 0 0,-1 0 1,0 0-1,-1 1 0,0-1 1,0 1-1,0 1 263,10 16-746,2-3 234</inkml:trace>
  <inkml:trace contextRef="#ctx0" brushRef="#br0" timeOffset="3576.441">3910 1271 13440,'-6'-3'979,"1"0"0,-1 0 0,0 1 0,0 0 0,0 0 0,0 0 0,-6 0-979,11 2 6,1 0 1,0 0 0,-1 0-1,1 1 1,-1-1-1,1 0 1,0 0 0,-1 0-1,1 1 1,-1-1-1,1 0 1,0 0 0,-1 1-1,1-1 1,0 0-1,-1 1 1,1-1 0,0 0-1,0 1 1,-1-1 0,1 0-1,0 1 1,0-1-1,0 1 1,0-1 0,-1 0-1,1 1 1,0-1-1,0 1 1,0-1 0,0 1-1,0-1 1,0 0-1,0 1 1,0-1-7,1 14-301,4 8 182,2 0 1,0-1-1,2 0 0,0 0 0,1-1 0,12 17 119,-9-14-52,0 1-1,-2 0 1,0 1 0,3 16 52,-12-36 32,-1 0 1,0 0-1,0 0 0,-1 0 1,1 1-1,-1-1 1,0 0-1,-1 0 1,0 1-33,1-3 18,0-1 0,-1 0 0,0 0 1,0 0-1,1 1 0,-1-1 0,0 0 1,-1 0-1,1 0 0,0-1 0,-1 1 1,1 0-1,-1 0 0,1-1 0,-1 1 1,0-1-1,1 1 0,-1-1 0,0 0 1,0 0-1,0 0 0,-2 1-18,2-1-74,-1 0 0,1 0-1,0 0 1,-1-1 0,1 1-1,0-1 1,-1 1 0,1-1 0,-1 0-1,1 0 1,-1 0 0,1 0 0,0-1-1,-1 1 1,1 0 0,-1-1-1,1 0 1,0 0 0,0 0 0,-2 0 74,2-1-534,0 1 1,0-1 0,0 1 0,1-1 0,-1 0 0,0 0-1,1 0 1,-1 0 0,1 0 0,0 0 0,0 0-1,0-1 1,0 1 0,0 0 0,0-1 0,0 1 0,1 0-1,-1-1 1,1 1 0,0-3 533,-1-26-3813</inkml:trace>
  <inkml:trace contextRef="#ctx0" brushRef="#br0" timeOffset="3926.523">4194 1143 11264,'0'14'4224,"-7"7"-3296,14 8-33,-7-4-223,4-1 0,2 1 160,4 0-96,3-1 0,3-3-384,7-7-64,-1-10-64,-1-4-256,8-14-128,-3-11-1952,-3-14-928,-7-6 1569,3-4 703</inkml:trace>
  <inkml:trace contextRef="#ctx0" brushRef="#br0" timeOffset="4258.615">4422 935 10880,'0'12'2762,"0"-5"-2254,0 0 0,0 0 0,0 0 0,1-1 0,0 1 0,1 0 0,-1 0 0,4 5-508,1 9 373,0 0-1,-1 1 1,-1-1-1,-1 1 1,-1 0-1,-1 0 1,-1 5-373,0-19 64,0-1 0,1 0 0,0 1 0,0-1 0,1 0 0,-1 0 0,2 0 0,-1 0 0,1 0 0,2 4-64,-5-10-8,1-1 1,-1 1-1,0-1 1,0 0-1,1 1 0,-1-1 1,0 1-1,0-1 1,1 1-1,-1-1 0,1 0 1,-1 1-1,0-1 1,1 0-1,-1 1 0,1-1 1,-1 0-1,1 0 1,-1 1-1,0-1 0,1 0 1,-1 0-1,1 0 1,-1 0-1,1 0 0,0 0 1,-1 0-1,1 0 1,-1 0-1,1 0 1,-1 0-1,1 0 0,-1 0 1,1 0-1,-1 0 1,1 0-1,-1 0 0,1-1 1,-1 1-1,1 0 1,-1 0-1,0-1 0,1 1 1,-1 0-1,1-1 1,-1 1-1,1-1 8,1-1-107,1-1 1,-1 1-1,1-1 0,-1 0 0,0 0 1,1-3 106,37-69-1710,-16 30 140,6-8 1570,-22 35-67,-8 16 77,0 1-1,1 0 1,-1-1-1,1 1 1,-1 0-1,1-1 1,-1 1-1,1 0 1,0 0-1,-1 0 1,1 0-1,0 0 1,0 0-1,0 0 1,0 0-1,1-1-9,0 16 1008,-2 5-510,1 29 326,-1-43-765,1-1 0,0 0 1,0 1-1,0-1 0,1 0 1,-1 0-1,1 0 0,0 0 0,0-1 1,1 1-60,-3-3 15,1 0 1,0 0-1,0 0 1,0 0-1,-1 0 1,1 0-1,0 0 1,0 0-1,0-1 1,0 1-1,1 0 1,-1-1-1,0 1 1,0-1 0,0 1-1,0-1 1,1 0-1,-1 1 1,0-1-1,0 0 1,1 0-16,0 0 5,1 0 1,-1-1 0,0 1-1,1 0 1,-1-1-1,1 0 1,-1 1 0,0-1-1,0 0 1,1 0 0,-1-1-6,8-4-66,0-1 0,-1 0 1,1-1-1,3-5 66,-4 5-72,85-75-504,-88 78 525,0-1-1,0 2 1,1-1 0,0 1-1,0 0 1,0 0 0,1 1-1,4-2 52,-11 4-7,0 1-1,0 0 1,0-1 0,-1 1-1,1 0 1,0 0-1,0 0 1,0-1-1,0 1 1,0 0-1,0 0 1,0 0-1,0 0 1,0 1-1,0-1 1,0 0-1,0 0 1,0 1-1,-1-1 1,1 0-1,0 1 1,0-1 0,0 1-1,0-1 1,-1 1-1,1-1 1,0 1-1,0 0 1,-1-1-1,1 1 1,0 0-1,-1 0 8,3 3-51,-1-1 0,-1 1 0,1 0 0,0 1 0,-1-1 0,1 3 51,3 8-324,-4-13 37,0 1 1,0-1-1,0 0 0,0 0 1,0 0-1,0 0 1,1 0-1,-1 0 0,1 0 1,-1 0-1,1-1 0,0 1 1,0-1-1,0 1 0,0-1 1,0 0-1,0 1 0,0-1 1,0 0-1,0 0 0,1-1 1,-1 1-1,0 0 0,1-1 1,-1 1-1,1-1 0,-1 0 1,2 0 286,8-3-672</inkml:trace>
  <inkml:trace contextRef="#ctx0" brushRef="#br0" timeOffset="4608.713">5251 925 11392,'4'16'4522,"9"4"-2325,-10-17-1890,0 1 1,-1-1-1,1 1 0,-1 0 0,2 3-307,9 29 528,-1 0 0,-2 1 0,3 25-528,-6-26-363,-2 0-1,-2 0 0,-1 0 0,-1 0 1,-3 5 363,2-40-23,0 0 1,0-1-1,0 1 1,0 0 0,0 0-1,0 0 1,0-1-1,0 1 1,0 0-1,-1 0 1,1-1 0,0 1-1,-1 0 1,1 0-1,-1-1 1,1 1-1,0 0 1,-1-1 0,0 1-1,1-1 1,-1 1-1,1 0 1,-1-1-1,0 0 1,1 1-1,-1-1 1,0 1 22,-1-1-22,1 0-1,0 0 1,0 0-1,0 0 0,0 0 1,0-1-1,0 1 1,-1 0-1,1-1 1,0 1-1,0-1 1,0 1-1,0-1 1,0 1-1,0-1 1,1 0-1,-2 0 23,-3-3-41,0-1-1,1 1 1,-1-1-1,1 0 1,0 0-1,-3-5 42,0-5 44,0 0-1,1 0 0,0-2-43,-3-9 110,2 3-12,0 0-1,1 0 1,2-1-1,0 0 0,1 0 1,2 0-1,0 0 1,2-8-98,1 11-31,0-1 1,2 0 0,0 1-1,1 0 1,1 0 0,1 0 0,1 1-1,1 0 1,4-6 30,-7 15-36,1 2 1,0-1-1,0 1 0,1 0 0,0 0 1,0 1-1,1 0 0,0 0 0,1 1 1,-1 1-1,2-1 36,-5 4 25,0-1 1,0 2-1,0-1 1,0 1-1,0 0 1,0 0 0,1 0-1,-1 1 1,1 0-1,-1 0 1,1 1-1,0 0 1,-1 0-1,1 0 1,-1 1-1,1 0 1,-1 1-1,1-1 1,-1 1-1,2 1-25,-5-2 52,-1 0 0,1 1 0,0-1 0,0 1-1,-1 0 1,1 0 0,0 0 0,-1 0 0,0 1-1,0-1 1,0 1 0,0-1 0,0 1-1,0-1 1,0 1 0,-1 0 0,0 0 0,1 0-1,-1 0 1,0 0 0,0 0 0,0 4-52,0 0 95,-1 0 0,0 0 0,0 0 0,0 1 0,-1-1 1,0 0-1,0 0 0,-1 0 0,0 0 0,0 1-95,-2 3 113,-1 0 1,0-1-1,0 0 1,-1 0-1,0 0 1,-1 0-1,0-1 1,-1 0-1,1-1 1,-2 0-1,-6 6-113,13-12-96,-1 0 0,1 0 1,-1 0-1,0 0 0,0 0 0,0-1 1,0 1-1,0-1 0,0 0 0,0 0 0,-1 0 1,-2 0 95,4-1-108,0 0 0,1 0 0,-1 0 0,0 0 0,1 0 0,-1 0 0,0-1 0,1 1 1,-1-1-1,1 0 0,-1 1 0,1-1 0,-1 0 0,1 0 0,-1 0 0,1 0 0,0 0 0,-1 0 1,1 0-1,0 0 0,0 0 0,0-1 0,0 1 0,0-1 0,0 1 0,0 0 0,0-1 0,1 0 108,-4-7-870,0-1 0,1 0 0,0 1 0,0-2 0,1 1 0,1 0 0,-1-10 870,0-42-1237</inkml:trace>
  <inkml:trace contextRef="#ctx0" brushRef="#br0" timeOffset="5014.601">5702 5 12032,'19'-5'3978,"-17"5"-3859,-1 0 0,0 0-1,0 0 1,1 1 0,-1-1-1,0 0 1,0 1 0,0-1 0,0 0-1,1 1 1,-1-1 0,0 1-1,0 0 1,0-1 0,0 1 0,0 0-1,0 0 1,0 0 0,-1 0-1,1 0 1,0 0 0,0 0 0,0 0-119,4 5 389,4 3-213,-1 0 0,-1 0 0,1 1 0,-2 0 0,1 0 0,-1 0 0,-1 1 0,3 8-176,6 19 828,9 36-828,-19-59 41,79 288-14,-75-270-1122,-1 0 0,-1 0 0,-2 0 0,-1 1 0,-2 0 0,-2 8 1095,-4-1-752</inkml:trace>
  <inkml:trace contextRef="#ctx0" brushRef="#br0" timeOffset="5360.674">5640 495 12672,'0'0'4735,"6"4"-3679,11-4-352,-7 0-416,13 0-288,5 0 64,-1 0-320,12-4-64,7-6 160,-3-5-1632,2-1-607,0-3 1151,-1-1 608</inkml:trace>
  <inkml:trace contextRef="#ctx0" brushRef="#br0" timeOffset="5361.674">6208 425 10496,'6'29'3936,"0"-9"-3040,-6 19 351,0-22 33,0 8-640,0-7-96,0 7-1632,0-5-607,0-1 831,0-3 416</inkml:trace>
  <inkml:trace contextRef="#ctx0" brushRef="#br0" timeOffset="5362.674">6276 79 14720,'-29'-10'5535,"19"10"-4319,-3 4-672,9-4-576,-2 0-768,0 6-128,0 2 512,6 3 192</inkml:trace>
  <inkml:trace contextRef="#ctx0" brushRef="#br0" timeOffset="5697.784">6358 277 11392,'-3'3'536,"0"1"0,1 0 1,-1-1-1,1 1 0,0 0 1,0 0-1,0 1 0,0 1-536,-1 4 430,0 0 0,1 0 0,1 0 0,-1 8-430,2-6 207,0-1 0,0 1 0,1-1 0,1 1 0,0-1 0,0 0 0,1 1 0,0-1-1,1 0 1,2 1-207,-3-5 10,1 0 0,0 0 0,0-1 0,1 1 0,0-1-1,0 0 1,0-1 0,1 1 0,0-1 0,0 0 0,0-1-1,1 1 1,-1-1 0,1 0 0,0-1 0,0 0 0,1 0-1,-1 0 1,1-1 0,-1 0 0,1-1 0,0 0 0,-1 0-1,1 0 1,0-1 0,0 0 0,0-1 0,0 0 0,-1 0-1,1 0 1,0-1 0,4-2-10,2-1 23,-1 0 1,0-1-1,-1 0 0,0-1 1,0-1-1,0 0 0,-1 0 0,0-1 1,0-1-1,-1 0 0,0 0 1,2-4-24,-7 7 73,0 0 0,0-1 0,-1 1 0,0-1 0,0 0 0,-1 0 0,0 0 0,0-1 0,0-3-73,-2 5 51,0 1-1,0-1 1,-1 1-1,0 0 1,0-1 0,-1 1-1,1-1 1,-1 1-1,-1 0 1,1-1 0,-1 1-1,-1 0 1,0-3-51,-1 1 51,-1-1 0,0 1-1,-1-1 1,0 1 0,0 1 0,0-1 0,-1 1 0,0 0 0,-1 1 0,1 0 0,-1 0 0,-2-1-51,-1 1-32,1 0 0,-1 0 0,-1 1 1,1 1-1,0 0 0,-1 0 0,0 1 1,0 1-1,-9-1 32,16 3-85,0 0 1,0 0-1,1 0 0,-1 1 1,0-1-1,0 1 0,0 0 1,1 1 84,1-1-348,1-1 0,0 1 1,-1 0-1,1 0 0,0 0 1,0 1-1,0-1 0,0 0 1,0 1-1,0-1 0,1 1 1,-1 0-1,0-1 1,1 1-1,-1 0 0,0 2 348,2-4-171,-1 0 0,1 1-1,0-1 1,0 0 0,0 1-1,0-1 1,-1 1 0,1-1 0,0 0-1,0 1 1,0-1 0,0 1-1,0-1 1,0 0 0,0 1-1,0-1 1,0 1 0,0-1 0,0 0-1,0 1 1,1-1 0,-1 1-1,0-1 1,0 0 0,0 1-1,0-1 1,1 0 0,-1 1 0,0-1-1,0 0 1,1 1 0,-1-1-1,0 0 1,0 0 0,1 1 0,-1-1-1,0 0 1,1 0 0,-1 1-1,1-1 1,-1 0 0,0 0 171,15 4-1456</inkml:trace>
  <inkml:trace contextRef="#ctx0" brushRef="#br0" timeOffset="6023.896">6938 139 11392,'-3'12'1085,"0"-1"0,0 1 1,1 0-1,0 0 1,1 8-1086,-1-2 627,0-1 1,-2 7-628,-24 133 4731,27-135-4314,1-22-411,0 1 0,0-1 0,0 0-1,0 0 1,0 1 0,0-1 0,0 0 0,0 0 0,1 1-1,-1-1 1,0 0 0,0 0 0,0 1 0,0-1 0,0 0 0,1 0-1,-1 0 1,0 1 0,0-1 0,0 0 0,1 0 0,-1 0-1,0 0 1,0 1 0,0-1 0,1 0-6,-1 0 2,1 0 1,-1 0-1,1-1 0,-1 1 1,1 0-1,-1 0 0,1 0 1,-1-1-1,1 1 0,-1 0 0,1 0 1,-1-1-1,1 1 0,-1 0 1,1-1-1,-1 1 0,0 0 1,1-1-1,-1 0-2,6-5-87,-1-2 1,1 1-1,-2-1 1,5-8 86,1-2-267,12-17-780,0 0 1,14-13 1046,-26 36-283,1 0 1,0 0 0,1 1-1,0 0 1,1 1 0,0 0-1,12-6 283,-21 14-70,0 0 0,1 0-1,-1 0 1,1 1-1,-1-1 1,1 1-1,0 1 1,1-1 70,-4 0 17,0 1 1,0 0-1,0 0 1,0 0-1,0 1 1,0-1-1,0 0 1,0 1-1,0-1 0,0 1 1,0 0-1,0 0 1,-1-1-1,1 1 1,0 0-1,0 1 0,-1-1 1,1 0-1,-1 0 1,1 1-1,-1-1-17,3 5 130,0 0-1,0 0 1,-1 0 0,0 1-1,0-1 1,-1 1 0,0 0-1,0-1 1,0 1-1,-1 0 1,0 0 0,0 5-130,0 7-844,-1 0 1,0 0-1,-2 0 0,0 4 844,-2-4-1749,1-1 0,-2 0 0,-1 0-1,-4 11 1750,-6 7-1402</inkml:trace>
  <inkml:trace contextRef="#ctx0" brushRef="#br0" timeOffset="8142.25">940 3454 13056,'-36'2'6646,"-1"6"-4565,32-7-2061,1 1 0,0 0 0,0 0 0,0 0 1,0 0-1,0 1 0,0-1 0,0 1 0,1 0 0,-1 0 0,1 1 0,0-1 0,0 1 1,0-1-1,0 2-20,-1 1-17,1 0 0,1 1 0,-1-1 0,1 1 0,0-1 0,0 1 0,1 0 0,0-1 1,0 1-1,1 0 0,0 0 0,0 0 0,0-1 0,1 1 0,0 2 17,2 7-158,1-1-1,0 0 1,1 0 0,1-1-1,7 14 159,2 2-530,3-1-1,0-1 0,6 5 531,17 26-797,81 140 440,-114-183 623,0 0 1,-1 1 0,0 0-1,2 15-266,-8-29 102,-1 0-1,0 0 0,0-1 1,1 1-1,-2 0 0,1 0 1,0 0-1,-1 0 0,1 0 1,-1 0-1,0-1 0,0 1 1,0 0-1,0 0 0,0-1 1,-1 1-1,1-1 0,-1 1 1,1-1-1,-1 0 0,0 0 1,0 1-1,0-1 0,-2 1-101,0-1 112,1 1-1,-1-1 0,0 1 1,0-1-1,0 0 0,0-1 0,0 1 1,0-1-1,-1 1 0,1-2 1,0 1-1,-1 0 0,1-1 0,-1 1 1,-4-2-112,-8 0 134,0-2 0,0 0 1,0-1-1,1-1 1,-4-2-135,-11-2-207,27 8 16,-1 0-1,0 0 1,0 0 0,1-1 0,-1 0 0,1 0-1,-1 0 1,1-1 0,0 1 0,0-1 0,0 0-1,0 0 192,-11-16-2268,13 17 1536,1-1 1,-1 1-1,1-1 0,0 1 1,0-1-1,0 0 0,0 0 0,1 0 1,-1 1-1,1-1 0,-1 0 1,1 0-1,0 0 0,0 0 0,1-3 732,3-14-1161,11-14-273</inkml:trace>
  <inkml:trace contextRef="#ctx0" brushRef="#br0" timeOffset="8630.944">1280 3874 9728,'7'3'936,"-1"0"-1,0 1 1,0 0 0,0 0 0,1 1-936,8 6 622,-4-3-333,0 1 1,-1 1-1,0-1 1,-1 2-1,0-1 1,0 1-1,-1 1 0,-1-1 1,0 1-1,0 1 1,1 6-290,2 4 634,3 17-634,-7-19 424,1 0 0,5 6-424,-5-13 170,-1 0-1,-1 0 0,0 1 1,0 3-170,0 0 50,1-1 0,2 3-50,4 13-159,-12-32 135,1 0-1,-1-1 1,0 1-1,1 0 1,-1 0 0,0 0-1,0 0 1,0 0-1,0 0 1,0 0 0,0 0-1,0 0 1,0 0-1,0 0 1,0 0 0,0 0-1,0-1 1,-1 1-1,1 0 26,0-1-20,-1 1 0,1-1 0,-1 0 0,1 0 0,0 0 0,-1 0 0,1 0 0,-1 1 0,1-1 0,0 0 0,-1 0 0,1 0 0,-1 0 0,1 0 0,-1 0 0,1-1 0,0 1 0,-1 0 0,1 0 0,-1 0 0,1 0 0,0 0 0,-1-1 0,1 1 0,0 0 1,-1 0-1,1-1 19,-5-2-152,0 0 0,1 0 1,0-1-1,0 1 1,-3-4 151,0-3-34,-1-1 0,2 1 0,-1-1 0,1-1 0,1 1 0,-3-9 34,-10-21-111,8 21 25,1-1-1,1 1 1,0-2 0,2 1-1,-1-4 87,-2-38 80,1-21-80,8 75 48,-2-12 34,2 0 0,0 0-1,2-1 1,0 1 0,1 0 0,1 1 0,1-1-1,1 1 1,1 0 0,1 0 0,0 0-1,2 1-81,-6 11 10,0 1 1,1-1-1,0 1 0,0 0 0,1 0 0,0 1 0,0 0 0,1 0 0,6-5-10,-8 8 3,-1 0 1,0 1-1,1-1 1,0 1-1,-1 0 1,1 1-1,0-1 1,0 1-1,0 0 1,0 0-1,1 0 0,-1 1 1,0 0-1,0 0 1,0 0-1,0 0 1,1 1-4,-3 0 25,0-1 0,0 1 0,0 0 0,0 0 0,0 1 0,-1-1 0,1 1 0,0-1 0,0 1 1,-1 0-1,1 0 0,-1 0 0,0 0 0,0 0 0,0 1 0,0-1 0,0 1 0,0-1 0,1 3-25,-1-1 52,0 1-1,1 0 1,-2 0-1,1 0 1,-1 0 0,1 1-1,-1-1 1,-1 0-1,1 1 1,-1 3-52,-1 14 214,0-1 1,-2 0-1,-1 1 1,0-1 0,-4 7-215,-4 7 266,-1-1 0,-12 24-266,24-58-34,0 1 0,1-1 0,-1 0 0,0 0 0,0 0 0,0 0-1,0 0 1,0 0 0,0 0 0,-1 0 0,1-1 0,0 1 0,0 0 0,-1 0 34,1-1-49,1 0 1,-1 0 0,0 1-1,1-1 1,-1 0-1,0 0 1,1 0-1,-1 0 1,0 1 0,1-1-1,-1 0 1,0 0-1,1-1 1,-1 1-1,0 0 1,1 0-1,-1 0 1,0 0 0,1 0-1,-1-1 1,1 1-1,-1 0 1,0-1-1,1 1 1,-1 0 0,1-1-1,-1 1 1,1-1-1,-1 1 1,1-1-1,-1 0 49,0 0-338,-1-1 0,1 1 0,0-1 0,0 1 0,0-1 0,1 0 0,-1 0 0,0 1 0,0-1 0,1 0 0,0 0 0,-1-1 338,1 0-326,1 0 1,-1 0-1,1 0 1,0 0-1,0 0 1,0 1-1,0-1 1,0 0-1,1 1 326,8-30-629</inkml:trace>
  <inkml:trace contextRef="#ctx0" brushRef="#br0" timeOffset="9029.86">1809 3478 12032,'-3'0'1386,"-1"1"1154,5 1-1018,1 6-853,-1-5-607,0-1 0,-1 1 0,1 0 0,0 0 0,0-1 0,1 1 0,-1-1 0,0 1 0,1-1 0,0 0 0,-1 1 0,1-1 0,0 0 0,0 0 0,0 0 0,1 0 0,-1-1-62,2 2 42,-1-1 0,1-1 0,0 1 0,-1 0 0,1-1 0,0 0 1,0 0-1,0 0 0,0 0 0,1-1 0,-1 1-42,6-1 5,-1 0-1,1-1 1,-1 0-1,1 0 1,-1-1-1,0 0 1,0-1-1,0 0 1,0 0-1,0-1-4,3-2-19,1 0-1,-1-1 0,-1 0 0,0-1 0,0-1 1,0 0 19,-8 6 1,0 0 0,0 0 0,0-1 0,0 1 0,-1-1 0,0 1 1,1-1-1,-2 0 0,3-3-1,-4 4 19,1 0-1,0 0 1,-1 1 0,1-1 0,-1 0-1,0 0 1,0 1 0,0-1 0,0 0 0,-1 0-1,1 1 1,-1-1 0,1 0 0,-1 1 0,0-1-1,0 0-18,-1 0 57,0-1 0,1 1-1,-1 0 1,-1 0-1,1 0 1,0 0-1,-1 0 1,1 1-1,-1-1 1,0 1 0,0-1-1,0 1 1,0 0-1,0 0 1,0 1-1,-1-1 1,1 0 0,-1 1-1,1 0 1,-1 0-1,1 0 1,-1 0-1,0 1 1,1 0 0,-1-1-1,0 1-56,-3 0 91,0 1 0,-1-1 1,1 1-1,0 0 0,0 1 0,0-1 0,0 1 0,1 1 1,-1 0-1,0 0 0,1 0 0,0 0 0,-1 2-91,3-2 2,0 0 0,1 0 0,-1 0 0,1 1 0,0-1-1,0 1 1,1 0 0,-1 0 0,1 0 0,-1 0 0,1 0 0,1 1-1,-1-1 1,0 1 0,1-1 0,0 1 0,0-1 0,1 1 0,-1 0-1,1 2-1,0 2-35,0-1 0,1 1 0,0-1 0,0 1 0,1-1-1,0 1 1,0-1 0,1 0 0,0 0 0,4 7 35,-3-8-228,0 0 1,1 0-1,0-1 0,0 1 1,0-1-1,1 0 1,0-1-1,0 1 1,3 0 227,-4-2-592,0 0 1,1-1-1,0 0 1,-1 0-1,1-1 0,0 0 1,0 0-1,1 0 1,-1 0-1,0-1 1,0 0-1,3-1 592,0 0-816,0 0 0,0-1 0,7-1 816,24-6-1306</inkml:trace>
  <inkml:trace contextRef="#ctx0" brushRef="#br0" timeOffset="9398.875">2255 3291 12288,'0'0'124,"0"0"0,0 0 0,0 0 0,0 0 0,0 1 0,-1-1 0,1 0 0,0 0 1,0 0-1,0 0 0,0 0 0,0 0 0,0 0 0,-1 0 0,1 0 0,0 1 0,0-1 1,0 0-1,0 0 0,0 0 0,0 0 0,0 0 0,0 0 0,0 1 0,0-1 0,0 0 1,0 0-1,0 0 0,0 0 0,0 0 0,0 1 0,0-1 0,0 0 0,0 0 0,0 0 0,0 0 1,0 0-1,0 1 0,0-1 0,0 0 0,0 0 0,0 0 0,0 0 0,0 0 0,0 0 1,0 1-1,1-1-124,5 13 1210,13 11-1528,-16-22 335,0 1-1,0-1 1,0 0 0,1 0 0,-1 0 0,1-1-1,-1 1 1,1-1 0,0 0 0,0 0-1,-1 0 1,1 0 0,0-1 0,2 1-17,0-1 9,0 0 1,0-1 0,0 0-1,0 0 1,0 0 0,0-1-1,0 0 1,-1 0 0,2-1-10,4-2-21,-1 0 1,0-1 0,0-1-1,-1 1 1,0-2-1,0 1 1,0-1 0,-1-1-1,6-7 21,-7 7-5,-1 0 0,0 0 0,-1-1 0,0 1 0,0-1 0,-1 0 0,1-5 5,-4 12 37,0 0 1,0 0 0,-1 0-1,1 0 1,-1 0 0,1 0-1,-1 0 1,0 0 0,0-1-1,-1 1 1,1 0 0,-1 0-1,1 0 1,-1 0 0,0 0-1,0 0 1,0 0 0,0 0-1,-1 0 1,1 0 0,-1 1-1,0-1 1,0 1 0,0-1-1,0 1 1,0 0 0,-1-1-38,0 1 69,0 0 1,0 0 0,0 0 0,1 1 0,-2-1-1,1 1 1,0 0 0,0 0 0,0 0-1,0 0 1,-1 1 0,1-1 0,0 1 0,-1 0-1,1 0 1,0 0 0,-1 0 0,1 1-1,0-1 1,-1 1 0,1 0 0,0 0 0,0 0-1,0 0 1,-2 1-70,-5 4 109,1-1 1,-1 1-1,1 1 0,0 0 0,0 0 1,-6 8-110,8-9-8,1 1 0,0 0 0,1 1 0,-1-1 0,2 1 0,-1 0 0,1 0 0,0 1 1,1-1-1,0 1 0,0 0 0,1 0 0,0 0 0,0 0 0,1 0 0,1 0 0,-1 0 0,1 1 1,1-1-1,0 0 0,0 0 0,1 0 0,0 0 0,0 0 0,1 0 0,0-1 0,5 8 8,-3-7-241,0 0-1,0-1 0,1 0 0,0 0 1,1 0-1,0-1 0,0 0 0,0 0 1,1-1-1,0 0 0,7 3 242,-9-5-352,1-1 0,-1 0 0,1 0 0,0 0 0,0-1-1,0 0 1,0-1 0,0 1 0,1-2 0,-1 1 0,0-1 0,1 0 0,-1 0-1,0-1 1,0 0 0,5-1 352,43-14-906</inkml:trace>
  <inkml:trace contextRef="#ctx0" brushRef="#br0" timeOffset="9892.557">2879 2978 8832,'-16'9'2806,"13"-8"-2695,1-1 0,0 1 0,-1 1 0,1-1 0,0 0 0,0 1 0,0-1-1,0 1 1,0-1 0,0 1 0,0 0 0,0 0 0,1 0 0,-1 0 0,1 0 0,-1 1-111,-14 31 898,12-27-401,0 1 1,0 0-1,0 0 1,1 0-1,1 1 1,-1-1 0,1 1-1,1 0 1,-1 6-498,2 11 575,-1-9-498,1 1 0,1 0 0,1 0 0,1 0 0,0 1-77,-2-15-8,0 0 1,1 0 0,-1 0 0,1 1 0,0-2-1,0 1 1,1 0 0,-1 0 0,1-1-1,0 1 1,-1-1 0,2 0 0,-1 0-1,0 0 1,4 2 7,-3-2-64,1 0 1,1 0-1,-1-1 1,0 0-1,1 0 0,-1 0 1,1-1-1,-1 1 0,1-1 1,0-1-1,2 1 64,1-1-52,0 0-1,0 0 1,-1-1 0,1 0-1,0-1 1,-1 0-1,1 0 1,-1-1 0,1 0-1,-1 0 1,0-1-1,0 0 1,-1-1 0,1 1-1,5-6 53,-5 2-56,0 0-1,0-1 1,0 0 0,-1 0-1,0 0 1,-1-1 0,0 0-1,-1-1 1,2-3 56,-1-2-15,0-1 1,-1 0-1,-1 0 0,0-1 1,0-13 14,-1-21 114,-2 0 1,-3 0 0,-6-36-115,5 58 28,2 16-79,-1-15 577,-1 1-1,-2-1 0,-6-19-525,11 45 54,-1 1-1,0 0 0,0 0 0,0 0 0,0 0 0,0 0 0,0 0 0,-1-1-53,2 3 7,0 0 0,-1 0 0,1-1 0,0 1 0,0 0 0,0 0-1,0 0 1,-1 0 0,1 0 0,0 0 0,0 0 0,0-1 0,0 1-1,-1 0 1,1 0 0,0 0 0,0 0 0,-1 0 0,1 0 0,0 0-1,0 0 1,0 0 0,-1 0 0,1 0 0,0 0 0,0 0-1,0 0 1,-1 0 0,1 0 0,0 0 0,0 1 0,0-1 0,-1 0-1,1 0 1,0 0 0,0 0 0,0 0 0,0 0 0,-1 1 0,1-1-1,0 0 1,0 0-7,-2 3 40,1 0-1,-1 0 0,1 1 0,0-1 1,0 0-1,0 1 0,0-1 1,0 1-1,1 0-39,-2 10 90,1 1 0,0 0-1,2-1 1,-1 1 0,2-1 0,0 1 0,1-1 0,0 0-1,1 1-89,4 9 218,1 0 0,0 0 0,2-1 0,10 17-218,-3-14 151,1 0 0,2-1 0,0-1 0,1-1 1,1-1-1,3 0-151,-14-11-65,1 0 1,0-1-1,1-1 0,0 0 1,1-1-1,4 2 65,-11-7-269,-1 0-1,1 0 1,-1-1-1,1 0 1,0-1-1,0 1 1,0-1 0,0-1-1,0 0 1,0 0-1,0 0 1,0-1-1,0 0 1,3-2 269,-4 1-222,0 0-1,0-1 1,0-1 0,0 1 0,0-1-1,6-4 223,39-35-736</inkml:trace>
  <inkml:trace contextRef="#ctx0" brushRef="#br0" timeOffset="74733.09">3091 3038 3968,'-3'-4'8847,"-3"-5"-6732,-8-13-1440,11 18-397,0 0 1,0 0-1,0 0 0,-4-3-278,-8-9 513,13 14-537,1 0 0,-1 0-1,1 1 1,-1-1-1,0 1 1,0-1-1,0 1 1,1-1-1,-2 1 1,1 0-1,0 0 1,0 0-1,0 0 1,0 0-1,-1 1 1,1-1-1,0 1 1,-1-1-1,1 1 1,0 0-1,-1 0 1,1 0-1,-1 0 25,0 1-444,-1-1 0,1 1 0,-1 0-1,1 1 1,0-1 0,-1 1 0,1 0 0,0-1-1,0 1 1,0 1 0,0-1 0,0 0-1,0 1 1,1-1 0,-1 1 444,-13 17-1893,-1 0 885</inkml:trace>
  <inkml:trace contextRef="#ctx0" brushRef="#br0" timeOffset="75604.73">2873 2954 6656,'-5'-4'2528,"-1"4"-1952,0 0 384,0 0 64,2 0-256,-2 4 0,0-4-416,1 4-224,-1 2-64,0 4-1632,-4 1-608,-3 3 1024,3 5 576</inkml:trace>
  <inkml:trace contextRef="#ctx0" brushRef="#br0" timeOffset="76850.399">2924 2925 5376,'-6'-10'2112,"0"10"-1664,2 0 736,-3 0 192,1 0-544,0 4-224,-4 2-512,-7 2-224,-5 9 64,-1-3 0,-4 7 64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4T09:17:59.6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20 209 8960,'-1'-2'219,"-2"-2"333,1 0 1,-1 0 0,1-1-1,-1 1 1,1-1-1,0-1-552,2 4 107,-1 0-1,1 0 1,0 0-1,0 0 0,0 1 1,0-1-1,0 0 1,0 0-1,0 0 1,1 0-1,-1 0 1,1 1-1,-1-1 1,1 0-1,0 0 1,0 1-1,-1-1 0,1 1 1,1-2-107,7-9 434,1 1 0,0 1 1,1-1-1,10-7-434,-8 8 220,-4 2-141,2 1 1,-1 0-1,1 1 0,0 0 0,0 1 1,1 0-1,-1 0 0,1 1 1,0 1-1,0 0 0,0 1 0,1 0 1,-1 1-1,3 1-79,7-1 122,0 1 1,0 2 0,0 0-1,0 1 1,-1 2 0,1 0-1,11 5-122,-8-1 123,-1 2-1,1 0 1,-2 2-1,0 0 0,13 11-122,0 3 76,-2 1-1,30 32-75,-48-44 48,-1 0 0,-1 1 0,0 1 0,-1 0 0,8 16-48,123 272 1071,-118-249-964,11 25-6,95 231 33,-74-153-130,88 248 104,176 450 239,-286-762-227,-17-44-59,20 40-61,12 7 293,49 69-293,-95-161 17,13 21 116,1 0 0,2-1 0,21 20-133,35 22 150,-61-54-141,1-1 1,1-1 0,0-1 0,4 1-10,15 11 3,-3-3 40,1-1 0,1-2 0,21 7-43,-43-19 37,20 7 47,24 10 141,-35-10-117,1-2 1,0-1-1,0-1 1,1 0-1,0-2 1,19 2-109,1-2 61,-18-2-95,-1-2 0,1 0 0,0-2 0,19-2 34,-45 1-82,0 0 0,-1 0 0,1 0 1,0 0-1,0 0 0,0 0 0,-1-1 0,1 1 0,0 0 1,0-1-1,-1 1 0,1 0 0,0-1 0,-1 1 0,1-1 1,0 1-1,-1-1 0,1 0 0,-1 1 0,1-1 0,0 0 1,-1 1-1,0-1 0,1 0 0,-1 1 0,1-1 0,-1 0 1,0 0-1,0 0 82,2-27-982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4T09:17:54.6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40 933 8192,'2'38'3671,"6"11"-3139,-1-11 118,4 51 174,-3 0 0,-4 66-824,5 58 795,-8-127-448,-1-55-70,-1-22-63,-2-10-54,-4-15-44,-20-94-10,-10-91-106,29 134 80,3 0 1,3 0-1,5-49-80,-1 96 0,0 0 0,2-1-1,0 1 1,1 1 0,1-1 0,1 1 0,1 0 0,2-2 0,-5 9-4,2 2 0,-1-1 0,1 1 0,1 0 0,0 0 0,0 1 0,1 0 0,0 1 0,1-1 0,0 2 0,0 0 0,0 0-1,11-5 5,-4 4 0,1 1 0,0 1 0,0 0 0,1 1 0,13-1 0,-18 4 1,-1 0 0,1 1 1,-1 1-1,1 0 1,-1 1-1,1 1 1,-1 0-1,5 1-1,-11-1 16,-1 0 0,0 1 0,1 0 0,-1 0 0,0 0 0,0 0-1,-1 1 1,1 0 0,2 2-16,-5-3 29,-1-1 0,1 1-1,0 0 1,-1 0-1,0 0 1,0 0-1,0 0 1,0 1 0,0-1-1,0 1 1,-1-1-1,0 1 1,0-1 0,0 1-1,0 0 1,0 0-1,-1 0-28,0 5 71,0 0 0,-1 0-1,-1 0 1,1 0-1,-1 0 1,-1 0-1,0-1 1,0 1-1,0-1 1,-1 0-1,-2 2-70,-5 9 32,-1 0-1,0-1 0,-2-1 1,-1 2-32,-49 49 11,-21 14-11,-42 43-17,118-115 43,1-1-1,0 1 0,1 0 0,0 1 1,0 0-1,1 0 0,0 2-25,4-9 21,1 0-1,-1-1 1,1 1 0,0 0-1,1 0 1,-1 0 0,1 0-1,0 0 1,0 0 0,0 0-1,0-1 1,0 1-1,1 0 1,0 0 0,0 0-1,0 0 1,0-1 0,1 1-1,0 0 1,-1-1 0,1 1-1,0-1 1,1 0-1,0 2-20,5 4-11,1 0-1,0-1 0,0 0 1,1 0-1,0-1 0,0 0 1,0-1-1,4 2 12,8 3-589,1-2-1,0 0 1,15 4 589,-23-9-1661,0-1 1,1 0-1,-1-1 0,1-1 0,7 0 1661,27-4-3082</inkml:trace>
  <inkml:trace contextRef="#ctx0" brushRef="#br0" timeOffset="350.061">631 1233 9472,'0'0'89,"0"0"1,0 0 0,-1 0 0,1 0-1,0 0 1,0 0 0,0 0 0,0 0-1,0 0 1,0 0 0,-1 0 0,1 0 0,0 0-1,0 0 1,0 0 0,0 0 0,0 0-1,0 0 1,0 1 0,-1-1 0,1 0-1,0 0 1,0 0 0,0 0 0,0 0-1,0 0 1,0 0 0,0 0 0,0 1-1,0-1 1,0 0 0,0 0 0,0 0-1,-1 0 1,1 0 0,0 0 0,0 1-1,0-1 1,0 0 0,0 0 0,0 0-1,0 0 1,0 0 0,0 0 0,1 1-1,-1-1 1,0 0 0,0 0-90,4 9 963,12 8-1200,8 1 238,-19-14 28,0 0 0,0-1 0,0 1-1,0-1 1,0 0 0,1 0 0,0-1 0,-1 0-1,1 0 1,0 0 0,0 0 0,5 0-29,-3-2 65,1 0 0,0 0 0,0 0 1,0-1-1,0-1 0,-1 0 0,1 0 0,0 0 0,-1-1 1,7-3-66,-13 5 11,1 0 1,-1-1-1,1 1 1,-1-1-1,0 1 1,1-1-1,-1 0 1,0 0 0,0 0-1,0 0 1,-1 0-1,1 0 1,0 0-1,-1-1 1,1 1-1,-1-1 1,0 1-1,0-1 1,0 1 0,0-1-1,0 0 1,-1 0-1,1 1 1,-1-1-1,0 0 1,0 0-1,0 0 1,0 1 0,0-1-1,0 0 1,-1 0-1,0 1 1,1-1-1,-1 0 1,-1-1-12,1 0 54,-1 0 1,0 1-1,0-1 1,0 0-1,0 1 1,-1-1-1,1 1 1,-1 0-1,0-1 1,0 1-1,0 1 1,0-1-1,-1 0 1,1 1-1,-1 0 1,0 0-1,1 0 1,-1 0-1,0 0 1,0 1-1,0 0 1,0-1-1,-4 1-54,0 0 139,0 0 1,-1 0-1,1 1 0,0 0 0,-1 0 0,1 1 0,0 0 0,0 1 1,0-1-1,0 2 0,-7 2-139,4-1 60,0 1 0,1 0 0,0 1 0,0 0 0,0 1 0,1 0 0,0 0 0,0 1 0,1 0 0,0 1 0,1-1 0,-1 2 0,2-1 0,-1 1 0,1 0 0,1 0 0,0 0 0,0 1 0,1 0 0,1 0 0,0 0 0,0 1 0,1-1 0,0 1 0,1-1 0,0 1 0,1-1 0,1 7-60,0-6-79,0-1 0,1 1 1,0-1-1,1 0 0,0 0 1,0 0-1,1 0 0,1-1 1,0 1-1,0-1 0,1 0 1,1-1-1,-1 1 0,1-1 1,1-1-1,2 3 79,-7-8-285,1 0-1,0 0 1,-1-1 0,1 1-1,0-1 1,0 0 0,1 0-1,-1 0 1,0-1 0,1 1 0,-1-1-1,1 0 1,-1 0 0,1-1-1,-1 1 1,1-1 0,0 0-1,-1-1 1,1 1 0,-1-1-1,1 1 1,-1-1 0,1-1-1,-1 1 1,0-1 0,1 0 285,7-3-504,0-1 0,8-5 504</inkml:trace>
  <inkml:trace contextRef="#ctx0" brushRef="#br0" timeOffset="685.133">1075 1134 10880,'7'15'4128,"-7"-5"-3200,-7 10-65,7-1-255,0 6-96,-6 5 128,2 10-320,-2-5-96,0 4-160,6-4-128,0-7-32,0-3-3327,6-4-1505,4-17 2464,3-12 1216</inkml:trace>
  <inkml:trace contextRef="#ctx0" brushRef="#br0" timeOffset="686.133">1141 867 11520,'-20'-11'4288,"14"11"-3329,-1 7-319,7-3-448,0 6-1791,0 11-673,7-3 1152,-1 7 608</inkml:trace>
  <inkml:trace contextRef="#ctx0" brushRef="#br0" timeOffset="1032.203">1604 599 12032,'-5'-7'1248,"3"4"-942,0 1 1,1-1-1,-1 1 0,0 0 0,0 0 1,0 0-1,0 0 0,0 0 0,-1 0 0,1 0 1,-1 1-1,1-1 0,-1 1 0,-2-1-306,1 1 125,1 0-1,-1 0 0,0 0 1,0 1-1,0 0 0,0 0 1,0 0-1,0 0 0,0 1 1,0-1-1,1 1 0,-1 0 1,0 0-1,0 0 0,1 1 1,-1-1-1,1 1 0,-1 0 0,1 0 1,0 0-1,-1 1 0,1-1 1,0 1-1,0 0-124,-1 2 51,-1 0-1,1 1 1,0 0 0,0 0 0,1 0-1,0 1 1,0-1 0,0 1-1,1 0 1,0-1 0,0 1-1,1 0 1,-1 3-51,-1 20 96,1-1 0,1 1-1,2 0 1,1 5-96,18 121 70,-6-88-206,14 38 136,-3-16-333,-14-45-256,7 30-1741,-8-24-4612,-9-37 4771,-1-8 1041</inkml:trace>
  <inkml:trace contextRef="#ctx0" brushRef="#br0" timeOffset="1367.31">1236 1268 4224,'-32'-28'2224,"31"27"-1803,1 1 806,0 0 543,0 0 1,16 0-340,0-2 0,0 0 0,2-1-1431,15-4 352,30-11-352,-17 0-2277,0-1 0,-2-3-1,3-3 2278,-7 1-938</inkml:trace>
  <inkml:trace contextRef="#ctx0" brushRef="#br0" timeOffset="1702.413">1649 996 11392,'1'3'542,"-1"-1"0,0 0 0,0 1 1,1-1-1,0 0 0,-1 1 0,1-1 0,0 0 1,0 1-543,13 17 1227,-7-12-1222,0-1 0,0-1 0,9 6-5,-11-9 56,0 0 1,0 0-1,1-1 0,-1 1 1,1-1-1,-1-1 0,1 1 0,0-1 1,-1 0-1,1 0 0,0-1 1,0 1-1,0-1 0,0-1 0,0 1 1,-1-1-1,3 0-56,4-2-92,1 0 0,-1 0 1,0-1-1,0-1 0,0 0 1,-1-1-1,6-3 92,-11 5-173,0 0 0,0-1 0,0 1 0,-1-1 0,0-1 1,0 1-1,0-1 0,0 0 173,-3 3-73,0 0 1,0 1-1,0-1 1,-1 0-1,1 0 1,-1 0-1,0 0 1,0 0-1,0-1 1,0 1-1,-1 0 1,1 0-1,-1-1 1,0 1-1,0 0 1,0 0-1,0-1 1,-1-1 72,0 3 2,1 0 1,-1 0-1,0 0 1,0 0-1,0 0 1,0 0-1,0 1 1,-1-1-1,1 0 1,0 1-1,-1-1 1,0 0-1,1 1 1,-1 0-1,0-1 1,1 1-1,-1 0 1,0 0-1,0 0 0,0 0 1,0 0-1,0 1 1,0-1-1,0 1 1,0-1-1,-2 1-2,-3-1 75,1 0 0,-1 1-1,0 0 1,1 0-1,-1 1 1,1-1 0,-1 1-1,-1 1-74,-4 1 146,0 1 0,0 0 0,1 1 0,0 0 0,0 1 0,0 0 1,0 0-1,1 1 0,0 1 0,1 0 0,0 0 0,0 1 0,0 0 0,1 0 0,1 1 0,0 0 0,0 0 0,1 1 0,0 0 0,1 0 0,0 0 0,0 1 0,2 0 0,-1-1 0,1 2 0,0 7-146,1-6-1,1 0 0,0 0-1,1 0 1,1 0-1,0 0 1,3 12 1,-4-21-267,1-1 1,0 1-1,1 0 1,-1-1-1,1 1 1,0-1-1,0 0 1,0 0-1,1 1 1,-1-1-1,1-1 1,0 1-1,0 0 1,0-1-1,1 0 1,-1 1-1,1-1 1,0-1-1,0 1 1,0 0-1,2 0 267,-3-2-409,0 0 0,0-1 0,-1 1-1,1-1 1,0 1 0,0-1 0,0 0 0,-1 0-1,1-1 1,0 1 0,0 0 409,41-9-2965</inkml:trace>
  <inkml:trace contextRef="#ctx0" brushRef="#br0" timeOffset="2049.499">2071 986 11264,'-2'4'575,"-1"0"0,1 0 1,0 0-1,1 1 1,-1-1-1,1 0 1,-1 1-1,1 0 0,0 0-575,-3 44 624,3-35-405,0-1-1,-2 10-218,2-18 55,-26 127 2461,27-131-2490,-1 0 1,1-1-1,0 1 1,0 0-1,0 0 1,0-1-1,0 1 0,0 0 1,0-1-1,0 1 1,0 0-1,1 0 0,-1-1 1,0 1-1,0 0 1,1-1-27,-1 1 7,0-1 1,0 0 0,0 0 0,1 0 0,-1 0 0,0 0-1,0 0 1,1 1 0,-1-1 0,0 0 0,0 0 0,0 0-1,1 0 1,-1 0 0,0 0 0,0 0 0,1 0 0,-1 0-1,0 0 1,0 0 0,1 0 0,-1 0 0,0 0 0,0 0-1,1-1 1,-1 1 0,0 0 0,0 0 0,0 0-1,1 0-7,19-16-86,-19 15 59,53-52-539,-34 32 355,2 0-1,0 1 1,17-11 211,-37 31-6,8-8-36,1 1-1,0 1 1,0 0-1,1 0 1,8-2 42,-17 7 7,0 0 0,-1 1 0,1-1 1,0 1-1,0-1 0,0 1 0,-1 0 0,1 0 1,0 0-1,0 0 0,0 1 0,0-1 1,-1 1-1,1 0 0,0 0 0,-1 0 1,1 0-1,0 0 0,-1 0 0,1 1 0,-1-1 1,0 1-1,0 0 0,1 0 0,-1 0 1,0 0-1,0 0 0,0 0-7,4 8-78,1 0 0,-1 0 0,-1 1-1,1-1 1,-2 1 0,0 1 78,16 32-2514,-17-38 1209,1 0-1,-1 0 1,1 0 0,1-1 0,4 5 1305,-7-7-446,1-1 0,0 1-1,0-1 1,0 1 0,1-1 0,0 0 446,22 6-1424</inkml:trace>
  <inkml:trace contextRef="#ctx0" brushRef="#br0" timeOffset="2382.593">2678 842 11136,'-3'-4'535,"1"2"-315,1 0 0,-1 0 0,1 0 0,-1 1 0,0-1 0,0 0 0,0 1 0,0 0 1,0-1-1,0 1 0,0 0 0,0 0 0,-1 0 0,1 0 0,0 0 0,-1 1 0,1-1 1,-1 1-1,1-1 0,0 1 0,-2 0-220,-20 0 912,23 0-877,0 0 0,-1 0 1,1 0-1,0 0 0,-1 1 1,1-1-1,0 0 0,0 1 1,-1-1-1,1 1 0,0-1 0,0 1 1,0-1-1,-1 1 0,1 0 1,0 0-1,0-1 0,0 1 1,0 0-1,0 0 0,0 1-35,-3 2 53,0 0-68,-1 1-1,1 0 1,0 0-1,0 0 0,1 1 1,0 0-1,-2 4 16,-17 44-59,19-46 83,-1 7 160,0-1 0,1 1 0,1 0 0,0 0 0,1 0 0,1 13-184,0-24 8,0 1 0,1-1-1,-1 0 1,1 1-1,0-1 1,0 0 0,0 0-1,0 0 1,1 0-1,0 0 1,0 0-1,0 0 1,0 0 0,1-1-1,-1 1 1,1-1-1,0 1-7,-1-2-38,1 0-1,-1 0 0,1-1 1,0 1-1,-1 0 0,1-1 0,0 0 1,0 1-1,0-1 0,0-1 1,0 1-1,0 0 0,0-1 1,0 1-1,0-1 0,0 0 0,0 0 1,1 0-1,-1 0 0,0-1 1,0 1-1,0-1 0,0 0 0,0 0 39,7-3-85,-1 0 0,0 0-1,0-1 1,-1-1 0,0 1-1,1-1 1,-2-1 0,1 1-1,3-6 86,11-12-767,-1-2 0,-1 0-1,-1-1 1,5-13 767,-7 12-584,-4 5 353,-1 0 0,-1-2 0,-1 1 0,-1-1 0,-1 0 0,-2-1 0,0 0-1,-2 0 1,-1-1 231,-2 14 380,0 1 1,-1 0-1,-1-1 0,0 1 0,0 0 0,-2 0 0,1 0 0,-1 0 0,-1 0 0,0 1 1,-5-9-381,8 19 106,1-1 0,-1 1 1,1 0-1,-1 0 0,0 0 1,0 0-1,1 0 0,-1 0 1,0 0-1,0 0 0,0 0 1,0 0-1,-1 0-106,1 1 24,1 0 0,-1 0 0,0 0-1,0 0 1,1 0 0,-1 1 0,0-1 0,0 0 0,0 0-1,1 1 1,-1-1 0,0 0 0,1 1 0,-1-1 0,0 0-1,1 1 1,-1-1 0,0 1 0,1 0 0,-1-1-1,1 1 1,-1-1 0,1 1-24,-2 1 49,1-1 1,-1 1-1,1 0 0,0 0 0,-1 0 1,1 0-1,0 0 0,0 0 1,0 0-1,1 0 0,-1 0 0,0 1 1,1-1-1,0 0 0,-1 0 0,1 1 1,0 0-50,-2 9 213,-3 26 808,2 1 0,1 33-1021,5 13 843,9 51-843,11-3-1232,-20-115 702,5 35-3023,-7-48 3088,1 0-1,0 0 0,0 1 1,0-1-1,0 0 1,1-1-1,-1 1 0,2 0 466,-3-3-131,1 0 0,-1-1-1,1 1 1,-1-1 0,1 1-1,0-1 1,0 0 0,0 1 131</inkml:trace>
  <inkml:trace contextRef="#ctx0" brushRef="#br0" timeOffset="2717.7">3030 788 9728,'0'2'3120,"1"1"-2918,-1 0 0,1 0-1,0-1 1,0 1 0,0 0 0,0-1 0,1 1 0,-1-1 0,1 0 0,-1 1 0,1-1 0,0 0 0,0 1-202,1 0 133,-1 0 0,1 0 0,-1 1 1,0-1-1,0 1 0,0 0 0,-1 0 0,1 1-133,3 20 1584,0 17-1584,4 28 1051,-3-43-656,5 25 219,-10-48-558,1 1-1,-1-1 1,1 0-1,0 1 1,0-1-1,1 0 1,-1 0 0,1 0-1,0 0-55,-2-3 6,-1-1 0,1 1 1,-1-1-1,1 0 0,-1 1 0,1-1 0,-1 1 1,1-1-1,-1 0 0,1 1 0,-1-1 0,1 0 0,-1 1 1,1-1-1,0 0 0,-1 0 0,1 0 0,0 0 1,-1 0-1,1 1 0,-1-1 0,1 0 0,0 0 1,-1-1-1,1 1 0,0 0 0,-1 0 0,1 0 0,0 0 1,-1 0-1,1-1 0,-1 1 0,1 0 0,-1-1 1,1 1-1,0 0 0,-1-1 0,1 1 0,-1-1 1,0 1-1,1-1 0,0 1-6,1-3 17,0 0 0,0 0 0,0 0 0,0 0 1,0-1-1,1-2-17,0-6-2,1 0 0,-2 0 0,1 0 0,-2 0 0,0-1 0,0-9 2,2-19-95,0 12 183,9-63-2644,-9 76 1745,1 0 0,0 1 0,1 0 0,3-8 811,13-14-634</inkml:trace>
  <inkml:trace contextRef="#ctx0" brushRef="#br0" timeOffset="3066.762">3419 690 11008,'-9'20'3099,"6"-15"-2675,1 0-1,-1 0 1,1 0-1,0 0 1,1 1 0,-1-1-1,1 1 1,0-1-1,0 6-423,1 2 614,-1 0 0,-1-1 0,-1 3-614,1-2 591,0-1 1,1 0-1,0 2-591,1-1 247,1-1-1,1 0 0,0-1 0,1 1 0,0 0 1,1 2-247,-4-12 15,1 0 0,0 0 1,-1 0-1,1 1 0,0-1 1,0 0-1,0 0 0,0-1 1,0 1-1,1 0 0,-1 0 1,0 0-1,1-1 0,0 1 1,-1-1-1,1 1 0,0-1 1,0 0-1,-1 0 0,1 0 1,0 0-1,0 0 0,1 0 1,-1 0-1,0 0 0,0-1 1,0 1-1,0-1 0,0 0 1,1 0-1,-1 0 0,1 0-15,4 0-2,1-1 0,0 0-1,0-1 1,0 0-1,-1 0 1,1-1 0,-1 0-1,1 0 1,-1-1 0,0 0-1,0 0 1,-1-1-1,0 1 1,1-1 0,2-4 2,9-8-233,-1-2 1,0 0-1,-2 0 1,5-8 232,-4 2-1223,0 0-1,-2-1 1,-1 0-1,-1-1 1,-1-2 1223,2-11-677</inkml:trace>
  <inkml:trace contextRef="#ctx0" brushRef="#br0" timeOffset="3400.874">3977 546 11648,'-26'25'4893,"-6"18"-2682,4-6-1246,20-27-828,1 1-1,0 0 1,0 1 0,1 0 0,1 0 0,-4 11-137,6-14-17,0-1 0,1 1 0,1 0 0,-1 0 0,1 0-1,1 1 1,0-1 0,0 0 0,1 0 0,1 6 17,-2-11-82,1-1-1,0 0 0,0 1 0,0-1 0,0 0 0,0 0 0,1 1 1,0-1-1,-1 0 0,1 0 0,0-1 0,1 1 0,-1 0 0,0-1 1,1 1-1,-1-1 0,1 0 0,0 0 0,0 0 0,0 0 0,0 0 0,0-1 1,0 1-1,0-1 0,1 0 0,-1 0 0,0 0 0,1-1 0,-1 1 1,1-1-1,-1 1 0,1-1 0,-1 0 0,1-1 0,-1 1 0,0 0 1,1-1-1,-1 0 0,1 0 0,-1 0 0,1-1 83,2-1-120,-1 1-1,1-2 1,-1 1-1,0-1 0,2-1 121,26-28-303</inkml:trace>
  <inkml:trace contextRef="#ctx0" brushRef="#br0" timeOffset="3401.874">4137 0 11264,'0'0'149,"-1"1"0,1-1 0,-1 0 1,1 0-1,-1 0 0,1 0 0,-1 0 1,1 1-1,-1-1 0,1 0 0,-1 0 1,1 1-1,0-1 0,-1 0 0,1 1 1,-1-1-1,1 0 0,0 1 0,-1-1 1,1 1-1,0-1 0,0 1 0,-1-1 0,1 0 1,0 1-1,0-1 0,0 1 0,-1-1 1,1 1-1,0-1 0,0 1 0,0-1 1,0 1-1,0-1 0,0 1 0,0 0 1,0-1-1,0 1 0,0-1 0,1 1 1,-1-1-1,0 1-149,8 28 235,-5-19 45,0 8 127,1 1 0,-2 0 0,0 14-407,4 31 977,15 89 728,13 76-72,-25-177-1718,9 45 452,-13-81-1533,-1 0-1,2-1 1,0 0-1,7 13 1167,-1-13-1397,-1-12 650</inkml:trace>
  <inkml:trace contextRef="#ctx0" brushRef="#br0" timeOffset="3731.989">4483 482 12160,'0'-6'2974,"0"7"-1252,5 7-253,-5-7-1437,0-1 1,0 0-1,0 1 0,0-1 1,0 1-1,0-1 0,0 0 1,0 1-1,0-1 1,0 1-1,0-1 0,0 0 1,0 1-1,0-1 1,0 0-1,0 1 0,-1-1 1,1 0-1,0 1 0,0-1 1,0 0-1,-1 1 1,1-1-1,0 0 0,-1 1 1,1-1-1,0 0 1,0 0-1,-1 1 0,1-1 1,0 0-1,-1 0-32,0 1 116,-47 37 1084,36-26-969,7-7-33,-1 1-1,1-1 1,0 1 0,1 0-1,-1 0 1,0 2-198,4-7 37,1 0 0,-1 1 0,1-1 0,-1 0 0,1 1-1,-1-1 1,1 1 0,0-1 0,0 0 0,-1 1 0,1-1 0,0 1 0,0-1 0,1 1-1,-1-1 1,0 1 0,0-1 0,1 0 0,-1 1 0,1-1 0,-1 0 0,1 1-1,-1-1 1,1 0 0,0 0 0,0 1 0,0-1 0,0 0 0,0 0 0,0 0 0,0 0-1,0 0 1,1 0-37,7 6-83,0-1 1,0 0-1,1 0 0,-1-1 0,1 0 0,1-1 1,-1 0-1,1-1 0,1 0 83,-3-1-989,1 0 1,0 0-1,-1-1 0,1-1 1,0 0-1,5 0 989,-11-1-450,0 1 0,0-1 0,0 0 0,0 0 0,3-1 450,6-8-1200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D6323-2AD5-4648-A867-627FDA3E0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AE493-18C2-4FFF-9EC8-AB4D975B4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237B4-03DC-48CC-864A-47FE99F70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1CFC-6BDE-4858-8E55-9748DA4E6563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F1479-3609-4D63-AF09-82463356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9242C-26CD-453F-BFC0-C2694AEB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15BA-A29E-42A3-8601-FB9581877C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2548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BF592-C81A-4A89-924C-9A4B7288D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5BA45-4D09-4C8A-A1DB-B80E58178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CF6A3-135C-4977-9157-2711DC1ED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1CFC-6BDE-4858-8E55-9748DA4E6563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64AAF-1A69-4627-A185-67F78B2F2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B078E-6AAB-4219-8F22-6ACA5A6C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15BA-A29E-42A3-8601-FB9581877C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65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3957A-6318-4B94-89DC-1DB205FD3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280E7-B86C-43D3-8993-A57626C9F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2276C-B5D2-4CC6-9CF6-674A95A4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1CFC-6BDE-4858-8E55-9748DA4E6563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D92F8-46C5-40FD-9511-0054531C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E8486-6356-43DB-9C78-AF7073B7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15BA-A29E-42A3-8601-FB9581877C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94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4337-2AC8-4D89-BF23-67E1AA1C5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4F4C1-7033-48D4-B773-35613B3A1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E0E4F-AA0F-4DA5-AE62-E6BE71F5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1CFC-6BDE-4858-8E55-9748DA4E6563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4E114-B9E7-45CA-ADDE-1EFE4D71B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B95EF-456A-490B-B3EF-7E67EA69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15BA-A29E-42A3-8601-FB9581877C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57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D80F1-1501-4636-B5C3-F4D6CFAE0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90868-ECCF-4C0C-A876-BFC0C783E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E9B6A-34C2-4FC4-A4BA-2D551E135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1CFC-6BDE-4858-8E55-9748DA4E6563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D843D-93F3-4945-A815-0086B999A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A5206-0E6C-43E5-862B-D987BE6CB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15BA-A29E-42A3-8601-FB9581877C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543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24A0-2278-4D7A-A655-5F5F920D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16AA2-538B-472E-BF90-027132D45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C6D12-57A6-4365-8564-1B4E6F1CC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AC9F2-10B6-454D-B194-6813D2D94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1CFC-6BDE-4858-8E55-9748DA4E6563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FC9A3-4F23-4E9C-A8C3-9567250E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E48B2-ECF7-4DC0-9821-C7AB31BC4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15BA-A29E-42A3-8601-FB9581877C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43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AC27-1327-45BD-BE1A-FE61A44A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21BE5-392B-4687-BF8E-F07715E9F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34933-25C9-4C89-A2EB-BA4B4DF9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34038A-6A20-424A-873E-08BAD6E46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DECF5-DE22-410F-B590-B1E50B7120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2239BA-5022-4A95-912C-A70C3204F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1CFC-6BDE-4858-8E55-9748DA4E6563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C995A6-B566-4E51-B9EE-9F96C22C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C41D1E-BDD6-48F7-8958-1D6DB608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15BA-A29E-42A3-8601-FB9581877C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5363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4A57E-8CBF-4DAB-889E-DB6BE2A62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360748-A925-44C2-8FA8-CF7C77B9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1CFC-6BDE-4858-8E55-9748DA4E6563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1C43B-CC9B-4C81-A4F8-3D4AD54F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A75E9-A457-4390-A11B-8F3D84CF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15BA-A29E-42A3-8601-FB9581877C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747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05DDB4-24D8-4B6E-9A66-BAB57FF5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1CFC-6BDE-4858-8E55-9748DA4E6563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DA3DE5-BF36-4807-8CB9-7664D9EB9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14429-7D2F-4B3C-926D-34A9D6442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15BA-A29E-42A3-8601-FB9581877C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31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26C33-0FBA-4FA5-8F9A-3707B989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1D855-4B01-4259-93E1-0B20EC67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9F573-CB80-40D5-B73D-9F3466477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4900E-84C4-4ABD-B354-7192F63B0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1CFC-6BDE-4858-8E55-9748DA4E6563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D646D-F7C3-4399-B6E4-F846E007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51088-E8F0-43B9-994B-DE1B5EA8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15BA-A29E-42A3-8601-FB9581877C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00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50851-D098-465B-B54E-86C7056E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BAC422-6B61-424B-BC83-1AB8698BC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5319C-D470-49D5-BD1B-F4CC6B940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AF7AF-B665-40E0-81A8-3B0537559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1CFC-6BDE-4858-8E55-9748DA4E6563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0FB51-37E3-4BAE-91EE-7781EC33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8C4EC-565A-4EB7-8C0D-60DDECC7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15BA-A29E-42A3-8601-FB9581877C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56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7357E9-3A0C-4623-894B-70566CCCC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E9F3A-631B-42C2-A285-1A587CD57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879DF-E22C-44CB-9598-1BD2834B6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01CFC-6BDE-4858-8E55-9748DA4E6563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C8EA0-0D09-44BF-BF31-89C879136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DF61D-816D-446A-8084-8301244A4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C15BA-A29E-42A3-8601-FB9581877C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4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2.jp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24" Type="http://schemas.openxmlformats.org/officeDocument/2006/relationships/image" Target="../media/image13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png"/><Relationship Id="rId10" Type="http://schemas.openxmlformats.org/officeDocument/2006/relationships/image" Target="../media/image6.png"/><Relationship Id="rId19" Type="http://schemas.openxmlformats.org/officeDocument/2006/relationships/customXml" Target="../ink/ink9.xml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996075A-53E7-4F64-A4D8-A7A81C0E09F4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de-DE" dirty="0"/>
                  <a:t>Stressfrei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996075A-53E7-4F64-A4D8-A7A81C0E09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b="-173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391AE331-5B0B-465D-864A-082632AA5C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Für ein Stressfreies miteinander auf der Straße</a:t>
            </a:r>
          </a:p>
        </p:txBody>
      </p:sp>
    </p:spTree>
    <p:extLst>
      <p:ext uri="{BB962C8B-B14F-4D97-AF65-F5344CB8AC3E}">
        <p14:creationId xmlns:p14="http://schemas.microsoft.com/office/powerpoint/2010/main" val="3573797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car parked on the side of a road&#10;&#10;Description automatically generated">
            <a:extLst>
              <a:ext uri="{FF2B5EF4-FFF2-40B4-BE49-F238E27FC236}">
                <a16:creationId xmlns:a16="http://schemas.microsoft.com/office/drawing/2014/main" id="{02859BEF-6032-459D-A77B-EF8BFA46E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620001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3AF210E-A077-4C5E-84CD-C3F0B4291D00}"/>
                  </a:ext>
                </a:extLst>
              </p14:cNvPr>
              <p14:cNvContentPartPr/>
              <p14:nvPr/>
            </p14:nvContentPartPr>
            <p14:xfrm>
              <a:off x="10951698" y="3310782"/>
              <a:ext cx="1111680" cy="3988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3AF210E-A077-4C5E-84CD-C3F0B4291D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33698" y="3293142"/>
                <a:ext cx="114732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E613E74-E0EF-4FD1-8E5D-07C7EBEB286F}"/>
                  </a:ext>
                </a:extLst>
              </p14:cNvPr>
              <p14:cNvContentPartPr/>
              <p14:nvPr/>
            </p14:nvContentPartPr>
            <p14:xfrm>
              <a:off x="7371498" y="1279662"/>
              <a:ext cx="2851920" cy="13042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E613E74-E0EF-4FD1-8E5D-07C7EBEB28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53858" y="1262017"/>
                <a:ext cx="2887560" cy="13399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F662B6B-83CE-4E13-8714-2686143CDA03}"/>
                  </a:ext>
                </a:extLst>
              </p14:cNvPr>
              <p14:cNvContentPartPr/>
              <p14:nvPr/>
            </p14:nvContentPartPr>
            <p14:xfrm>
              <a:off x="9302178" y="2487102"/>
              <a:ext cx="1308600" cy="9590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F662B6B-83CE-4E13-8714-2686143CDA0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84538" y="2469462"/>
                <a:ext cx="1344240" cy="9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2FA8CDB-595A-43CB-8247-13C271943A6C}"/>
                  </a:ext>
                </a:extLst>
              </p14:cNvPr>
              <p14:cNvContentPartPr/>
              <p14:nvPr/>
            </p14:nvContentPartPr>
            <p14:xfrm>
              <a:off x="9778458" y="1905342"/>
              <a:ext cx="1634760" cy="4759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2FA8CDB-595A-43CB-8247-13C271943A6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760814" y="1887702"/>
                <a:ext cx="1670408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067BA3F-E2D3-4D4D-B435-7FE67D8C327D}"/>
                  </a:ext>
                </a:extLst>
              </p14:cNvPr>
              <p14:cNvContentPartPr/>
              <p14:nvPr/>
            </p14:nvContentPartPr>
            <p14:xfrm>
              <a:off x="5055978" y="198222"/>
              <a:ext cx="879840" cy="4557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067BA3F-E2D3-4D4D-B435-7FE67D8C327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37978" y="180582"/>
                <a:ext cx="91548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8AE899B3-C614-4961-806A-0DC2F7759A3D}"/>
                  </a:ext>
                </a:extLst>
              </p14:cNvPr>
              <p14:cNvContentPartPr/>
              <p14:nvPr/>
            </p14:nvContentPartPr>
            <p14:xfrm>
              <a:off x="239178" y="715542"/>
              <a:ext cx="2002320" cy="9615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8AE899B3-C614-4961-806A-0DC2F7759A3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1541" y="697542"/>
                <a:ext cx="2037954" cy="9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F8F1DC93-75FD-4B7C-99D6-A6D9BCAD68C8}"/>
                  </a:ext>
                </a:extLst>
              </p14:cNvPr>
              <p14:cNvContentPartPr/>
              <p14:nvPr/>
            </p14:nvContentPartPr>
            <p14:xfrm>
              <a:off x="375618" y="1089222"/>
              <a:ext cx="2607480" cy="15692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F8F1DC93-75FD-4B7C-99D6-A6D9BCAD68C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57618" y="1071222"/>
                <a:ext cx="2643120" cy="160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EDFA0BF6-0B37-49E9-8926-DD7EBD76BAFE}"/>
                  </a:ext>
                </a:extLst>
              </p14:cNvPr>
              <p14:cNvContentPartPr/>
              <p14:nvPr/>
            </p14:nvContentPartPr>
            <p14:xfrm>
              <a:off x="703218" y="4042662"/>
              <a:ext cx="1051920" cy="12758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EDFA0BF6-0B37-49E9-8926-DD7EBD76BAF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5578" y="4025022"/>
                <a:ext cx="1087560" cy="13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9647CBD1-40D1-4E7F-B205-50B38FF301C2}"/>
                  </a:ext>
                </a:extLst>
              </p14:cNvPr>
              <p14:cNvContentPartPr/>
              <p14:nvPr/>
            </p14:nvContentPartPr>
            <p14:xfrm>
              <a:off x="158898" y="3265782"/>
              <a:ext cx="1659960" cy="6228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9647CBD1-40D1-4E7F-B205-50B38FF301C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40898" y="3247782"/>
                <a:ext cx="1695600" cy="65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166D912B-D17B-4514-A13D-3D4C4DE46AC7}"/>
                  </a:ext>
                </a:extLst>
              </p14:cNvPr>
              <p14:cNvContentPartPr/>
              <p14:nvPr/>
            </p14:nvContentPartPr>
            <p14:xfrm>
              <a:off x="10495218" y="3793182"/>
              <a:ext cx="965160" cy="47304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166D912B-D17B-4514-A13D-3D4C4DE46AC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477218" y="3775182"/>
                <a:ext cx="1000800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FFF1B079-7C9D-4C24-A207-D705EA96847F}"/>
                  </a:ext>
                </a:extLst>
              </p14:cNvPr>
              <p14:cNvContentPartPr/>
              <p14:nvPr/>
            </p14:nvContentPartPr>
            <p14:xfrm>
              <a:off x="10529778" y="2348502"/>
              <a:ext cx="105120" cy="2476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FFF1B079-7C9D-4C24-A207-D705EA96847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511778" y="2330862"/>
                <a:ext cx="14076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D5550155-1C8F-4C88-8A7B-66D5FA90F858}"/>
                  </a:ext>
                </a:extLst>
              </p14:cNvPr>
              <p14:cNvContentPartPr/>
              <p14:nvPr/>
            </p14:nvContentPartPr>
            <p14:xfrm>
              <a:off x="4897938" y="809862"/>
              <a:ext cx="551880" cy="6282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D5550155-1C8F-4C88-8A7B-66D5FA90F85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879938" y="791862"/>
                <a:ext cx="587520" cy="6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7FFAAC7A-C9C1-45C8-BB42-2DDA678982B0}"/>
                  </a:ext>
                </a:extLst>
              </p14:cNvPr>
              <p14:cNvContentPartPr/>
              <p14:nvPr/>
            </p14:nvContentPartPr>
            <p14:xfrm>
              <a:off x="1204698" y="2574582"/>
              <a:ext cx="1320120" cy="113004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7FFAAC7A-C9C1-45C8-BB42-2DDA678982B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187058" y="2556942"/>
                <a:ext cx="1355760" cy="116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6311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F00D6-8CE6-45E0-9AE2-D2751B4C8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Signalweg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3E577C3-5D54-4B19-969B-C0DC9C01251D}"/>
                  </a:ext>
                </a:extLst>
              </p14:cNvPr>
              <p14:cNvContentPartPr/>
              <p14:nvPr/>
            </p14:nvContentPartPr>
            <p14:xfrm>
              <a:off x="2616151" y="1632561"/>
              <a:ext cx="6761163" cy="4224337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3E577C3-5D54-4B19-969B-C0DC9C0125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0030" y="1626441"/>
                <a:ext cx="6773405" cy="42365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726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17144B-26B0-4199-8F62-9E16FED6D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191" y="4525113"/>
            <a:ext cx="6569616" cy="2189872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7E8006-1AF7-4FA6-A329-13207D3CB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5172228" cy="17240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B316C81-EE6B-4FD0-956E-96B3BD8BAF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83" y="1678356"/>
            <a:ext cx="5172228" cy="1724076"/>
          </a:xfrm>
          <a:prstGeom prst="rect">
            <a:avLst/>
          </a:prstGeom>
        </p:spPr>
      </p:pic>
      <p:pic>
        <p:nvPicPr>
          <p:cNvPr id="23" name="Picture 22" descr="A close up of a map&#10;&#10;Description automatically generated">
            <a:extLst>
              <a:ext uri="{FF2B5EF4-FFF2-40B4-BE49-F238E27FC236}">
                <a16:creationId xmlns:a16="http://schemas.microsoft.com/office/drawing/2014/main" id="{38768E02-EA35-452A-BE91-1C1BAD0888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55" y="0"/>
            <a:ext cx="5172228" cy="17240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478EAE8-75B3-4DFF-9CFE-E17EDF532557}"/>
                  </a:ext>
                </a:extLst>
              </p:cNvPr>
              <p:cNvSpPr txBox="1"/>
              <p:nvPr/>
            </p:nvSpPr>
            <p:spPr>
              <a:xfrm>
                <a:off x="644768" y="3639677"/>
                <a:ext cx="10902461" cy="648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𝑆𝑡𝑟𝑒𝑠𝑠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de-DE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2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de-DE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sz="32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478EAE8-75B3-4DFF-9CFE-E17EDF532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68" y="3639677"/>
                <a:ext cx="10902461" cy="6481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765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E7AFE-61AF-4149-8407-A511FD516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32DDB-FD2E-41AA-8B15-55E4E61DF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415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Stressfrei - e^κ</vt:lpstr>
      <vt:lpstr>PowerPoint Presentation</vt:lpstr>
      <vt:lpstr>Signalweg</vt:lpstr>
      <vt:lpstr>PowerPoint Presentation</vt:lpstr>
      <vt:lpstr>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Stressfrei - e^κ</dc:title>
  <dc:creator>Paul Surrey</dc:creator>
  <cp:lastModifiedBy>Paul Surrey</cp:lastModifiedBy>
  <cp:revision>9</cp:revision>
  <dcterms:created xsi:type="dcterms:W3CDTF">2019-05-24T08:51:51Z</dcterms:created>
  <dcterms:modified xsi:type="dcterms:W3CDTF">2019-05-24T10:11:45Z</dcterms:modified>
</cp:coreProperties>
</file>