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B1E9B-61D7-4FAF-AD72-A00324FFEC7F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DB3DC-DE0A-4F7E-92A9-9204A07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D7694F-2716-4C8E-A271-4B6B747B4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FC57272-D379-4C3F-8B79-F60D626D3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23B505E-4395-4AA2-AA8D-EE4C1051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A334-F727-4740-990E-5E7170D9BFB1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D731334-CA50-4703-952D-BC7B92C6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2EA1A02-566F-44EB-BC25-980CCF9F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61B2A4-E77F-458D-AD13-D818467E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C2E70F9-7CF4-48A4-ADFF-3FBEA27E5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AEC62A9-A5FE-4E3E-A7DB-A8E60C8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36F-0890-48D9-8381-773B9280AB65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E90710-63D9-4975-ADAB-66A29B20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19C1530-EEC4-48E0-9200-6FAC267C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3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2E32DAD-477D-4F6A-825D-32F883640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A6EB005-F652-4456-AFEE-86A60A49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4A9B6AD-A1E7-4A4A-957D-97C7615D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A923-4129-4417-B00D-383B6A3272B7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26224F-2341-4BDC-AF88-2A8E1DA8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F2D8F82-8EE0-40D7-AABF-473E36D0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3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C66B10-3665-4A6B-B2B2-CF177712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D2E0FD2-D40F-40F4-BE8F-6435714E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D014A12-74B2-4BCB-BB09-EB477114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0F4E-E3C5-487D-BD2F-F0137FBC3C81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8E2B247-1186-45C0-A49D-FFF082DC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E8EE266-AC5E-470F-9288-3B384100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6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80DC58-C83E-41EB-A57B-D1C41AE6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25F78FD-A52A-4E5C-8AD6-775BD326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04A5604-671E-4EC5-8325-B3DE2D7C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5047-2883-4C87-AF74-5887F1A74C6C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7196533-758E-4097-8E06-59E8B0F5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DC082BB-4306-4ABA-9EE8-048265FB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018808-5738-430F-982D-423C122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6DA99A-47E8-4653-BFF7-897F0EEA6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8B6AA2B-8482-4E61-90EF-497808C2B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87CEB28-2455-4D4E-82C7-DC2B878A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9DE-1D36-4CCE-A6B6-EA59767A6522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1024E8B-F6ED-4ACA-BFC8-79A7EC75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4458524-97DB-4D28-883B-CB16EFBB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65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F2C01C-9632-45DA-8668-434EACDA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FB814A9-AE43-445B-8E5D-4A854C1C8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0A94BA3-37E3-4F0A-ACF9-7FFD8F65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6C91B23-47EC-4024-BBF9-818F8B9E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572B169-DB4F-4EE1-9E33-80C69E242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C4C4F40-D706-442F-A3C5-7E262879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12E-747F-4C38-AC8F-BBD616CF8F58}" type="datetime1">
              <a:rPr lang="ru-RU" smtClean="0"/>
              <a:t>20.06.2024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3A147D0-02C2-4249-8F59-DB7CF112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45CDE43-A207-4B1E-B04B-EE88E8F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4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B5A6E2-A2DD-4E1C-87AE-B629AE7E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0397AE0-1DD6-45F0-B408-CFA01564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BB2-B7D8-474B-A34F-BEB9065E0B47}" type="datetime1">
              <a:rPr lang="ru-RU" smtClean="0"/>
              <a:t>20.06.2024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6FF125E-2845-496A-8BAE-3BDD5687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DB4547F-2BE1-490C-8C6B-9415CA69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8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8B38B33-B577-4DC1-9CE2-13CCD90A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5C9-30CA-4D5E-BF8D-59411FE63873}" type="datetime1">
              <a:rPr lang="ru-RU" smtClean="0"/>
              <a:t>20.06.2024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2F7E49D-ABB7-478E-A4ED-EF59ADFB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68026DC-A4B3-49B8-9B30-5334642A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7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E5DA33-F5D9-435D-A96A-1CAEB825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0628ED8-CEB2-476F-BF29-070DFD5B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84F652D-4BDE-43DB-94D9-16678F406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AEBF176-5CE2-4210-821E-C3D8A50C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3964-0CA0-4508-B0F7-F2E56D75F640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6884F55-B0CA-40ED-8E3E-46224C47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71DD68C-2F48-4458-A429-E1388B4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7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431765-0DB9-4C6F-8EF1-0FF74DE7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2796B9B-C796-4A53-BB59-0EBBC8B25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6A1031-CC1C-4970-82A8-439DC017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37499BF-DFF2-46A2-89E6-7F01E174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8FCC-7A40-4B2D-8714-3FF9BE941BA1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5700261-AC2B-4FA7-AD82-44ED89A2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FAAF998-B8C8-4A5F-A3EF-D49B8113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407DBC-974C-4EB8-ACE5-2FA81954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476B267-1D1D-4F9B-BFA2-318B52066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B24B457-20F9-4B59-B214-7D54445E1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C5A7-7A74-46DB-8E97-29FC3C098591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389FC86-1843-4147-B065-D564D7F8C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08CED3-35F1-45BF-9777-E3EC78A7E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3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E56FB8-79A8-4041-8575-AEFFDD170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TravelWithFriends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0CA6EC4-CA3E-430B-9BFC-97E4F688E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893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Команда 7.6</a:t>
            </a:r>
          </a:p>
          <a:p>
            <a:pPr algn="r"/>
            <a:r>
              <a:rPr lang="ru-RU" sz="2000" dirty="0" smtClean="0"/>
              <a:t>Воронежская </a:t>
            </a:r>
            <a:r>
              <a:rPr lang="ru-RU" sz="2000" dirty="0"/>
              <a:t>Екатерина Сергеевна</a:t>
            </a:r>
          </a:p>
          <a:p>
            <a:pPr algn="r"/>
            <a:r>
              <a:rPr lang="ru-RU" sz="2000" dirty="0"/>
              <a:t>Бондарев Максим Сергеевич</a:t>
            </a:r>
          </a:p>
          <a:p>
            <a:pPr algn="r"/>
            <a:r>
              <a:rPr lang="ru-RU" sz="2000" dirty="0"/>
              <a:t>Деревянко Валерий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93561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60EB5A-2200-458B-BE66-9BDEC0FE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1CEE89C-5B30-485E-9B35-2E281FF0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562ACE7-C11F-4379-B64A-A85A1BA1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41" y="1531432"/>
            <a:ext cx="8828318" cy="496144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2BEF7CA-FACA-4A90-A391-6C067861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4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80944F-6EF0-4535-AFF8-18622CC3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E0FB11-2759-44E2-9D69-0877DCBD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Размещение рекламы от авиакомпаний, гостиничных сетей и других компаний, связанных с туризмом</a:t>
            </a:r>
          </a:p>
          <a:p>
            <a:r>
              <a:rPr lang="ru-RU" dirty="0"/>
              <a:t>Продажа платной подписки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F01B006-6066-4E15-B3DA-23FC2813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7DD128-5271-4F24-8E9D-39273127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5FAC961-6A71-46D5-9833-DB04005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76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КРАТКОСРОЧНЫЙ</a:t>
            </a:r>
          </a:p>
          <a:p>
            <a:r>
              <a:rPr lang="ru-RU" dirty="0"/>
              <a:t>Визуализация маршрутов</a:t>
            </a:r>
          </a:p>
          <a:p>
            <a:r>
              <a:rPr lang="ru-RU" dirty="0"/>
              <a:t>Статистика трат</a:t>
            </a:r>
          </a:p>
          <a:p>
            <a:r>
              <a:rPr lang="ru-RU" dirty="0"/>
              <a:t>Сбор аналитики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9E3B86BF-6392-4DF1-849A-3BA8683B48B9}"/>
              </a:ext>
            </a:extLst>
          </p:cNvPr>
          <p:cNvSpPr txBox="1">
            <a:spLocks/>
          </p:cNvSpPr>
          <p:nvPr/>
        </p:nvSpPr>
        <p:spPr>
          <a:xfrm>
            <a:off x="6166607" y="1825625"/>
            <a:ext cx="53787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ДОЛГОСРОЧНЫЙ</a:t>
            </a:r>
          </a:p>
          <a:p>
            <a:r>
              <a:rPr lang="ru-RU" dirty="0"/>
              <a:t>Интеграция с сервисами бронирования отелей</a:t>
            </a:r>
          </a:p>
          <a:p>
            <a:r>
              <a:rPr lang="ru-RU" dirty="0"/>
              <a:t>Возможность выбрать маршрут на день из маршрутов, предлагаемых сервисом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1741CD8-8E8D-481E-A6A2-388BEAD8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85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E3ABDC-5801-4D80-B5B3-12CF96F3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4AB35F-F629-42A7-B453-01649AAF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Воронежская Екатерина Сергеевна, </a:t>
            </a:r>
            <a:r>
              <a:rPr lang="ru-RU" dirty="0" err="1"/>
              <a:t>team</a:t>
            </a:r>
            <a:r>
              <a:rPr lang="ru-RU" dirty="0"/>
              <a:t> </a:t>
            </a:r>
            <a:r>
              <a:rPr lang="ru-RU" dirty="0" err="1"/>
              <a:t>lead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 err="1"/>
              <a:t>ack-end</a:t>
            </a:r>
            <a:r>
              <a:rPr lang="ru-RU" dirty="0"/>
              <a:t> разработчик, архитектор;</a:t>
            </a:r>
          </a:p>
          <a:p>
            <a:pPr lvl="0"/>
            <a:r>
              <a:rPr lang="ru-RU" dirty="0"/>
              <a:t>Бондарев Максим Сергеевич, </a:t>
            </a:r>
            <a:r>
              <a:rPr lang="en-US" dirty="0"/>
              <a:t>f</a:t>
            </a:r>
            <a:r>
              <a:rPr lang="ru-RU" dirty="0" err="1"/>
              <a:t>ront-end</a:t>
            </a:r>
            <a:r>
              <a:rPr lang="ru-RU" dirty="0"/>
              <a:t> разработчик, тестировщик;</a:t>
            </a:r>
          </a:p>
          <a:p>
            <a:pPr lvl="0"/>
            <a:r>
              <a:rPr lang="ru-RU" dirty="0"/>
              <a:t>Деревянко Валерий Геннадьевич, аналитик, технический писатель.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22CCB54-B39F-4466-8F16-2EB796AB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E4D7DB-AF2E-44C2-9D3A-7A1931C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FBE44B-BE85-4D29-88D2-22DA830C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совместных путешествиях порой сложно скоординироваться, составить оптимальный маршрут для каждого дня поездки. Кроме того, в конце путешествия полезно увидеть общие расходы, а также кто оплачивал каждую активность.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17A1DCD-A07A-4D38-A893-7E0CBF8A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0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17BE14-B08E-4A74-92E8-53D0EDEB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DCCF56-613C-45F6-8885-17EE6C16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Компании друзей</a:t>
            </a:r>
          </a:p>
          <a:p>
            <a:r>
              <a:rPr lang="ru-RU" dirty="0"/>
              <a:t>Семьи</a:t>
            </a:r>
          </a:p>
          <a:p>
            <a:r>
              <a:rPr lang="ru-RU" dirty="0"/>
              <a:t>Организаторы групповых туров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DE3F21C-9617-45AC-A775-A792DB51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DA36B3-8F18-4491-B235-4C052E97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B6896E7-0C7B-4536-B8B5-1ECC1ABC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dirty="0" err="1"/>
              <a:t>TravelWithFriends</a:t>
            </a:r>
            <a:r>
              <a:rPr lang="ru-RU" dirty="0"/>
              <a:t>» предлагает единый сайт, на котором можно составить план поездки, визуализировать маршрут для каждого дня путешествия, а в конце увидеть статистику расходов в виде диаграмм.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A86AA39-7C3B-4EAC-940F-1DF514E4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46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7E6488-639C-46D3-ADB8-92268327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80DDE31-69BF-40C4-87E0-780A6D78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45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СЕРВЕРНАЯ ЧАСТЬ</a:t>
            </a:r>
          </a:p>
          <a:p>
            <a:r>
              <a:rPr lang="en-US" dirty="0"/>
              <a:t>C#</a:t>
            </a:r>
            <a:r>
              <a:rPr lang="ru-RU" dirty="0"/>
              <a:t> 12</a:t>
            </a:r>
            <a:endParaRPr lang="en-US" dirty="0"/>
          </a:p>
          <a:p>
            <a:r>
              <a:rPr lang="en-US" dirty="0" err="1"/>
              <a:t>ASP.Net</a:t>
            </a:r>
            <a:r>
              <a:rPr lang="en-US" dirty="0"/>
              <a:t> Core</a:t>
            </a:r>
            <a:r>
              <a:rPr lang="ru-RU" dirty="0"/>
              <a:t> 8</a:t>
            </a:r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8</a:t>
            </a:r>
          </a:p>
          <a:p>
            <a:r>
              <a:rPr lang="en-US" dirty="0"/>
              <a:t>PostgreSQL 16.2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82A78AF1-672D-4AB3-860C-214D3ADAA532}"/>
              </a:ext>
            </a:extLst>
          </p:cNvPr>
          <p:cNvSpPr txBox="1">
            <a:spLocks/>
          </p:cNvSpPr>
          <p:nvPr/>
        </p:nvSpPr>
        <p:spPr>
          <a:xfrm>
            <a:off x="6096000" y="18548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КЛИЕНТСКАЯ ЧАСТЬ</a:t>
            </a:r>
            <a:endParaRPr lang="en-US" dirty="0"/>
          </a:p>
          <a:p>
            <a:r>
              <a:rPr lang="en-US" dirty="0"/>
              <a:t>React</a:t>
            </a:r>
            <a:r>
              <a:rPr lang="ru-RU" dirty="0"/>
              <a:t> 18.2.0</a:t>
            </a:r>
            <a:endParaRPr lang="en-US" dirty="0"/>
          </a:p>
          <a:p>
            <a:r>
              <a:rPr lang="en-US" dirty="0"/>
              <a:t>Typescript</a:t>
            </a:r>
            <a:r>
              <a:rPr lang="ru-RU" dirty="0"/>
              <a:t> 4.9.5</a:t>
            </a:r>
            <a:endParaRPr lang="en-US" dirty="0"/>
          </a:p>
          <a:p>
            <a:r>
              <a:rPr lang="en-US" dirty="0"/>
              <a:t>html </a:t>
            </a:r>
          </a:p>
          <a:p>
            <a:r>
              <a:rPr lang="en-US" dirty="0" err="1"/>
              <a:t>css</a:t>
            </a:r>
            <a:endParaRPr lang="en-US" dirty="0"/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B10E32C-D76B-4F11-9E54-7435F757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01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70FCD6-07FD-4F9D-A780-0C126CB2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29CF8A1-8945-4EE7-90DC-A9EC238E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визуализировать маршрут для каждого дня поездки</a:t>
            </a:r>
          </a:p>
          <a:p>
            <a:r>
              <a:rPr lang="ru-RU" dirty="0"/>
              <a:t>Можно отмечать кто из участников поездки оплачивал каждую активность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FE80642-A97C-4B5A-96EE-DABF3785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5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568535-B7E0-4E84-9DA0-1826015D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продукта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D6405719-B14C-46A7-A32A-077BE44EC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154" y="1825625"/>
            <a:ext cx="7683692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82FECD7-10A4-4814-9B17-D14733C4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52" y="1690688"/>
            <a:ext cx="8211696" cy="461074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DF68AA5-BE2C-4851-B45F-6A4CA6A9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2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DBFA4A-BD1C-42DC-AEE4-F8B33D46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продукта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3CA0E223-A3C1-453A-9F65-BDC238E7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DAD7042-5135-41E5-93E5-358BC312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690688"/>
            <a:ext cx="8164064" cy="451548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E03A0AA-2783-4CDF-990E-F0C3C93C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4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8BB989-A458-4035-AA19-8685C372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02E8CBC-6B0E-44F3-8F3A-35316734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FE71C93-8ABF-4A2D-882C-0A12B0C7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690688"/>
            <a:ext cx="8125959" cy="459169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11ABCE0-1564-43E2-BA19-C0C3D809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79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223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TravelWithFriends</vt:lpstr>
      <vt:lpstr>Проблема</vt:lpstr>
      <vt:lpstr>Целевая аудитория</vt:lpstr>
      <vt:lpstr>Предлагаемое решение</vt:lpstr>
      <vt:lpstr>Технологии</vt:lpstr>
      <vt:lpstr>Конкурентное преимущество</vt:lpstr>
      <vt:lpstr>Демонстрация продукта</vt:lpstr>
      <vt:lpstr>Демонстрация продукта</vt:lpstr>
      <vt:lpstr>Демонстрация продукта</vt:lpstr>
      <vt:lpstr>Демонстрация продукта</vt:lpstr>
      <vt:lpstr>Бизнес модель</vt:lpstr>
      <vt:lpstr>План развития</vt:lpstr>
      <vt:lpstr>Команда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TravelWithFriends</dc:title>
  <dc:creator>Екатерина Митина</dc:creator>
  <cp:lastModifiedBy>Валерий</cp:lastModifiedBy>
  <cp:revision>8</cp:revision>
  <dcterms:created xsi:type="dcterms:W3CDTF">2024-03-12T19:26:23Z</dcterms:created>
  <dcterms:modified xsi:type="dcterms:W3CDTF">2024-06-20T12:26:41Z</dcterms:modified>
</cp:coreProperties>
</file>