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2" r:id="rId4"/>
    <p:sldId id="266" r:id="rId5"/>
    <p:sldId id="260" r:id="rId6"/>
    <p:sldId id="257" r:id="rId7"/>
    <p:sldId id="258" r:id="rId8"/>
    <p:sldId id="263" r:id="rId9"/>
    <p:sldId id="264" r:id="rId10"/>
    <p:sldId id="265" r:id="rId11"/>
    <p:sldId id="259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0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C648A-7E7D-423B-ACDE-91E2089C260E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6555-A6B9-44E4-9F64-E9CD56659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88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A5BD9-8A8C-44E9-B82E-A7ACD9E97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559833-F423-4304-9ABF-D1797D3D6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FD8128-F6D7-4624-A798-DFA39E4A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79C5-E79E-46AE-93EC-3ACEED526174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6809E-81C6-4E9F-8584-07DC178D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B4C89-A232-46A1-9614-2F8A2A55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56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A4F53-E57B-4021-8A40-67D10BC3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85BC70-E583-46DC-8799-9F80AA203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393C2D-CDA0-48B5-9A0C-22DAA39C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DC78-78FB-4664-B56A-AAF198AB9379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C7D1E-9F78-4D4C-ADD3-F3CAC7C4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4EA7E-2046-4192-9957-01021900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02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C687D8-C89B-4E91-9C7C-103E3F08E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62EFB8-31E0-41F4-9209-4BF51F26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49EB9-88A7-4F42-8B94-849B7ED6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5BB-63FA-4075-A349-D0BECDD4E9D6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2CDB1-96D0-4F72-BD7F-4D0E5ECD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883FA6-6DEC-4F8D-82AE-DB35CDF3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72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6B613-C7B4-473C-8959-00B8F803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5C906-CB10-46E4-A369-62D99CDE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2CA4C0-928A-4061-897C-525BA5DF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DD21-34E7-4015-AADE-470873CAE686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1D232-F8CD-4FFD-8955-A3B68ABB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64A90-BB9A-457F-9679-BB2C3D2B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10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96B0E-659F-459E-B215-E21C33A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25C8EC-343E-42C1-96D5-31B60ACF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FB751-69B4-4F74-9F46-93C2FAEC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E92-B9DD-439B-B30B-546151F01CE5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469A37-B836-4C06-A07A-0B7E041C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F16BC-09DC-498C-8BE6-97043FFA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5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D4297-D9E5-4E88-A752-07196E04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63A26-1612-48F2-8BE1-DC6E6D92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464F41-E5A7-4662-B8F8-1E794E3F1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14F5B1-79C3-4672-AEEF-B915D539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9CA7-9184-4F82-A1ED-8AD8CF4F463A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E2F4F4-D8DC-410E-AE87-3B777C7D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D06C9C-6017-429C-A07C-CEEDCF80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8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7A4FD-DBEF-4467-BCB6-11DE0C31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51F994-75A2-48C5-A9CB-3C5F79218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2BE209-3B3B-4E30-BA2F-C834CDA93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92D678-7238-4F45-8F8A-DE8966C1C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36669E-1B6A-41C1-838A-10A86A6BC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B9B1C2-42E8-4F06-9191-0124E5EC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217C-4855-4DF2-B080-60C02706D002}" type="datetime1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50122C-7DAC-441E-9F98-2C057235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7DC3F3-9723-42CC-94AD-73EA418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2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FE2EA-E507-4036-97D0-45A84002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BF1CD5-1CF4-4C67-B646-98C7788C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3AAA-AAE8-4390-8D8F-A1D057741DBF}" type="datetime1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CBBA90-7432-4654-8A2C-18522B0B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B84D61-36BA-4881-8628-023AD39E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4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863EAF-AF37-4983-BAAA-656A3943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5293-5352-4D95-A343-16CEC673EA5B}" type="datetime1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A8F050-11C3-4313-86CF-EFC9E724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1CB929-59A6-45E4-800A-CD9B02B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8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4B353-B66D-4C55-9438-4CC9D183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E283E-E78B-48D3-8EA7-97E51B25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9195D2-96D8-489B-A350-3FD348A1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DD6B92-AE60-4133-B57A-2876F4DD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E60E-770C-4F7E-8AA5-2AD317B45CCC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5578EF-2717-4935-B9BE-C616763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E2DAB7-7108-4FC8-944B-01B934E9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70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2D249-AB2D-4874-9E88-B993EA4C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788760-19CE-4BBA-ADCC-C07821FB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D67A7-9172-4CD3-ABD7-6162083A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A1823C-FAC9-40DB-8400-288E0890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166F-4368-462F-98D4-5D5C971599DF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335654-3F84-4485-B83E-39ECD4C5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0A323-EEDE-44A7-AEE6-3EDD2D64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3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5C0EF-649A-48EA-8EA8-F97E7EAD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C79CD6-3323-4A10-960D-843E7143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71ECE-82FC-4D87-874D-BC10C57FB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F1A1-1162-44D2-ACC9-76165F1C7FAA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32E026-D05A-4027-B07E-618CB40D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FDAF2-D64A-42B0-8711-1F4E74A2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5B96-1F59-49D5-BB95-164F4035A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0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655CC-87F7-4FD9-8FB4-D520F0B2C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TravelWithFriends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504E7-1A3E-4100-9103-B9E3E3D2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029" y="4970632"/>
            <a:ext cx="9144000" cy="1655762"/>
          </a:xfrm>
        </p:spPr>
        <p:txBody>
          <a:bodyPr>
            <a:normAutofit/>
          </a:bodyPr>
          <a:lstStyle/>
          <a:p>
            <a:r>
              <a:rPr lang="ru-RU" sz="1600" dirty="0"/>
              <a:t>3 курс, 7 группа, команда 7.6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0B4BCAA-9D59-46EB-A5A7-8FDBE4BEB286}"/>
              </a:ext>
            </a:extLst>
          </p:cNvPr>
          <p:cNvSpPr txBox="1">
            <a:spLocks/>
          </p:cNvSpPr>
          <p:nvPr/>
        </p:nvSpPr>
        <p:spPr>
          <a:xfrm>
            <a:off x="1589314" y="37937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/>
              <a:t>Воронежская Екатерина Сергеевна</a:t>
            </a:r>
          </a:p>
          <a:p>
            <a:pPr algn="r"/>
            <a:r>
              <a:rPr lang="ru-RU" sz="2000"/>
              <a:t>Бондарев Максим Сергеевич</a:t>
            </a:r>
          </a:p>
          <a:p>
            <a:pPr algn="r"/>
            <a:r>
              <a:rPr lang="ru-RU" sz="2000"/>
              <a:t>Деревянко Валерий Геннадьевич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20F9FD-729F-4CB8-B074-56321FA8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94B84-688F-46C0-BFD5-C055A71F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0A388-BB69-4FF3-99A1-A73B0DFF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98893-8869-407C-AF2B-10254484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C3EF21-CA00-4E9A-9F90-93E11E88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623"/>
            <a:ext cx="9859860" cy="51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4CF40-8280-4989-AA90-71197F0F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79AFC6-2263-46C9-B175-AF2CD731D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78734"/>
            <a:ext cx="9733331" cy="501414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27B0BF-0E70-4897-903B-A8E393A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0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FCD6-07FD-4F9D-A780-0C126CB2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Курсовой проект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80642-A97C-4B5A-96EE-DABF3785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6" y="1328044"/>
            <a:ext cx="5191034" cy="50283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234" y="1244793"/>
            <a:ext cx="4292983" cy="51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6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FCD6-07FD-4F9D-A780-0C126CB2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Курсовой проект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80642-A97C-4B5A-96EE-DABF3785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50998" y="1690688"/>
            <a:ext cx="8877302" cy="42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FCD6-07FD-4F9D-A780-0C126CB2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Курсовой проект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80642-A97C-4B5A-96EE-DABF3785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14</a:t>
            </a:fld>
            <a:endParaRPr lang="ru-RU"/>
          </a:p>
        </p:txBody>
      </p:sp>
      <p:pic>
        <p:nvPicPr>
          <p:cNvPr id="1026" name="Picture 2" descr="ERdiag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184149"/>
            <a:ext cx="3336925" cy="635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7482"/>
            <a:ext cx="6299200" cy="2936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78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72ABD-7E55-4B3D-AFDC-9B04D27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ED262-B3E2-43E7-92AB-E56A6E545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78" y="1690688"/>
            <a:ext cx="9362813" cy="462914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31B68A-DDA6-4ED0-9976-A3184EA6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9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BB669-2AC8-462D-B698-F969AEF5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025FE-C470-4FED-B8F7-F6FA757E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E05E3D-6B39-46C8-8FB9-206F125B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807CE7-40AD-4C19-AF9B-17B083BC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761"/>
            <a:ext cx="9339743" cy="45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2BA08-0FCB-481A-ACE3-CB0EB43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7DBEF-6E97-4BB3-896A-FBE4F143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7B0486-28F7-4366-BB76-061C83D3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01B706-CEAA-4B2F-961E-5EB68E79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893"/>
            <a:ext cx="9271848" cy="47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2BA08-0FCB-481A-ACE3-CB0EB43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F26D69-83CC-4093-9060-F2B0525C5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8789"/>
            <a:ext cx="9753296" cy="507851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7B0486-28F7-4366-BB76-061C83D3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2BA08-0FCB-481A-ACE3-CB0EB43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7DBEF-6E97-4BB3-896A-FBE4F143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7B0486-28F7-4366-BB76-061C83D3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D3A9D4-37C0-4670-9C90-D3339FD3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4907"/>
            <a:ext cx="8842695" cy="45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8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F335E-BB6F-47E5-98CD-4707BB8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56A102A-2353-475E-B9B1-F3688265E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388" y="1323948"/>
            <a:ext cx="10377224" cy="5168927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5E84B9-94A6-4054-A8E6-AF958ED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8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2BA08-0FCB-481A-ACE3-CB0EB43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7DBEF-6E97-4BB3-896A-FBE4F143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7B0486-28F7-4366-BB76-061C83D3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912538-15DF-4F94-8D49-D8BAAB9E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099"/>
            <a:ext cx="9046127" cy="49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0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2BA08-0FCB-481A-ACE3-CB0EB43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7DBEF-6E97-4BB3-896A-FBE4F143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7B0486-28F7-4366-BB76-061C83D3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334AE7-DCB1-4FCB-8A3A-BDAECF0D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99" y="1487293"/>
            <a:ext cx="9546918" cy="47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4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3ABDC-5801-4D80-B5B3-12CF96F3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AB35F-F629-42A7-B453-01649AAF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Воронежская Екатерина Сергеевна, </a:t>
            </a:r>
            <a:r>
              <a:rPr lang="ru-RU" dirty="0" err="1"/>
              <a:t>team</a:t>
            </a:r>
            <a:r>
              <a:rPr lang="ru-RU" dirty="0"/>
              <a:t> </a:t>
            </a:r>
            <a:r>
              <a:rPr lang="ru-RU" dirty="0" err="1"/>
              <a:t>lead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 err="1"/>
              <a:t>ack-end</a:t>
            </a:r>
            <a:r>
              <a:rPr lang="ru-RU" dirty="0"/>
              <a:t> разработчик, архитектор;</a:t>
            </a:r>
          </a:p>
          <a:p>
            <a:pPr lvl="0"/>
            <a:r>
              <a:rPr lang="ru-RU" dirty="0"/>
              <a:t>Бондарев Максим Сергеевич, </a:t>
            </a:r>
            <a:r>
              <a:rPr lang="en-US" dirty="0"/>
              <a:t>f</a:t>
            </a:r>
            <a:r>
              <a:rPr lang="ru-RU" dirty="0" err="1"/>
              <a:t>ront-end</a:t>
            </a:r>
            <a:r>
              <a:rPr lang="ru-RU" dirty="0"/>
              <a:t> разработчик, тестировщик;</a:t>
            </a:r>
          </a:p>
          <a:p>
            <a:pPr lvl="0"/>
            <a:r>
              <a:rPr lang="ru-RU" dirty="0"/>
              <a:t>Деревянко Валерий Геннадьевич, аналитик, технический писатель.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2CCB54-B39F-4466-8F16-2EB796AB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1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56FB8-79A8-4041-8575-AEFFDD170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TravelWithFriends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CA6EC4-CA3E-430B-9BFC-97E4F688E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893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Воронежская Екатерина Сергеевна</a:t>
            </a:r>
          </a:p>
          <a:p>
            <a:pPr algn="r"/>
            <a:r>
              <a:rPr lang="ru-RU" sz="2000" dirty="0"/>
              <a:t>Бондарев Максим Сергеевич</a:t>
            </a:r>
          </a:p>
          <a:p>
            <a:pPr algn="r"/>
            <a:r>
              <a:rPr lang="ru-RU" sz="2000" dirty="0"/>
              <a:t>Деревянко Валерий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0782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F335E-BB6F-47E5-98CD-4707BB8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5E84B9-94A6-4054-A8E6-AF958ED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3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4D5D1CA-3E62-4783-B06D-321792CF3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0634"/>
            <a:ext cx="9961071" cy="52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94B84-688F-46C0-BFD5-C055A71F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0A388-BB69-4FF3-99A1-A73B0DFF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98893-8869-407C-AF2B-10254484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B04F6-447D-4F9E-81A8-4CB6B338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633"/>
            <a:ext cx="9742415" cy="52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2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17629-1223-41A8-B3BF-C07A89A5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D94A70-082F-42A0-91E7-6F1BBBA22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1119"/>
            <a:ext cx="9220200" cy="503175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8722A0-2FBD-40F8-8CC5-31D8B3D2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8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43A8-DA54-48F8-93BA-42392E65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DFB37-1300-4134-926A-DC8C256E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A054BB-FD0A-428C-BE89-1ABF493F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461967-C33B-4CE3-8842-46B393CE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545"/>
            <a:ext cx="898332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94B84-688F-46C0-BFD5-C055A71F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0A388-BB69-4FF3-99A1-A73B0DFF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98893-8869-407C-AF2B-10254484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30CCFA-12DB-4053-921F-469C1493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73434"/>
            <a:ext cx="9432023" cy="52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0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94B84-688F-46C0-BFD5-C055A71F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0A388-BB69-4FF3-99A1-A73B0DFF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98893-8869-407C-AF2B-10254484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F1BE80-E959-458B-8C44-2F8C99D8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299"/>
            <a:ext cx="7806762" cy="52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94B84-688F-46C0-BFD5-C055A71F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Яндекс Метрика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0A388-BB69-4FF3-99A1-A73B0DFF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98893-8869-407C-AF2B-10254484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5B96-1F59-49D5-BB95-164F4035A118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E66204-871B-4615-81AB-FCFDE4FB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239"/>
            <a:ext cx="9965424" cy="52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09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116</Words>
  <Application>Microsoft Office PowerPoint</Application>
  <PresentationFormat>Широкоэкранный</PresentationFormat>
  <Paragraphs>55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TravelWithFriends</vt:lpstr>
      <vt:lpstr>Яндекс Метрика</vt:lpstr>
      <vt:lpstr>Яндекс Метрика</vt:lpstr>
      <vt:lpstr>Яндекс Метрика</vt:lpstr>
      <vt:lpstr>Яндекс Метрика</vt:lpstr>
      <vt:lpstr>Яндекс Метрика</vt:lpstr>
      <vt:lpstr>Яндекс Метрика</vt:lpstr>
      <vt:lpstr>Яндекс Метрика</vt:lpstr>
      <vt:lpstr>Яндекс Метрика</vt:lpstr>
      <vt:lpstr>Яндекс Метрика</vt:lpstr>
      <vt:lpstr>Яндекс Метрика</vt:lpstr>
      <vt:lpstr>Курсовой проект</vt:lpstr>
      <vt:lpstr>Курсовой проект</vt:lpstr>
      <vt:lpstr>Курсовой проект</vt:lpstr>
      <vt:lpstr>Бекенд</vt:lpstr>
      <vt:lpstr>Бекенд</vt:lpstr>
      <vt:lpstr>Фронтенд</vt:lpstr>
      <vt:lpstr>Фронтенд</vt:lpstr>
      <vt:lpstr>Фронтенд</vt:lpstr>
      <vt:lpstr>Фронтенд</vt:lpstr>
      <vt:lpstr>Фронтенд</vt:lpstr>
      <vt:lpstr>Команда</vt:lpstr>
      <vt:lpstr>TravelWithFriends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TravelWithFriends</dc:title>
  <dc:creator>Екатерина Митина</dc:creator>
  <cp:lastModifiedBy>Екатерина Митина</cp:lastModifiedBy>
  <cp:revision>3</cp:revision>
  <dcterms:created xsi:type="dcterms:W3CDTF">2024-04-30T13:37:06Z</dcterms:created>
  <dcterms:modified xsi:type="dcterms:W3CDTF">2024-04-30T15:24:29Z</dcterms:modified>
</cp:coreProperties>
</file>