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84A8"/>
    <a:srgbClr val="00A6D2"/>
    <a:srgbClr val="8CFF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4" autoAdjust="0"/>
  </p:normalViewPr>
  <p:slideViewPr>
    <p:cSldViewPr snapToGrid="0">
      <p:cViewPr>
        <p:scale>
          <a:sx n="72" d="100"/>
          <a:sy n="72" d="100"/>
        </p:scale>
        <p:origin x="-402" y="210"/>
      </p:cViewPr>
      <p:guideLst>
        <p:guide orient="horz" pos="2160"/>
        <p:guide pos="3840"/>
      </p:guideLst>
    </p:cSldViewPr>
  </p:slideViewPr>
  <p:outlineViewPr>
    <p:cViewPr>
      <p:scale>
        <a:sx n="33" d="100"/>
        <a:sy n="33" d="100"/>
      </p:scale>
      <p:origin x="0" y="-1332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33D6E2DC-B266-41E3-98D3-6AD604D61610}"/>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xmlns="" id="{3714E875-760F-42C9-8D5F-AF1D075CEA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xmlns="" id="{96B0C7CE-5F15-496C-8E30-9D9908014DCE}"/>
              </a:ext>
            </a:extLst>
          </p:cNvPr>
          <p:cNvSpPr>
            <a:spLocks noGrp="1"/>
          </p:cNvSpPr>
          <p:nvPr>
            <p:ph type="dt" sz="half" idx="10"/>
          </p:nvPr>
        </p:nvSpPr>
        <p:spPr/>
        <p:txBody>
          <a:bodyPr/>
          <a:lstStyle/>
          <a:p>
            <a:fld id="{AD1FDF29-5E58-42A3-980A-56E0C4F501F4}" type="datetimeFigureOut">
              <a:rPr lang="tr-TR" smtClean="0"/>
              <a:t>11.01.2021</a:t>
            </a:fld>
            <a:endParaRPr lang="tr-TR"/>
          </a:p>
        </p:txBody>
      </p:sp>
      <p:sp>
        <p:nvSpPr>
          <p:cNvPr id="5" name="Alt Bilgi Yer Tutucusu 4">
            <a:extLst>
              <a:ext uri="{FF2B5EF4-FFF2-40B4-BE49-F238E27FC236}">
                <a16:creationId xmlns:a16="http://schemas.microsoft.com/office/drawing/2014/main" xmlns="" id="{9159DC2B-052D-4863-840F-8E8B0104300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F708A96F-3836-44EC-8A8F-2E36857FA0D6}"/>
              </a:ext>
            </a:extLst>
          </p:cNvPr>
          <p:cNvSpPr>
            <a:spLocks noGrp="1"/>
          </p:cNvSpPr>
          <p:nvPr>
            <p:ph type="sldNum" sz="quarter" idx="12"/>
          </p:nvPr>
        </p:nvSpPr>
        <p:spPr/>
        <p:txBody>
          <a:bodyPr/>
          <a:lstStyle/>
          <a:p>
            <a:fld id="{65AECDC2-CDDE-48B4-9299-1460FB486E0B}" type="slidenum">
              <a:rPr lang="tr-TR" smtClean="0"/>
              <a:t>‹#›</a:t>
            </a:fld>
            <a:endParaRPr lang="tr-TR"/>
          </a:p>
        </p:txBody>
      </p:sp>
    </p:spTree>
    <p:extLst>
      <p:ext uri="{BB962C8B-B14F-4D97-AF65-F5344CB8AC3E}">
        <p14:creationId xmlns:p14="http://schemas.microsoft.com/office/powerpoint/2010/main" val="611604716"/>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12B4150C-75C8-4B23-86DF-799D6246C3D5}"/>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xmlns="" id="{88F57C3B-6B6A-407B-A738-F4087D9BCDB0}"/>
              </a:ext>
            </a:extLst>
          </p:cNvPr>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FE968551-63FD-410E-B7E3-7CAFA42E420C}"/>
              </a:ext>
            </a:extLst>
          </p:cNvPr>
          <p:cNvSpPr>
            <a:spLocks noGrp="1"/>
          </p:cNvSpPr>
          <p:nvPr>
            <p:ph type="dt" sz="half" idx="10"/>
          </p:nvPr>
        </p:nvSpPr>
        <p:spPr/>
        <p:txBody>
          <a:bodyPr/>
          <a:lstStyle/>
          <a:p>
            <a:fld id="{AD1FDF29-5E58-42A3-980A-56E0C4F501F4}" type="datetimeFigureOut">
              <a:rPr lang="tr-TR" smtClean="0"/>
              <a:t>11.01.2021</a:t>
            </a:fld>
            <a:endParaRPr lang="tr-TR"/>
          </a:p>
        </p:txBody>
      </p:sp>
      <p:sp>
        <p:nvSpPr>
          <p:cNvPr id="5" name="Alt Bilgi Yer Tutucusu 4">
            <a:extLst>
              <a:ext uri="{FF2B5EF4-FFF2-40B4-BE49-F238E27FC236}">
                <a16:creationId xmlns:a16="http://schemas.microsoft.com/office/drawing/2014/main" xmlns="" id="{F1480AB5-4FF3-4342-B39D-818F4F67AF5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E466C229-79E9-4630-8BF0-63BC994E9F5F}"/>
              </a:ext>
            </a:extLst>
          </p:cNvPr>
          <p:cNvSpPr>
            <a:spLocks noGrp="1"/>
          </p:cNvSpPr>
          <p:nvPr>
            <p:ph type="sldNum" sz="quarter" idx="12"/>
          </p:nvPr>
        </p:nvSpPr>
        <p:spPr/>
        <p:txBody>
          <a:bodyPr/>
          <a:lstStyle/>
          <a:p>
            <a:fld id="{65AECDC2-CDDE-48B4-9299-1460FB486E0B}" type="slidenum">
              <a:rPr lang="tr-TR" smtClean="0"/>
              <a:t>‹#›</a:t>
            </a:fld>
            <a:endParaRPr lang="tr-TR"/>
          </a:p>
        </p:txBody>
      </p:sp>
    </p:spTree>
    <p:extLst>
      <p:ext uri="{BB962C8B-B14F-4D97-AF65-F5344CB8AC3E}">
        <p14:creationId xmlns:p14="http://schemas.microsoft.com/office/powerpoint/2010/main" val="2713297178"/>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xmlns="" id="{FC126669-F417-4E38-BD17-81D14AF1AD2F}"/>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xmlns="" id="{72819FAC-DF7D-46E0-B0CD-D9FFF0A120F0}"/>
              </a:ext>
            </a:extLst>
          </p:cNvPr>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C8790A3E-7522-497A-9F28-A24900D80FE1}"/>
              </a:ext>
            </a:extLst>
          </p:cNvPr>
          <p:cNvSpPr>
            <a:spLocks noGrp="1"/>
          </p:cNvSpPr>
          <p:nvPr>
            <p:ph type="dt" sz="half" idx="10"/>
          </p:nvPr>
        </p:nvSpPr>
        <p:spPr/>
        <p:txBody>
          <a:bodyPr/>
          <a:lstStyle/>
          <a:p>
            <a:fld id="{AD1FDF29-5E58-42A3-980A-56E0C4F501F4}" type="datetimeFigureOut">
              <a:rPr lang="tr-TR" smtClean="0"/>
              <a:t>11.01.2021</a:t>
            </a:fld>
            <a:endParaRPr lang="tr-TR"/>
          </a:p>
        </p:txBody>
      </p:sp>
      <p:sp>
        <p:nvSpPr>
          <p:cNvPr id="5" name="Alt Bilgi Yer Tutucusu 4">
            <a:extLst>
              <a:ext uri="{FF2B5EF4-FFF2-40B4-BE49-F238E27FC236}">
                <a16:creationId xmlns:a16="http://schemas.microsoft.com/office/drawing/2014/main" xmlns="" id="{B10CDA31-87F0-4010-BB3D-951FA0B4C24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C27FC970-70A4-46A3-877F-E38F85B7BF2C}"/>
              </a:ext>
            </a:extLst>
          </p:cNvPr>
          <p:cNvSpPr>
            <a:spLocks noGrp="1"/>
          </p:cNvSpPr>
          <p:nvPr>
            <p:ph type="sldNum" sz="quarter" idx="12"/>
          </p:nvPr>
        </p:nvSpPr>
        <p:spPr/>
        <p:txBody>
          <a:bodyPr/>
          <a:lstStyle/>
          <a:p>
            <a:fld id="{65AECDC2-CDDE-48B4-9299-1460FB486E0B}" type="slidenum">
              <a:rPr lang="tr-TR" smtClean="0"/>
              <a:t>‹#›</a:t>
            </a:fld>
            <a:endParaRPr lang="tr-TR"/>
          </a:p>
        </p:txBody>
      </p:sp>
    </p:spTree>
    <p:extLst>
      <p:ext uri="{BB962C8B-B14F-4D97-AF65-F5344CB8AC3E}">
        <p14:creationId xmlns:p14="http://schemas.microsoft.com/office/powerpoint/2010/main" val="4232940329"/>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0C0AD2C5-C3A6-4D9C-BCD5-91FE5DDFBD2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xmlns="" id="{7E872709-99DE-4139-A21E-C8E45CDC54EB}"/>
              </a:ext>
            </a:extLst>
          </p:cNvPr>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B35A167A-03BB-40DB-BA4D-1DEB77359C12}"/>
              </a:ext>
            </a:extLst>
          </p:cNvPr>
          <p:cNvSpPr>
            <a:spLocks noGrp="1"/>
          </p:cNvSpPr>
          <p:nvPr>
            <p:ph type="dt" sz="half" idx="10"/>
          </p:nvPr>
        </p:nvSpPr>
        <p:spPr/>
        <p:txBody>
          <a:bodyPr/>
          <a:lstStyle/>
          <a:p>
            <a:fld id="{AD1FDF29-5E58-42A3-980A-56E0C4F501F4}" type="datetimeFigureOut">
              <a:rPr lang="tr-TR" smtClean="0"/>
              <a:t>11.01.2021</a:t>
            </a:fld>
            <a:endParaRPr lang="tr-TR"/>
          </a:p>
        </p:txBody>
      </p:sp>
      <p:sp>
        <p:nvSpPr>
          <p:cNvPr id="5" name="Alt Bilgi Yer Tutucusu 4">
            <a:extLst>
              <a:ext uri="{FF2B5EF4-FFF2-40B4-BE49-F238E27FC236}">
                <a16:creationId xmlns:a16="http://schemas.microsoft.com/office/drawing/2014/main" xmlns="" id="{9C7A462F-207D-44A9-AE63-5F8515702E5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2E2F2491-87CF-4BF3-A416-3FB1744AD199}"/>
              </a:ext>
            </a:extLst>
          </p:cNvPr>
          <p:cNvSpPr>
            <a:spLocks noGrp="1"/>
          </p:cNvSpPr>
          <p:nvPr>
            <p:ph type="sldNum" sz="quarter" idx="12"/>
          </p:nvPr>
        </p:nvSpPr>
        <p:spPr/>
        <p:txBody>
          <a:bodyPr/>
          <a:lstStyle/>
          <a:p>
            <a:fld id="{65AECDC2-CDDE-48B4-9299-1460FB486E0B}" type="slidenum">
              <a:rPr lang="tr-TR" smtClean="0"/>
              <a:t>‹#›</a:t>
            </a:fld>
            <a:endParaRPr lang="tr-TR"/>
          </a:p>
        </p:txBody>
      </p:sp>
    </p:spTree>
    <p:extLst>
      <p:ext uri="{BB962C8B-B14F-4D97-AF65-F5344CB8AC3E}">
        <p14:creationId xmlns:p14="http://schemas.microsoft.com/office/powerpoint/2010/main" val="3791722622"/>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0C28A0D3-375E-4393-A4F1-E0A6FCD88D8E}"/>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xmlns="" id="{3D492DEF-8672-408E-87A1-ED59D534EF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a:extLst>
              <a:ext uri="{FF2B5EF4-FFF2-40B4-BE49-F238E27FC236}">
                <a16:creationId xmlns:a16="http://schemas.microsoft.com/office/drawing/2014/main" xmlns="" id="{D8F96D19-44B0-4EAA-84D6-EA0556CC3EE9}"/>
              </a:ext>
            </a:extLst>
          </p:cNvPr>
          <p:cNvSpPr>
            <a:spLocks noGrp="1"/>
          </p:cNvSpPr>
          <p:nvPr>
            <p:ph type="dt" sz="half" idx="10"/>
          </p:nvPr>
        </p:nvSpPr>
        <p:spPr/>
        <p:txBody>
          <a:bodyPr/>
          <a:lstStyle/>
          <a:p>
            <a:fld id="{AD1FDF29-5E58-42A3-980A-56E0C4F501F4}" type="datetimeFigureOut">
              <a:rPr lang="tr-TR" smtClean="0"/>
              <a:t>11.01.2021</a:t>
            </a:fld>
            <a:endParaRPr lang="tr-TR"/>
          </a:p>
        </p:txBody>
      </p:sp>
      <p:sp>
        <p:nvSpPr>
          <p:cNvPr id="5" name="Alt Bilgi Yer Tutucusu 4">
            <a:extLst>
              <a:ext uri="{FF2B5EF4-FFF2-40B4-BE49-F238E27FC236}">
                <a16:creationId xmlns:a16="http://schemas.microsoft.com/office/drawing/2014/main" xmlns="" id="{1EB092ED-6D73-4506-A43F-C1BEE518E66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xmlns="" id="{43F63AD7-DCB5-4351-BF8B-AA8F36B4D1C0}"/>
              </a:ext>
            </a:extLst>
          </p:cNvPr>
          <p:cNvSpPr>
            <a:spLocks noGrp="1"/>
          </p:cNvSpPr>
          <p:nvPr>
            <p:ph type="sldNum" sz="quarter" idx="12"/>
          </p:nvPr>
        </p:nvSpPr>
        <p:spPr/>
        <p:txBody>
          <a:bodyPr/>
          <a:lstStyle/>
          <a:p>
            <a:fld id="{65AECDC2-CDDE-48B4-9299-1460FB486E0B}" type="slidenum">
              <a:rPr lang="tr-TR" smtClean="0"/>
              <a:t>‹#›</a:t>
            </a:fld>
            <a:endParaRPr lang="tr-TR"/>
          </a:p>
        </p:txBody>
      </p:sp>
    </p:spTree>
    <p:extLst>
      <p:ext uri="{BB962C8B-B14F-4D97-AF65-F5344CB8AC3E}">
        <p14:creationId xmlns:p14="http://schemas.microsoft.com/office/powerpoint/2010/main" val="2074904450"/>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B55E863F-E1BB-4A60-921B-2FFFA1BC800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xmlns="" id="{C97302CC-F782-4D3A-8ED8-5D36D4E5C97D}"/>
              </a:ext>
            </a:extLst>
          </p:cNvPr>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xmlns="" id="{38DFE687-D079-4A8C-B92C-8D8FC316F2BB}"/>
              </a:ext>
            </a:extLst>
          </p:cNvPr>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xmlns="" id="{0DF1DA25-2DA8-494C-8DFF-9EDB5076D8E9}"/>
              </a:ext>
            </a:extLst>
          </p:cNvPr>
          <p:cNvSpPr>
            <a:spLocks noGrp="1"/>
          </p:cNvSpPr>
          <p:nvPr>
            <p:ph type="dt" sz="half" idx="10"/>
          </p:nvPr>
        </p:nvSpPr>
        <p:spPr/>
        <p:txBody>
          <a:bodyPr/>
          <a:lstStyle/>
          <a:p>
            <a:fld id="{AD1FDF29-5E58-42A3-980A-56E0C4F501F4}" type="datetimeFigureOut">
              <a:rPr lang="tr-TR" smtClean="0"/>
              <a:t>11.01.2021</a:t>
            </a:fld>
            <a:endParaRPr lang="tr-TR"/>
          </a:p>
        </p:txBody>
      </p:sp>
      <p:sp>
        <p:nvSpPr>
          <p:cNvPr id="6" name="Alt Bilgi Yer Tutucusu 5">
            <a:extLst>
              <a:ext uri="{FF2B5EF4-FFF2-40B4-BE49-F238E27FC236}">
                <a16:creationId xmlns:a16="http://schemas.microsoft.com/office/drawing/2014/main" xmlns="" id="{464EFA84-39F7-4AF3-B048-F7ED92C0732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xmlns="" id="{CA3B3323-4BF2-420E-9F1A-7E5D7FA0C599}"/>
              </a:ext>
            </a:extLst>
          </p:cNvPr>
          <p:cNvSpPr>
            <a:spLocks noGrp="1"/>
          </p:cNvSpPr>
          <p:nvPr>
            <p:ph type="sldNum" sz="quarter" idx="12"/>
          </p:nvPr>
        </p:nvSpPr>
        <p:spPr/>
        <p:txBody>
          <a:bodyPr/>
          <a:lstStyle/>
          <a:p>
            <a:fld id="{65AECDC2-CDDE-48B4-9299-1460FB486E0B}" type="slidenum">
              <a:rPr lang="tr-TR" smtClean="0"/>
              <a:t>‹#›</a:t>
            </a:fld>
            <a:endParaRPr lang="tr-TR"/>
          </a:p>
        </p:txBody>
      </p:sp>
    </p:spTree>
    <p:extLst>
      <p:ext uri="{BB962C8B-B14F-4D97-AF65-F5344CB8AC3E}">
        <p14:creationId xmlns:p14="http://schemas.microsoft.com/office/powerpoint/2010/main" val="134017779"/>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A649C94D-11F9-4C0D-8331-33CF224F371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xmlns="" id="{6B24BF01-F23F-4E89-A52B-F30031997D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a:extLst>
              <a:ext uri="{FF2B5EF4-FFF2-40B4-BE49-F238E27FC236}">
                <a16:creationId xmlns:a16="http://schemas.microsoft.com/office/drawing/2014/main" xmlns="" id="{2C0075D8-87FB-417C-A882-DE2553F56A68}"/>
              </a:ext>
            </a:extLst>
          </p:cNvPr>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xmlns="" id="{9ACDD82C-C393-4DFF-A6F4-DDC025409F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a:extLst>
              <a:ext uri="{FF2B5EF4-FFF2-40B4-BE49-F238E27FC236}">
                <a16:creationId xmlns:a16="http://schemas.microsoft.com/office/drawing/2014/main" xmlns="" id="{31A6F05C-4AAF-481C-80C9-39C5595BA2B7}"/>
              </a:ext>
            </a:extLst>
          </p:cNvPr>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xmlns="" id="{6087F967-EA89-4D2A-85E9-3F2464E94705}"/>
              </a:ext>
            </a:extLst>
          </p:cNvPr>
          <p:cNvSpPr>
            <a:spLocks noGrp="1"/>
          </p:cNvSpPr>
          <p:nvPr>
            <p:ph type="dt" sz="half" idx="10"/>
          </p:nvPr>
        </p:nvSpPr>
        <p:spPr/>
        <p:txBody>
          <a:bodyPr/>
          <a:lstStyle/>
          <a:p>
            <a:fld id="{AD1FDF29-5E58-42A3-980A-56E0C4F501F4}" type="datetimeFigureOut">
              <a:rPr lang="tr-TR" smtClean="0"/>
              <a:t>11.01.2021</a:t>
            </a:fld>
            <a:endParaRPr lang="tr-TR"/>
          </a:p>
        </p:txBody>
      </p:sp>
      <p:sp>
        <p:nvSpPr>
          <p:cNvPr id="8" name="Alt Bilgi Yer Tutucusu 7">
            <a:extLst>
              <a:ext uri="{FF2B5EF4-FFF2-40B4-BE49-F238E27FC236}">
                <a16:creationId xmlns:a16="http://schemas.microsoft.com/office/drawing/2014/main" xmlns="" id="{9CB67EF2-1A9D-4A05-BC9E-460AE8C1403A}"/>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xmlns="" id="{EDD1C6C3-E2B5-425B-8403-9AE4D26660DE}"/>
              </a:ext>
            </a:extLst>
          </p:cNvPr>
          <p:cNvSpPr>
            <a:spLocks noGrp="1"/>
          </p:cNvSpPr>
          <p:nvPr>
            <p:ph type="sldNum" sz="quarter" idx="12"/>
          </p:nvPr>
        </p:nvSpPr>
        <p:spPr/>
        <p:txBody>
          <a:bodyPr/>
          <a:lstStyle/>
          <a:p>
            <a:fld id="{65AECDC2-CDDE-48B4-9299-1460FB486E0B}" type="slidenum">
              <a:rPr lang="tr-TR" smtClean="0"/>
              <a:t>‹#›</a:t>
            </a:fld>
            <a:endParaRPr lang="tr-TR"/>
          </a:p>
        </p:txBody>
      </p:sp>
    </p:spTree>
    <p:extLst>
      <p:ext uri="{BB962C8B-B14F-4D97-AF65-F5344CB8AC3E}">
        <p14:creationId xmlns:p14="http://schemas.microsoft.com/office/powerpoint/2010/main" val="2444860065"/>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FA07DB08-49A3-4C60-845C-253159CBA6ED}"/>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xmlns="" id="{D4786515-DDE4-44FC-92DE-6AE65C129AA9}"/>
              </a:ext>
            </a:extLst>
          </p:cNvPr>
          <p:cNvSpPr>
            <a:spLocks noGrp="1"/>
          </p:cNvSpPr>
          <p:nvPr>
            <p:ph type="dt" sz="half" idx="10"/>
          </p:nvPr>
        </p:nvSpPr>
        <p:spPr/>
        <p:txBody>
          <a:bodyPr/>
          <a:lstStyle/>
          <a:p>
            <a:fld id="{AD1FDF29-5E58-42A3-980A-56E0C4F501F4}" type="datetimeFigureOut">
              <a:rPr lang="tr-TR" smtClean="0"/>
              <a:t>11.01.2021</a:t>
            </a:fld>
            <a:endParaRPr lang="tr-TR"/>
          </a:p>
        </p:txBody>
      </p:sp>
      <p:sp>
        <p:nvSpPr>
          <p:cNvPr id="4" name="Alt Bilgi Yer Tutucusu 3">
            <a:extLst>
              <a:ext uri="{FF2B5EF4-FFF2-40B4-BE49-F238E27FC236}">
                <a16:creationId xmlns:a16="http://schemas.microsoft.com/office/drawing/2014/main" xmlns="" id="{96679010-F84B-43E2-8E2F-9C5BEFD321A0}"/>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xmlns="" id="{780412CC-B603-491E-848D-146FC98527DF}"/>
              </a:ext>
            </a:extLst>
          </p:cNvPr>
          <p:cNvSpPr>
            <a:spLocks noGrp="1"/>
          </p:cNvSpPr>
          <p:nvPr>
            <p:ph type="sldNum" sz="quarter" idx="12"/>
          </p:nvPr>
        </p:nvSpPr>
        <p:spPr/>
        <p:txBody>
          <a:bodyPr/>
          <a:lstStyle/>
          <a:p>
            <a:fld id="{65AECDC2-CDDE-48B4-9299-1460FB486E0B}" type="slidenum">
              <a:rPr lang="tr-TR" smtClean="0"/>
              <a:t>‹#›</a:t>
            </a:fld>
            <a:endParaRPr lang="tr-TR"/>
          </a:p>
        </p:txBody>
      </p:sp>
    </p:spTree>
    <p:extLst>
      <p:ext uri="{BB962C8B-B14F-4D97-AF65-F5344CB8AC3E}">
        <p14:creationId xmlns:p14="http://schemas.microsoft.com/office/powerpoint/2010/main" val="983056262"/>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xmlns="" id="{7D177C1E-6F64-4F19-B0BE-2DAC3B018D07}"/>
              </a:ext>
            </a:extLst>
          </p:cNvPr>
          <p:cNvSpPr>
            <a:spLocks noGrp="1"/>
          </p:cNvSpPr>
          <p:nvPr>
            <p:ph type="dt" sz="half" idx="10"/>
          </p:nvPr>
        </p:nvSpPr>
        <p:spPr/>
        <p:txBody>
          <a:bodyPr/>
          <a:lstStyle/>
          <a:p>
            <a:fld id="{AD1FDF29-5E58-42A3-980A-56E0C4F501F4}" type="datetimeFigureOut">
              <a:rPr lang="tr-TR" smtClean="0"/>
              <a:t>11.01.2021</a:t>
            </a:fld>
            <a:endParaRPr lang="tr-TR"/>
          </a:p>
        </p:txBody>
      </p:sp>
      <p:sp>
        <p:nvSpPr>
          <p:cNvPr id="3" name="Alt Bilgi Yer Tutucusu 2">
            <a:extLst>
              <a:ext uri="{FF2B5EF4-FFF2-40B4-BE49-F238E27FC236}">
                <a16:creationId xmlns:a16="http://schemas.microsoft.com/office/drawing/2014/main" xmlns="" id="{130AE433-34A6-4AF6-9B8C-B3173F3FB0C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xmlns="" id="{48426CF8-020E-40D9-94F9-F275AB2D6976}"/>
              </a:ext>
            </a:extLst>
          </p:cNvPr>
          <p:cNvSpPr>
            <a:spLocks noGrp="1"/>
          </p:cNvSpPr>
          <p:nvPr>
            <p:ph type="sldNum" sz="quarter" idx="12"/>
          </p:nvPr>
        </p:nvSpPr>
        <p:spPr/>
        <p:txBody>
          <a:bodyPr/>
          <a:lstStyle/>
          <a:p>
            <a:fld id="{65AECDC2-CDDE-48B4-9299-1460FB486E0B}" type="slidenum">
              <a:rPr lang="tr-TR" smtClean="0"/>
              <a:t>‹#›</a:t>
            </a:fld>
            <a:endParaRPr lang="tr-TR"/>
          </a:p>
        </p:txBody>
      </p:sp>
    </p:spTree>
    <p:extLst>
      <p:ext uri="{BB962C8B-B14F-4D97-AF65-F5344CB8AC3E}">
        <p14:creationId xmlns:p14="http://schemas.microsoft.com/office/powerpoint/2010/main" val="3235665533"/>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2C2DEFAC-04E3-44DC-A6CB-0180C098D6B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xmlns="" id="{1E5E10C6-A9B6-4AC6-A669-CA400CDC72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xmlns="" id="{28B5A249-3C3D-4E02-AE21-1FB4D61B08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xmlns="" id="{9786C321-886D-4030-8273-115A7A719EE4}"/>
              </a:ext>
            </a:extLst>
          </p:cNvPr>
          <p:cNvSpPr>
            <a:spLocks noGrp="1"/>
          </p:cNvSpPr>
          <p:nvPr>
            <p:ph type="dt" sz="half" idx="10"/>
          </p:nvPr>
        </p:nvSpPr>
        <p:spPr/>
        <p:txBody>
          <a:bodyPr/>
          <a:lstStyle/>
          <a:p>
            <a:fld id="{AD1FDF29-5E58-42A3-980A-56E0C4F501F4}" type="datetimeFigureOut">
              <a:rPr lang="tr-TR" smtClean="0"/>
              <a:t>11.01.2021</a:t>
            </a:fld>
            <a:endParaRPr lang="tr-TR"/>
          </a:p>
        </p:txBody>
      </p:sp>
      <p:sp>
        <p:nvSpPr>
          <p:cNvPr id="6" name="Alt Bilgi Yer Tutucusu 5">
            <a:extLst>
              <a:ext uri="{FF2B5EF4-FFF2-40B4-BE49-F238E27FC236}">
                <a16:creationId xmlns:a16="http://schemas.microsoft.com/office/drawing/2014/main" xmlns="" id="{933CE55B-5B8B-4922-9D48-1551A033812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xmlns="" id="{EB41489D-6108-4BFA-8AFA-E616065F9293}"/>
              </a:ext>
            </a:extLst>
          </p:cNvPr>
          <p:cNvSpPr>
            <a:spLocks noGrp="1"/>
          </p:cNvSpPr>
          <p:nvPr>
            <p:ph type="sldNum" sz="quarter" idx="12"/>
          </p:nvPr>
        </p:nvSpPr>
        <p:spPr/>
        <p:txBody>
          <a:bodyPr/>
          <a:lstStyle/>
          <a:p>
            <a:fld id="{65AECDC2-CDDE-48B4-9299-1460FB486E0B}" type="slidenum">
              <a:rPr lang="tr-TR" smtClean="0"/>
              <a:t>‹#›</a:t>
            </a:fld>
            <a:endParaRPr lang="tr-TR"/>
          </a:p>
        </p:txBody>
      </p:sp>
    </p:spTree>
    <p:extLst>
      <p:ext uri="{BB962C8B-B14F-4D97-AF65-F5344CB8AC3E}">
        <p14:creationId xmlns:p14="http://schemas.microsoft.com/office/powerpoint/2010/main" val="3393047118"/>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C307CB54-03EA-4494-A8BD-7B0FBA41A55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xmlns="" id="{AA1F43BB-CB54-47A7-B1F0-BC007C8F23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xmlns="" id="{34DD45BB-67AC-4450-8FD9-1C28CD1B2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xmlns="" id="{4EE7B2FF-D73B-43A4-95A7-E2949A3E1429}"/>
              </a:ext>
            </a:extLst>
          </p:cNvPr>
          <p:cNvSpPr>
            <a:spLocks noGrp="1"/>
          </p:cNvSpPr>
          <p:nvPr>
            <p:ph type="dt" sz="half" idx="10"/>
          </p:nvPr>
        </p:nvSpPr>
        <p:spPr/>
        <p:txBody>
          <a:bodyPr/>
          <a:lstStyle/>
          <a:p>
            <a:fld id="{AD1FDF29-5E58-42A3-980A-56E0C4F501F4}" type="datetimeFigureOut">
              <a:rPr lang="tr-TR" smtClean="0"/>
              <a:t>11.01.2021</a:t>
            </a:fld>
            <a:endParaRPr lang="tr-TR"/>
          </a:p>
        </p:txBody>
      </p:sp>
      <p:sp>
        <p:nvSpPr>
          <p:cNvPr id="6" name="Alt Bilgi Yer Tutucusu 5">
            <a:extLst>
              <a:ext uri="{FF2B5EF4-FFF2-40B4-BE49-F238E27FC236}">
                <a16:creationId xmlns:a16="http://schemas.microsoft.com/office/drawing/2014/main" xmlns="" id="{4FB5B12B-4FDC-40DA-A2E6-3674D2E5ACA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xmlns="" id="{ED121F0C-108B-45E1-B74E-61A6E9775A22}"/>
              </a:ext>
            </a:extLst>
          </p:cNvPr>
          <p:cNvSpPr>
            <a:spLocks noGrp="1"/>
          </p:cNvSpPr>
          <p:nvPr>
            <p:ph type="sldNum" sz="quarter" idx="12"/>
          </p:nvPr>
        </p:nvSpPr>
        <p:spPr/>
        <p:txBody>
          <a:bodyPr/>
          <a:lstStyle/>
          <a:p>
            <a:fld id="{65AECDC2-CDDE-48B4-9299-1460FB486E0B}" type="slidenum">
              <a:rPr lang="tr-TR" smtClean="0"/>
              <a:t>‹#›</a:t>
            </a:fld>
            <a:endParaRPr lang="tr-TR"/>
          </a:p>
        </p:txBody>
      </p:sp>
    </p:spTree>
    <p:extLst>
      <p:ext uri="{BB962C8B-B14F-4D97-AF65-F5344CB8AC3E}">
        <p14:creationId xmlns:p14="http://schemas.microsoft.com/office/powerpoint/2010/main" val="3876880616"/>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xmlns="" id="{941A9079-14EE-4244-BFA3-0AE9E3815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xmlns="" id="{4D82D4D7-DB3A-45E5-A944-26C446A3CC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xmlns="" id="{FFC32832-BE59-4387-8DFE-0FD8F8ACC8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1FDF29-5E58-42A3-980A-56E0C4F501F4}" type="datetimeFigureOut">
              <a:rPr lang="tr-TR" smtClean="0"/>
              <a:t>11.01.2021</a:t>
            </a:fld>
            <a:endParaRPr lang="tr-TR"/>
          </a:p>
        </p:txBody>
      </p:sp>
      <p:sp>
        <p:nvSpPr>
          <p:cNvPr id="5" name="Alt Bilgi Yer Tutucusu 4">
            <a:extLst>
              <a:ext uri="{FF2B5EF4-FFF2-40B4-BE49-F238E27FC236}">
                <a16:creationId xmlns:a16="http://schemas.microsoft.com/office/drawing/2014/main" xmlns="" id="{4D59D3B7-338F-4F50-BEA6-EBCFB326D3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xmlns="" id="{30F83B0A-44F4-4308-BEDB-40787E709A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ECDC2-CDDE-48B4-9299-1460FB486E0B}" type="slidenum">
              <a:rPr lang="tr-TR" smtClean="0"/>
              <a:t>‹#›</a:t>
            </a:fld>
            <a:endParaRPr lang="tr-TR"/>
          </a:p>
        </p:txBody>
      </p:sp>
    </p:spTree>
    <p:extLst>
      <p:ext uri="{BB962C8B-B14F-4D97-AF65-F5344CB8AC3E}">
        <p14:creationId xmlns:p14="http://schemas.microsoft.com/office/powerpoint/2010/main" val="4176968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120BF2D2-3299-41E1-A2FB-58AA3A66C789}"/>
              </a:ext>
            </a:extLst>
          </p:cNvPr>
          <p:cNvSpPr>
            <a:spLocks noGrp="1"/>
          </p:cNvSpPr>
          <p:nvPr>
            <p:ph type="ctrTitle"/>
          </p:nvPr>
        </p:nvSpPr>
        <p:spPr>
          <a:xfrm>
            <a:off x="500331" y="1258038"/>
            <a:ext cx="5857338" cy="1956552"/>
          </a:xfrm>
        </p:spPr>
        <p:txBody>
          <a:bodyPr vert="horz" lIns="91440" tIns="45720" rIns="91440" bIns="45720" rtlCol="0" anchor="ctr">
            <a:normAutofit/>
          </a:bodyPr>
          <a:lstStyle/>
          <a:p>
            <a:r>
              <a:rPr lang="tr-TR" b="1" dirty="0"/>
              <a:t>Python</a:t>
            </a:r>
            <a:endParaRPr lang="en-US" b="1" dirty="0">
              <a:effectLst>
                <a:outerShdw blurRad="38100" dist="38100" dir="2700000" algn="tl">
                  <a:srgbClr val="000000">
                    <a:alpha val="43137"/>
                  </a:srgbClr>
                </a:outerShdw>
              </a:effectLst>
              <a:latin typeface="+mn-lt"/>
            </a:endParaRPr>
          </a:p>
        </p:txBody>
      </p:sp>
      <p:sp>
        <p:nvSpPr>
          <p:cNvPr id="4" name="Alt Başlık 3"/>
          <p:cNvSpPr>
            <a:spLocks noGrp="1"/>
          </p:cNvSpPr>
          <p:nvPr>
            <p:ph type="subTitle" idx="1"/>
          </p:nvPr>
        </p:nvSpPr>
        <p:spPr/>
        <p:txBody>
          <a:bodyPr>
            <a:normAutofit/>
          </a:bodyPr>
          <a:lstStyle/>
          <a:p>
            <a:pPr algn="l"/>
            <a:r>
              <a:rPr lang="tr-TR" sz="3600" b="1" dirty="0" smtClean="0"/>
              <a:t>Hata Çeşitleri</a:t>
            </a:r>
            <a:endParaRPr lang="tr-TR" sz="3600" b="1" dirty="0">
              <a:solidFill>
                <a:schemeClr val="bg1"/>
              </a:solidFill>
            </a:endParaRPr>
          </a:p>
        </p:txBody>
      </p:sp>
    </p:spTree>
    <p:extLst>
      <p:ext uri="{BB962C8B-B14F-4D97-AF65-F5344CB8AC3E}">
        <p14:creationId xmlns:p14="http://schemas.microsoft.com/office/powerpoint/2010/main" val="40197899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rgbClr val="C00000"/>
                </a:solidFill>
              </a:rPr>
              <a:t>1- Söz Dizimi Hataları (SyntaxError) </a:t>
            </a:r>
            <a:r>
              <a:rPr lang="tr-TR" b="1" dirty="0" smtClean="0">
                <a:solidFill>
                  <a:srgbClr val="C00000"/>
                </a:solidFill>
              </a:rPr>
              <a:t>:</a:t>
            </a:r>
            <a:endParaRPr lang="tr-TR" dirty="0">
              <a:solidFill>
                <a:srgbClr val="C00000"/>
              </a:solidFill>
            </a:endParaRPr>
          </a:p>
        </p:txBody>
      </p:sp>
      <p:sp>
        <p:nvSpPr>
          <p:cNvPr id="3" name="İçerik Yer Tutucusu 2"/>
          <p:cNvSpPr>
            <a:spLocks noGrp="1"/>
          </p:cNvSpPr>
          <p:nvPr>
            <p:ph idx="1"/>
          </p:nvPr>
        </p:nvSpPr>
        <p:spPr/>
        <p:txBody>
          <a:bodyPr>
            <a:normAutofit lnSpcReduction="10000"/>
          </a:bodyPr>
          <a:lstStyle/>
          <a:p>
            <a:r>
              <a:rPr lang="tr-TR" b="1" dirty="0" smtClean="0"/>
              <a:t>Ör1</a:t>
            </a:r>
            <a:r>
              <a:rPr lang="tr-TR" b="1" dirty="0"/>
              <a:t>: Hatalı atama işlemi:</a:t>
            </a:r>
          </a:p>
          <a:p>
            <a:r>
              <a:rPr lang="tr-TR" b="1" dirty="0"/>
              <a:t>y = 5</a:t>
            </a:r>
          </a:p>
          <a:p>
            <a:r>
              <a:rPr lang="tr-TR" b="1" dirty="0"/>
              <a:t>x + 2 = y</a:t>
            </a:r>
          </a:p>
          <a:p>
            <a:r>
              <a:rPr lang="tr-TR" b="1" dirty="0"/>
              <a:t>print(x)</a:t>
            </a:r>
          </a:p>
          <a:p>
            <a:r>
              <a:rPr lang="tr-TR" b="1" dirty="0"/>
              <a:t>Doğrusu:</a:t>
            </a:r>
          </a:p>
          <a:p>
            <a:r>
              <a:rPr lang="tr-TR" b="1" dirty="0"/>
              <a:t>y = 5</a:t>
            </a:r>
          </a:p>
          <a:p>
            <a:r>
              <a:rPr lang="tr-TR" b="1" dirty="0"/>
              <a:t>x=y-2</a:t>
            </a:r>
          </a:p>
          <a:p>
            <a:r>
              <a:rPr lang="tr-TR" b="1" dirty="0"/>
              <a:t>print(x)</a:t>
            </a:r>
          </a:p>
          <a:p>
            <a:r>
              <a:rPr lang="tr-TR" b="1" dirty="0"/>
              <a:t>Çıktı: 3</a:t>
            </a:r>
            <a:endParaRPr lang="tr-TR" dirty="0"/>
          </a:p>
        </p:txBody>
      </p:sp>
    </p:spTree>
    <p:extLst>
      <p:ext uri="{BB962C8B-B14F-4D97-AF65-F5344CB8AC3E}">
        <p14:creationId xmlns:p14="http://schemas.microsoft.com/office/powerpoint/2010/main" val="1322265039"/>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rgbClr val="C00000"/>
                </a:solidFill>
              </a:rPr>
              <a:t>1- Söz Dizimi Hataları (SyntaxError) </a:t>
            </a:r>
            <a:r>
              <a:rPr lang="tr-TR" b="1" dirty="0" smtClean="0">
                <a:solidFill>
                  <a:srgbClr val="C00000"/>
                </a:solidFill>
              </a:rPr>
              <a:t>:</a:t>
            </a:r>
            <a:endParaRPr lang="tr-TR" dirty="0">
              <a:solidFill>
                <a:srgbClr val="C00000"/>
              </a:solidFill>
            </a:endParaRPr>
          </a:p>
        </p:txBody>
      </p:sp>
      <p:sp>
        <p:nvSpPr>
          <p:cNvPr id="3" name="İçerik Yer Tutucusu 2"/>
          <p:cNvSpPr>
            <a:spLocks noGrp="1"/>
          </p:cNvSpPr>
          <p:nvPr>
            <p:ph idx="1"/>
          </p:nvPr>
        </p:nvSpPr>
        <p:spPr>
          <a:xfrm>
            <a:off x="838200" y="1825625"/>
            <a:ext cx="4833730" cy="1725958"/>
          </a:xfrm>
        </p:spPr>
        <p:txBody>
          <a:bodyPr>
            <a:normAutofit/>
          </a:bodyPr>
          <a:lstStyle/>
          <a:p>
            <a:r>
              <a:rPr lang="tr-TR" b="1" dirty="0"/>
              <a:t>Ör2: Eşleşmeyen parantez:</a:t>
            </a:r>
          </a:p>
          <a:p>
            <a:r>
              <a:rPr lang="tr-TR" b="1" dirty="0"/>
              <a:t>print(5+(3*4) #hata</a:t>
            </a:r>
          </a:p>
          <a:p>
            <a:r>
              <a:rPr lang="tr-TR" b="1" dirty="0"/>
              <a:t>print(5+(3*4)) #doğrusu</a:t>
            </a:r>
            <a:endParaRPr lang="tr-TR" dirty="0"/>
          </a:p>
        </p:txBody>
      </p:sp>
    </p:spTree>
    <p:extLst>
      <p:ext uri="{BB962C8B-B14F-4D97-AF65-F5344CB8AC3E}">
        <p14:creationId xmlns:p14="http://schemas.microsoft.com/office/powerpoint/2010/main" val="3066506740"/>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rgbClr val="C00000"/>
                </a:solidFill>
              </a:rPr>
              <a:t>1- Söz Dizimi Hataları (SyntaxError) </a:t>
            </a:r>
            <a:r>
              <a:rPr lang="tr-TR" b="1" dirty="0" smtClean="0">
                <a:solidFill>
                  <a:srgbClr val="C00000"/>
                </a:solidFill>
              </a:rPr>
              <a:t>:</a:t>
            </a:r>
            <a:endParaRPr lang="tr-TR" dirty="0">
              <a:solidFill>
                <a:srgbClr val="C00000"/>
              </a:solidFill>
            </a:endParaRPr>
          </a:p>
        </p:txBody>
      </p:sp>
      <p:sp>
        <p:nvSpPr>
          <p:cNvPr id="3" name="İçerik Yer Tutucusu 2"/>
          <p:cNvSpPr>
            <a:spLocks noGrp="1"/>
          </p:cNvSpPr>
          <p:nvPr>
            <p:ph idx="1"/>
          </p:nvPr>
        </p:nvSpPr>
        <p:spPr>
          <a:xfrm>
            <a:off x="838199" y="1825625"/>
            <a:ext cx="7802217" cy="2547592"/>
          </a:xfrm>
        </p:spPr>
        <p:txBody>
          <a:bodyPr>
            <a:normAutofit/>
          </a:bodyPr>
          <a:lstStyle/>
          <a:p>
            <a:r>
              <a:rPr lang="tr-TR" b="1" dirty="0"/>
              <a:t>Ör3: Eşleşmeyen tırnak işareti:</a:t>
            </a:r>
          </a:p>
          <a:p>
            <a:r>
              <a:rPr lang="tr-TR" b="1" dirty="0"/>
              <a:t>print(‘</a:t>
            </a:r>
            <a:r>
              <a:rPr lang="tr-TR" b="1" dirty="0" smtClean="0"/>
              <a:t>hello”) </a:t>
            </a:r>
            <a:r>
              <a:rPr lang="tr-TR" b="1" dirty="0"/>
              <a:t>#hata</a:t>
            </a:r>
          </a:p>
          <a:p>
            <a:r>
              <a:rPr lang="tr-TR" b="1" dirty="0" smtClean="0"/>
              <a:t>print(“hello”) </a:t>
            </a:r>
            <a:r>
              <a:rPr lang="tr-TR" b="1" dirty="0"/>
              <a:t>#doğrusu</a:t>
            </a:r>
          </a:p>
          <a:p>
            <a:r>
              <a:rPr lang="tr-TR" b="1" dirty="0"/>
              <a:t>print(‘hello’) #doğrusu</a:t>
            </a:r>
            <a:endParaRPr lang="tr-TR" dirty="0"/>
          </a:p>
        </p:txBody>
      </p:sp>
    </p:spTree>
    <p:extLst>
      <p:ext uri="{BB962C8B-B14F-4D97-AF65-F5344CB8AC3E}">
        <p14:creationId xmlns:p14="http://schemas.microsoft.com/office/powerpoint/2010/main" val="1463587443"/>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rgbClr val="C00000"/>
                </a:solidFill>
              </a:rPr>
              <a:t>1- Söz Dizimi Hataları (SyntaxError) </a:t>
            </a:r>
            <a:r>
              <a:rPr lang="tr-TR" b="1" dirty="0" smtClean="0">
                <a:solidFill>
                  <a:srgbClr val="C00000"/>
                </a:solidFill>
              </a:rPr>
              <a:t>:</a:t>
            </a:r>
            <a:endParaRPr lang="tr-TR" dirty="0">
              <a:solidFill>
                <a:srgbClr val="C00000"/>
              </a:solidFill>
            </a:endParaRPr>
          </a:p>
        </p:txBody>
      </p:sp>
      <p:sp>
        <p:nvSpPr>
          <p:cNvPr id="3" name="İçerik Yer Tutucusu 2"/>
          <p:cNvSpPr>
            <a:spLocks noGrp="1"/>
          </p:cNvSpPr>
          <p:nvPr>
            <p:ph idx="1"/>
          </p:nvPr>
        </p:nvSpPr>
        <p:spPr>
          <a:xfrm>
            <a:off x="838199" y="1825624"/>
            <a:ext cx="10214114" cy="4442653"/>
          </a:xfrm>
        </p:spPr>
        <p:txBody>
          <a:bodyPr>
            <a:normAutofit fontScale="85000" lnSpcReduction="20000"/>
          </a:bodyPr>
          <a:lstStyle/>
          <a:p>
            <a:r>
              <a:rPr lang="tr-TR" b="1" dirty="0"/>
              <a:t>Ör4: </a:t>
            </a:r>
            <a:r>
              <a:rPr lang="tr-TR" dirty="0"/>
              <a:t>Hatalı girinti; if, while, for gibi döngü komutlarından sonra yazılan kodlar biraz </a:t>
            </a:r>
            <a:r>
              <a:rPr lang="tr-TR" dirty="0" smtClean="0"/>
              <a:t>içerden yazılır</a:t>
            </a:r>
            <a:r>
              <a:rPr lang="tr-TR" dirty="0"/>
              <a:t>.</a:t>
            </a:r>
          </a:p>
          <a:p>
            <a:r>
              <a:rPr lang="tr-TR" b="1" dirty="0"/>
              <a:t>a=4</a:t>
            </a:r>
          </a:p>
          <a:p>
            <a:r>
              <a:rPr lang="tr-TR" b="1" dirty="0"/>
              <a:t>b=6</a:t>
            </a:r>
          </a:p>
          <a:p>
            <a:r>
              <a:rPr lang="tr-TR" b="1" dirty="0"/>
              <a:t>if a&lt;b:</a:t>
            </a:r>
          </a:p>
          <a:p>
            <a:r>
              <a:rPr lang="tr-TR" b="1" dirty="0"/>
              <a:t>print("a, b'den küçüktür")</a:t>
            </a:r>
          </a:p>
          <a:p>
            <a:r>
              <a:rPr lang="tr-TR" b="1" dirty="0"/>
              <a:t>Doğrusu:</a:t>
            </a:r>
          </a:p>
          <a:p>
            <a:r>
              <a:rPr lang="tr-TR" b="1" dirty="0"/>
              <a:t>a=4</a:t>
            </a:r>
          </a:p>
          <a:p>
            <a:r>
              <a:rPr lang="tr-TR" b="1" dirty="0"/>
              <a:t>b=6</a:t>
            </a:r>
          </a:p>
          <a:p>
            <a:r>
              <a:rPr lang="tr-TR" b="1" dirty="0"/>
              <a:t>if a&lt;b:</a:t>
            </a:r>
          </a:p>
          <a:p>
            <a:r>
              <a:rPr lang="tr-TR" b="1" dirty="0" smtClean="0"/>
              <a:t>  print</a:t>
            </a:r>
            <a:r>
              <a:rPr lang="tr-TR" b="1" dirty="0"/>
              <a:t>("a, b'den küçüktür")</a:t>
            </a:r>
            <a:endParaRPr lang="tr-TR" dirty="0"/>
          </a:p>
        </p:txBody>
      </p:sp>
    </p:spTree>
    <p:extLst>
      <p:ext uri="{BB962C8B-B14F-4D97-AF65-F5344CB8AC3E}">
        <p14:creationId xmlns:p14="http://schemas.microsoft.com/office/powerpoint/2010/main" val="148052818"/>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rgbClr val="C00000"/>
                </a:solidFill>
              </a:rPr>
              <a:t>2- Çalışma Zamanı Hataları:</a:t>
            </a:r>
          </a:p>
        </p:txBody>
      </p:sp>
      <p:sp>
        <p:nvSpPr>
          <p:cNvPr id="3" name="İçerik Yer Tutucusu 2"/>
          <p:cNvSpPr>
            <a:spLocks noGrp="1"/>
          </p:cNvSpPr>
          <p:nvPr>
            <p:ph idx="1"/>
          </p:nvPr>
        </p:nvSpPr>
        <p:spPr>
          <a:xfrm>
            <a:off x="838199" y="1825624"/>
            <a:ext cx="10214114" cy="4442653"/>
          </a:xfrm>
        </p:spPr>
        <p:txBody>
          <a:bodyPr>
            <a:normAutofit/>
          </a:bodyPr>
          <a:lstStyle/>
          <a:p>
            <a:r>
              <a:rPr lang="tr-TR" b="1" dirty="0" smtClean="0"/>
              <a:t>Ör1</a:t>
            </a:r>
            <a:r>
              <a:rPr lang="tr-TR" b="1" dirty="0"/>
              <a:t>: </a:t>
            </a:r>
            <a:r>
              <a:rPr lang="tr-TR" dirty="0"/>
              <a:t>Atanmayan değişken</a:t>
            </a:r>
          </a:p>
          <a:p>
            <a:r>
              <a:rPr lang="tr-TR" b="1" dirty="0"/>
              <a:t>x=5</a:t>
            </a:r>
          </a:p>
          <a:p>
            <a:r>
              <a:rPr lang="tr-TR" b="1" dirty="0"/>
              <a:t>print(x+y</a:t>
            </a:r>
            <a:r>
              <a:rPr lang="tr-TR" b="1" dirty="0" smtClean="0"/>
              <a:t>) </a:t>
            </a:r>
            <a:r>
              <a:rPr lang="tr-TR" b="1" dirty="0" smtClean="0">
                <a:solidFill>
                  <a:srgbClr val="C00000"/>
                </a:solidFill>
                <a:sym typeface="Wingdings" panose="05000000000000000000" pitchFamily="2" charset="2"/>
              </a:rPr>
              <a:t></a:t>
            </a:r>
            <a:r>
              <a:rPr lang="tr-TR" b="1" dirty="0" smtClean="0">
                <a:solidFill>
                  <a:srgbClr val="C00000"/>
                </a:solidFill>
              </a:rPr>
              <a:t> </a:t>
            </a:r>
            <a:r>
              <a:rPr lang="tr-TR" b="1" dirty="0">
                <a:solidFill>
                  <a:srgbClr val="C00000"/>
                </a:solidFill>
              </a:rPr>
              <a:t>#y diye bir değişken yok, yani atanmamış.</a:t>
            </a:r>
          </a:p>
          <a:p>
            <a:r>
              <a:rPr lang="tr-TR" b="1" dirty="0"/>
              <a:t>Doğrusu:</a:t>
            </a:r>
          </a:p>
          <a:p>
            <a:r>
              <a:rPr lang="tr-TR" b="1" dirty="0"/>
              <a:t>x=5</a:t>
            </a:r>
          </a:p>
          <a:p>
            <a:r>
              <a:rPr lang="tr-TR" b="1" dirty="0"/>
              <a:t>y=8</a:t>
            </a:r>
          </a:p>
          <a:p>
            <a:r>
              <a:rPr lang="tr-TR" b="1" dirty="0"/>
              <a:t>print(x+y)</a:t>
            </a:r>
          </a:p>
          <a:p>
            <a:r>
              <a:rPr lang="tr-TR" b="1" dirty="0"/>
              <a:t>Çıktı: 13</a:t>
            </a:r>
            <a:endParaRPr lang="tr-TR" dirty="0"/>
          </a:p>
        </p:txBody>
      </p:sp>
    </p:spTree>
    <p:extLst>
      <p:ext uri="{BB962C8B-B14F-4D97-AF65-F5344CB8AC3E}">
        <p14:creationId xmlns:p14="http://schemas.microsoft.com/office/powerpoint/2010/main" val="986256162"/>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rgbClr val="C00000"/>
                </a:solidFill>
              </a:rPr>
              <a:t>2- Çalışma Zamanı Hataları:</a:t>
            </a:r>
          </a:p>
        </p:txBody>
      </p:sp>
      <p:sp>
        <p:nvSpPr>
          <p:cNvPr id="3" name="İçerik Yer Tutucusu 2"/>
          <p:cNvSpPr>
            <a:spLocks noGrp="1"/>
          </p:cNvSpPr>
          <p:nvPr>
            <p:ph idx="1"/>
          </p:nvPr>
        </p:nvSpPr>
        <p:spPr>
          <a:xfrm>
            <a:off x="838199" y="1825624"/>
            <a:ext cx="10214114" cy="4442653"/>
          </a:xfrm>
        </p:spPr>
        <p:txBody>
          <a:bodyPr>
            <a:normAutofit/>
          </a:bodyPr>
          <a:lstStyle/>
          <a:p>
            <a:r>
              <a:rPr lang="tr-TR" b="1" dirty="0"/>
              <a:t>Ör2: </a:t>
            </a:r>
            <a:r>
              <a:rPr lang="tr-TR" dirty="0"/>
              <a:t>Sıfıra bölme işlemi</a:t>
            </a:r>
          </a:p>
          <a:p>
            <a:r>
              <a:rPr lang="tr-TR" b="1" dirty="0" smtClean="0"/>
              <a:t>32/0</a:t>
            </a:r>
          </a:p>
          <a:p>
            <a:r>
              <a:rPr lang="tr-TR" b="1" dirty="0"/>
              <a:t>Ör3: </a:t>
            </a:r>
            <a:r>
              <a:rPr lang="tr-TR" dirty="0"/>
              <a:t>Sayıları string’e bölmek</a:t>
            </a:r>
          </a:p>
          <a:p>
            <a:r>
              <a:rPr lang="tr-TR" b="1" dirty="0"/>
              <a:t>print(5</a:t>
            </a:r>
            <a:r>
              <a:rPr lang="tr-TR" b="1" dirty="0" smtClean="0"/>
              <a:t>/‛5‛)</a:t>
            </a:r>
            <a:endParaRPr lang="tr-TR" b="1" dirty="0"/>
          </a:p>
          <a:p>
            <a:r>
              <a:rPr lang="tr-TR" b="1" dirty="0"/>
              <a:t>Ör4: </a:t>
            </a:r>
            <a:r>
              <a:rPr lang="tr-TR" dirty="0"/>
              <a:t>Hiç gerçekleşmeyecek koşullar</a:t>
            </a:r>
          </a:p>
          <a:p>
            <a:r>
              <a:rPr lang="tr-TR" b="1" dirty="0"/>
              <a:t>if 2&gt;4:</a:t>
            </a:r>
          </a:p>
          <a:p>
            <a:r>
              <a:rPr lang="tr-TR" b="1" dirty="0"/>
              <a:t>print("Merhaba Uzaylı</a:t>
            </a:r>
            <a:r>
              <a:rPr lang="tr-TR" b="1" dirty="0" smtClean="0"/>
              <a:t>")</a:t>
            </a:r>
            <a:endParaRPr lang="tr-TR" dirty="0"/>
          </a:p>
        </p:txBody>
      </p:sp>
    </p:spTree>
    <p:extLst>
      <p:ext uri="{BB962C8B-B14F-4D97-AF65-F5344CB8AC3E}">
        <p14:creationId xmlns:p14="http://schemas.microsoft.com/office/powerpoint/2010/main" val="850927304"/>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rgbClr val="C00000"/>
                </a:solidFill>
              </a:rPr>
              <a:t>3- Mantık Hataları (Anlam Bilimsel Hatalar) :</a:t>
            </a:r>
          </a:p>
        </p:txBody>
      </p:sp>
      <p:sp>
        <p:nvSpPr>
          <p:cNvPr id="3" name="İçerik Yer Tutucusu 2"/>
          <p:cNvSpPr>
            <a:spLocks noGrp="1"/>
          </p:cNvSpPr>
          <p:nvPr>
            <p:ph idx="1"/>
          </p:nvPr>
        </p:nvSpPr>
        <p:spPr>
          <a:xfrm>
            <a:off x="838199" y="1825624"/>
            <a:ext cx="10214114" cy="4442653"/>
          </a:xfrm>
        </p:spPr>
        <p:txBody>
          <a:bodyPr>
            <a:normAutofit fontScale="92500" lnSpcReduction="20000"/>
          </a:bodyPr>
          <a:lstStyle/>
          <a:p>
            <a:r>
              <a:rPr lang="tr-TR" b="1" dirty="0"/>
              <a:t>3- Mantık Hataları (Anlam Bilimsel Hatalar) : </a:t>
            </a:r>
            <a:r>
              <a:rPr lang="tr-TR" dirty="0"/>
              <a:t>Program genellikle hata mesajı </a:t>
            </a:r>
            <a:r>
              <a:rPr lang="tr-TR" dirty="0" smtClean="0"/>
              <a:t>vermeden çalışır </a:t>
            </a:r>
            <a:r>
              <a:rPr lang="tr-TR" dirty="0"/>
              <a:t>ancak istenilen işlemi gerçekleştirmez. En zor hata ayıklama türüdür</a:t>
            </a:r>
            <a:r>
              <a:rPr lang="tr-TR" dirty="0" smtClean="0"/>
              <a:t>.</a:t>
            </a:r>
          </a:p>
          <a:p>
            <a:pPr fontAlgn="base"/>
            <a:r>
              <a:rPr lang="tr-TR" dirty="0" smtClean="0"/>
              <a:t>Programlama </a:t>
            </a:r>
            <a:r>
              <a:rPr lang="tr-TR" dirty="0"/>
              <a:t>mantığında bir takım şeylerin yanlış düşünülmesinden kaynaklanır. Hata test aşamasında veya müşteri kullanımı sırasında ortaya çıkar. Örneğin: Hesaplanması gereken veya bulunması gereken değerlerin eksik veya yanlış hesaplanması mantıksal bir hatadır. Bu sorunun giderilebilmesi için Analiz aşamasına kadar geri dönülmesi gerekebilir. Bazen bu hatanın nereden kaynaklandığını bulabilmek çok zor olmaktadır.  Gerek serbest yazılım gerek ticari yazılımların tümünde bug dediğimiz mantıksal hatalar bulunur. Çünkü hatasız program yazabilmek çok zordur. Günümüzde en etkin yazılım firmaları bile yazılımlarında bug olduğunu kabul eder ve zaman zaman bu bugları giderebilmek için ya yazılımlarına yama yazılımı (Update, Patch) üretirler ya da o yazılımın yeni bir versiyonunu piyasaya sürerler.</a:t>
            </a:r>
          </a:p>
        </p:txBody>
      </p:sp>
    </p:spTree>
    <p:extLst>
      <p:ext uri="{BB962C8B-B14F-4D97-AF65-F5344CB8AC3E}">
        <p14:creationId xmlns:p14="http://schemas.microsoft.com/office/powerpoint/2010/main" val="430037900"/>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rgbClr val="C00000"/>
                </a:solidFill>
              </a:rPr>
              <a:t>3- Mantık Hataları (Anlam Bilimsel Hatalar) :</a:t>
            </a:r>
          </a:p>
        </p:txBody>
      </p:sp>
      <p:sp>
        <p:nvSpPr>
          <p:cNvPr id="3" name="İçerik Yer Tutucusu 2"/>
          <p:cNvSpPr>
            <a:spLocks noGrp="1"/>
          </p:cNvSpPr>
          <p:nvPr>
            <p:ph idx="1"/>
          </p:nvPr>
        </p:nvSpPr>
        <p:spPr>
          <a:xfrm>
            <a:off x="838199" y="1825624"/>
            <a:ext cx="10214114" cy="4442653"/>
          </a:xfrm>
        </p:spPr>
        <p:txBody>
          <a:bodyPr>
            <a:normAutofit/>
          </a:bodyPr>
          <a:lstStyle/>
          <a:p>
            <a:r>
              <a:rPr lang="tr-TR" b="1" dirty="0"/>
              <a:t>Debug Nedir?</a:t>
            </a:r>
            <a:endParaRPr lang="tr-TR" dirty="0"/>
          </a:p>
          <a:p>
            <a:r>
              <a:rPr lang="tr-TR" dirty="0"/>
              <a:t>Mantıksal hataları giderebilmek ve yazılımdaki hataları (bug) bulabilmek için yapılan işlemin adıdır. Genellikle yazılan programın adım adım ve denetim altında çalıştırılmasıdır. Programın her adımında ilgili değişkenlerin hangi değere sahip olduğunu görmeyi sağlayarak anormal bir durumu daha kolay izleyip bulmanızı sağlar.</a:t>
            </a:r>
          </a:p>
        </p:txBody>
      </p:sp>
    </p:spTree>
    <p:extLst>
      <p:ext uri="{BB962C8B-B14F-4D97-AF65-F5344CB8AC3E}">
        <p14:creationId xmlns:p14="http://schemas.microsoft.com/office/powerpoint/2010/main" val="2127328659"/>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1474</TotalTime>
  <Words>363</Words>
  <Application>Microsoft Office PowerPoint</Application>
  <PresentationFormat>Özel</PresentationFormat>
  <Paragraphs>55</Paragraphs>
  <Slides>9</Slides>
  <Notes>0</Notes>
  <HiddenSlides>0</HiddenSlides>
  <MMClips>0</MMClips>
  <ScaleCrop>false</ScaleCrop>
  <HeadingPairs>
    <vt:vector size="4" baseType="variant">
      <vt:variant>
        <vt:lpstr>Tema</vt:lpstr>
      </vt:variant>
      <vt:variant>
        <vt:i4>1</vt:i4>
      </vt:variant>
      <vt:variant>
        <vt:lpstr>Slayt Başlıkları</vt:lpstr>
      </vt:variant>
      <vt:variant>
        <vt:i4>9</vt:i4>
      </vt:variant>
    </vt:vector>
  </HeadingPairs>
  <TitlesOfParts>
    <vt:vector size="10" baseType="lpstr">
      <vt:lpstr>Office Teması</vt:lpstr>
      <vt:lpstr>Python</vt:lpstr>
      <vt:lpstr>1- Söz Dizimi Hataları (SyntaxError) :</vt:lpstr>
      <vt:lpstr>1- Söz Dizimi Hataları (SyntaxError) :</vt:lpstr>
      <vt:lpstr>1- Söz Dizimi Hataları (SyntaxError) :</vt:lpstr>
      <vt:lpstr>1- Söz Dizimi Hataları (SyntaxError) :</vt:lpstr>
      <vt:lpstr>2- Çalışma Zamanı Hataları:</vt:lpstr>
      <vt:lpstr>2- Çalışma Zamanı Hataları:</vt:lpstr>
      <vt:lpstr>3- Mantık Hataları (Anlam Bilimsel Hatalar) :</vt:lpstr>
      <vt:lpstr>3- Mantık Hataları (Anlam Bilimsel Hatalar)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ÇÖZME SÜRECİ</dc:title>
  <dc:creator>Caglayan Volkan YILDIZ</dc:creator>
  <cp:lastModifiedBy>Windows Kullanıcısı</cp:lastModifiedBy>
  <cp:revision>178</cp:revision>
  <dcterms:created xsi:type="dcterms:W3CDTF">2018-10-06T09:54:28Z</dcterms:created>
  <dcterms:modified xsi:type="dcterms:W3CDTF">2021-01-11T09:47:50Z</dcterms:modified>
</cp:coreProperties>
</file>