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Listeler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list()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967332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['a', 'b', 'c', 'ç', 'd', 'e', 'f', 'g', 'ğ', 'h', 'ı', 'i', 'j',</a:t>
            </a:r>
          </a:p>
          <a:p>
            <a:r>
              <a:rPr lang="tr-TR" dirty="0"/>
              <a:t>'k', 'l', 'm', 'n', 'o', 'ö', 'p', 'r', 's', 'ş', 't', 'u', 'ü',</a:t>
            </a:r>
          </a:p>
          <a:p>
            <a:r>
              <a:rPr lang="tr-TR" dirty="0"/>
              <a:t>'v', 'y', 'z</a:t>
            </a:r>
            <a:r>
              <a:rPr lang="tr-TR" dirty="0" smtClean="0"/>
              <a:t>']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Yukarıdaki gibi bölmek istersek</a:t>
            </a:r>
          </a:p>
          <a:p>
            <a:r>
              <a:rPr lang="tr-TR" dirty="0"/>
              <a:t>alfabe = "</a:t>
            </a:r>
            <a:r>
              <a:rPr lang="tr-TR" dirty="0" smtClean="0"/>
              <a:t>abcçdefgğhıijklmnoöprsştuüvyz"</a:t>
            </a:r>
          </a:p>
          <a:p>
            <a:r>
              <a:rPr lang="tr-TR" dirty="0" smtClean="0"/>
              <a:t>harf_listesi </a:t>
            </a:r>
            <a:r>
              <a:rPr lang="tr-TR" dirty="0"/>
              <a:t>= </a:t>
            </a:r>
            <a:r>
              <a:rPr lang="tr-TR" dirty="0">
                <a:solidFill>
                  <a:schemeClr val="accent4"/>
                </a:solidFill>
              </a:rPr>
              <a:t>list(alfabe)</a:t>
            </a:r>
          </a:p>
          <a:p>
            <a:r>
              <a:rPr lang="tr-TR" dirty="0" smtClean="0"/>
              <a:t>print(harf_listesi</a:t>
            </a:r>
            <a:r>
              <a:rPr lang="tr-TR" dirty="0"/>
              <a:t>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 [</a:t>
            </a:r>
            <a:r>
              <a:rPr lang="tr-TR" dirty="0"/>
              <a:t>'a', 'b', 'c', 'ç', 'd', 'e', 'f', 'g', 'ğ', 'h', 'ı', 'i', 'j',</a:t>
            </a:r>
          </a:p>
          <a:p>
            <a:r>
              <a:rPr lang="tr-TR" dirty="0"/>
              <a:t>'k', 'l', 'm', 'n', 'o', 'ö', 'p', 'r', 's', 'ş', 't', 'u', 'ü',</a:t>
            </a:r>
          </a:p>
          <a:p>
            <a:r>
              <a:rPr lang="tr-TR" dirty="0"/>
              <a:t>'v', 'y', 'z']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7805531" y="1789043"/>
            <a:ext cx="4100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4"/>
                </a:solidFill>
              </a:rPr>
              <a:t>List() fonksiyonu kullanmadan bölmek için</a:t>
            </a:r>
          </a:p>
          <a:p>
            <a:r>
              <a:rPr lang="tr-TR" dirty="0" smtClean="0"/>
              <a:t>liste </a:t>
            </a:r>
            <a:r>
              <a:rPr lang="tr-TR" dirty="0"/>
              <a:t>= []</a:t>
            </a:r>
          </a:p>
          <a:p>
            <a:r>
              <a:rPr lang="tr-TR" dirty="0"/>
              <a:t>alfabe = "abcçdefgğhıijklmnoöprsştuüvyz"</a:t>
            </a:r>
          </a:p>
          <a:p>
            <a:r>
              <a:rPr lang="tr-TR" dirty="0"/>
              <a:t>for harf in alfabe:</a:t>
            </a:r>
          </a:p>
          <a:p>
            <a:r>
              <a:rPr lang="tr-TR" dirty="0"/>
              <a:t>liste += harf</a:t>
            </a:r>
          </a:p>
          <a:p>
            <a:r>
              <a:rPr lang="tr-TR" dirty="0"/>
              <a:t>print(liste)</a:t>
            </a:r>
          </a:p>
        </p:txBody>
      </p:sp>
    </p:spTree>
    <p:extLst>
      <p:ext uri="{BB962C8B-B14F-4D97-AF65-F5344CB8AC3E}">
        <p14:creationId xmlns:p14="http://schemas.microsoft.com/office/powerpoint/2010/main" val="567963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list()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4"/>
                </a:solidFill>
              </a:rPr>
              <a:t>list() </a:t>
            </a:r>
            <a:r>
              <a:rPr lang="tr-TR" dirty="0"/>
              <a:t>fonksiyonunun yaptıgı isi, daha önce ögrendigimiz </a:t>
            </a:r>
            <a:r>
              <a:rPr lang="tr-TR" dirty="0">
                <a:solidFill>
                  <a:schemeClr val="accent4"/>
                </a:solidFill>
              </a:rPr>
              <a:t>str(), int() </a:t>
            </a:r>
            <a:r>
              <a:rPr lang="tr-TR" dirty="0"/>
              <a:t>ve </a:t>
            </a:r>
            <a:r>
              <a:rPr lang="tr-TR" dirty="0">
                <a:solidFill>
                  <a:schemeClr val="accent4"/>
                </a:solidFill>
              </a:rPr>
              <a:t>float</a:t>
            </a:r>
            <a:r>
              <a:rPr lang="tr-TR" dirty="0" smtClean="0">
                <a:solidFill>
                  <a:schemeClr val="accent4"/>
                </a:solidFill>
              </a:rPr>
              <a:t>() </a:t>
            </a:r>
            <a:r>
              <a:rPr lang="tr-TR" dirty="0" smtClean="0"/>
              <a:t>fonksiyonlarının </a:t>
            </a:r>
            <a:r>
              <a:rPr lang="tr-TR" dirty="0"/>
              <a:t>yaptıgı isle kıyaslayabilirsiniz. </a:t>
            </a:r>
            <a:r>
              <a:rPr lang="tr-TR" dirty="0">
                <a:solidFill>
                  <a:schemeClr val="accent4"/>
                </a:solidFill>
              </a:rPr>
              <a:t>list() </a:t>
            </a:r>
            <a:r>
              <a:rPr lang="tr-TR" dirty="0"/>
              <a:t>fonksiyonu da tıpkı </a:t>
            </a:r>
            <a:r>
              <a:rPr lang="tr-TR" dirty="0">
                <a:solidFill>
                  <a:schemeClr val="accent4"/>
                </a:solidFill>
              </a:rPr>
              <a:t>str(), int() </a:t>
            </a:r>
            <a:r>
              <a:rPr lang="tr-TR" dirty="0" smtClean="0">
                <a:solidFill>
                  <a:schemeClr val="accent4"/>
                </a:solidFill>
              </a:rPr>
              <a:t>ve float</a:t>
            </a:r>
            <a:r>
              <a:rPr lang="tr-TR" dirty="0">
                <a:solidFill>
                  <a:schemeClr val="accent4"/>
                </a:solidFill>
              </a:rPr>
              <a:t>() </a:t>
            </a:r>
            <a:r>
              <a:rPr lang="tr-TR" dirty="0"/>
              <a:t>fonksiyonları gibi bir dönüstürme fonksiyonudur. Örnegin </a:t>
            </a:r>
            <a:r>
              <a:rPr lang="tr-TR" dirty="0">
                <a:solidFill>
                  <a:schemeClr val="accent4"/>
                </a:solidFill>
              </a:rPr>
              <a:t>int() </a:t>
            </a:r>
            <a:r>
              <a:rPr lang="tr-TR" dirty="0" smtClean="0"/>
              <a:t>fonksiyonunu kullanarak </a:t>
            </a:r>
            <a:r>
              <a:rPr lang="tr-TR" dirty="0"/>
              <a:t>sayı degerli karakter dizilerini sayıya dönüstürebiliyoruz: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9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6039679" cy="435133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meyveler = ["elma", "armut", "çilek", "kiraz"]</a:t>
            </a:r>
          </a:p>
          <a:p>
            <a:r>
              <a:rPr lang="tr-TR" dirty="0" smtClean="0"/>
              <a:t>meyveler[0</a:t>
            </a:r>
            <a:r>
              <a:rPr lang="tr-TR" dirty="0"/>
              <a:t>]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'elma‘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-----------------------</a:t>
            </a:r>
          </a:p>
          <a:p>
            <a:r>
              <a:rPr lang="tr-TR" dirty="0"/>
              <a:t>meyveler = ["elma", "armut", "çilek", "kiraz"]</a:t>
            </a:r>
          </a:p>
          <a:p>
            <a:r>
              <a:rPr lang="tr-TR" dirty="0"/>
              <a:t>for meyve in meyveler:</a:t>
            </a:r>
          </a:p>
          <a:p>
            <a:r>
              <a:rPr lang="tr-TR" dirty="0"/>
              <a:t>print(meyve</a:t>
            </a:r>
            <a:r>
              <a:rPr lang="tr-TR" dirty="0" smtClean="0"/>
              <a:t>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-----------------------</a:t>
            </a:r>
          </a:p>
          <a:p>
            <a:r>
              <a:rPr lang="tr-TR" dirty="0"/>
              <a:t>meyveler = ["elma", "armut", "çilek", "kiraz"]</a:t>
            </a:r>
          </a:p>
          <a:p>
            <a:r>
              <a:rPr lang="tr-TR" dirty="0" smtClean="0"/>
              <a:t>meyveler</a:t>
            </a:r>
            <a:r>
              <a:rPr lang="tr-TR" dirty="0"/>
              <a:t>[-1]</a:t>
            </a:r>
          </a:p>
          <a:p>
            <a:r>
              <a:rPr lang="tr-TR" dirty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'kiraz‘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7818783" y="2080591"/>
            <a:ext cx="372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meyveler[0:2]</a:t>
            </a:r>
          </a:p>
          <a:p>
            <a:r>
              <a:rPr lang="tr-TR" dirty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[</a:t>
            </a:r>
            <a:r>
              <a:rPr lang="tr-TR" dirty="0"/>
              <a:t>'elma', 'armut</a:t>
            </a:r>
            <a:r>
              <a:rPr lang="tr-TR" dirty="0" smtClean="0"/>
              <a:t>']</a:t>
            </a:r>
          </a:p>
          <a:p>
            <a:r>
              <a:rPr lang="tr-TR" dirty="0" smtClean="0"/>
              <a:t>-------------------------------</a:t>
            </a:r>
          </a:p>
          <a:p>
            <a:r>
              <a:rPr lang="tr-TR" dirty="0"/>
              <a:t>meyveler[::-1]</a:t>
            </a:r>
          </a:p>
          <a:p>
            <a:r>
              <a:rPr lang="tr-TR" dirty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[</a:t>
            </a:r>
            <a:r>
              <a:rPr lang="tr-TR" dirty="0"/>
              <a:t>'kiraz', 'çilek', 'armut', 'elma']</a:t>
            </a:r>
          </a:p>
        </p:txBody>
      </p:sp>
    </p:spTree>
    <p:extLst>
      <p:ext uri="{BB962C8B-B14F-4D97-AF65-F5344CB8AC3E}">
        <p14:creationId xmlns:p14="http://schemas.microsoft.com/office/powerpoint/2010/main" val="1545524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</a:t>
            </a:r>
            <a:r>
              <a:rPr lang="tr-TR" b="1" dirty="0"/>
              <a:t>Listelerin Ögelerini Degistirmek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renkler </a:t>
            </a:r>
            <a:r>
              <a:rPr lang="tr-TR" dirty="0"/>
              <a:t>= ["kırmızı", "sarı", "mavi", "yeşil", "beyaz"]</a:t>
            </a:r>
          </a:p>
          <a:p>
            <a:r>
              <a:rPr lang="tr-TR" dirty="0" smtClean="0"/>
              <a:t>print(renkler</a:t>
            </a:r>
            <a:r>
              <a:rPr lang="tr-TR" dirty="0"/>
              <a:t>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'kırmızı', 'sarı', 'mavi', 'yeşil', 'beyaz']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renkler[0</a:t>
            </a:r>
            <a:r>
              <a:rPr lang="tr-TR" dirty="0">
                <a:solidFill>
                  <a:schemeClr val="accent4"/>
                </a:solidFill>
              </a:rPr>
              <a:t>] = "siyah"</a:t>
            </a:r>
          </a:p>
          <a:p>
            <a:r>
              <a:rPr lang="tr-TR" dirty="0" smtClean="0"/>
              <a:t>print(renkler</a:t>
            </a:r>
            <a:r>
              <a:rPr lang="tr-TR" dirty="0"/>
              <a:t>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'siyah', 'sarı', 'mavi', 'yeşil', 'beyaz</a:t>
            </a:r>
            <a:r>
              <a:rPr lang="tr-TR" dirty="0" smtClean="0"/>
              <a:t>']</a:t>
            </a:r>
          </a:p>
          <a:p>
            <a:r>
              <a:rPr lang="tr-TR" dirty="0">
                <a:solidFill>
                  <a:schemeClr val="accent4"/>
                </a:solidFill>
              </a:rPr>
              <a:t>renkler[2] = "</a:t>
            </a:r>
            <a:r>
              <a:rPr lang="tr-TR" dirty="0" smtClean="0">
                <a:solidFill>
                  <a:schemeClr val="accent4"/>
                </a:solidFill>
              </a:rPr>
              <a:t>mor"</a:t>
            </a:r>
          </a:p>
          <a:p>
            <a:r>
              <a:rPr lang="tr-TR" dirty="0"/>
              <a:t>renkler[10] = "</a:t>
            </a:r>
            <a:r>
              <a:rPr lang="tr-TR" dirty="0" smtClean="0"/>
              <a:t>pembe"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Hata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</a:t>
            </a:r>
            <a:r>
              <a:rPr lang="tr-TR" b="1" dirty="0"/>
              <a:t>Listeye Öge Eklemek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liste </a:t>
            </a:r>
            <a:r>
              <a:rPr lang="tr-TR" dirty="0"/>
              <a:t>= [2, 4, 5, 7]</a:t>
            </a:r>
          </a:p>
          <a:p>
            <a:r>
              <a:rPr lang="tr-TR" dirty="0"/>
              <a:t>Bu listeye yeni bir öge ekleyebilmek için söyle bir kod yazabiliriz:</a:t>
            </a:r>
          </a:p>
          <a:p>
            <a:r>
              <a:rPr lang="tr-TR" dirty="0" smtClean="0"/>
              <a:t>liste </a:t>
            </a:r>
            <a:r>
              <a:rPr lang="tr-TR" dirty="0"/>
              <a:t>+ [8]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 [2</a:t>
            </a:r>
            <a:r>
              <a:rPr lang="tr-TR" dirty="0"/>
              <a:t>, 4, 5, 7, 8</a:t>
            </a:r>
            <a:r>
              <a:rPr lang="tr-TR" dirty="0" smtClean="0"/>
              <a:t>]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---------------------------</a:t>
            </a:r>
          </a:p>
          <a:p>
            <a:r>
              <a:rPr lang="tr-TR" dirty="0"/>
              <a:t>liste + </a:t>
            </a:r>
            <a:r>
              <a:rPr lang="tr-TR" dirty="0" smtClean="0"/>
              <a:t>8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Hata</a:t>
            </a:r>
          </a:p>
          <a:p>
            <a:r>
              <a:rPr lang="tr-TR" dirty="0"/>
              <a:t>Listelere + isareti ile ekleyeceginiz ögelerin de bir liste olması gerekiyor. Aksi halde </a:t>
            </a:r>
            <a:r>
              <a:rPr lang="tr-TR" dirty="0" smtClean="0"/>
              <a:t>Python bize </a:t>
            </a:r>
            <a:r>
              <a:rPr lang="tr-TR" dirty="0"/>
              <a:t>bir hata mesajı gösteriyor.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44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</a:t>
            </a:r>
            <a:r>
              <a:rPr lang="tr-TR" b="1" dirty="0"/>
              <a:t>Listeleri Birlestirmek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/>
              <a:t>Diyelim ki elimizde söyle iki adet liste var: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derlenen_diller</a:t>
            </a:r>
            <a:r>
              <a:rPr lang="tr-TR" dirty="0" smtClean="0"/>
              <a:t> </a:t>
            </a:r>
            <a:r>
              <a:rPr lang="tr-TR" dirty="0"/>
              <a:t>= ["C", "C++", "C#", "Java"]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yorumlanan_diller</a:t>
            </a:r>
            <a:r>
              <a:rPr lang="tr-TR" dirty="0" smtClean="0"/>
              <a:t> </a:t>
            </a:r>
            <a:r>
              <a:rPr lang="tr-TR" dirty="0"/>
              <a:t>= ["Python", "Perl", "Ruby"]</a:t>
            </a:r>
          </a:p>
          <a:p>
            <a:r>
              <a:rPr lang="tr-TR" dirty="0"/>
              <a:t>Bu iki farklı listeyi tek bir liste haline getirmek için söyle bir kod yazabiliriz: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programlama_dilleri </a:t>
            </a:r>
            <a:r>
              <a:rPr lang="tr-TR" dirty="0">
                <a:solidFill>
                  <a:schemeClr val="accent4"/>
                </a:solidFill>
              </a:rPr>
              <a:t>= derlenen_diller + yorumlanan_diller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'C', 'C++', 'C#', 'Java', 'Python', 'Perl', 'Ruby']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5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/>
              <a:t>sayılar = 0</a:t>
            </a:r>
          </a:p>
          <a:p>
            <a:r>
              <a:rPr lang="tr-TR" dirty="0"/>
              <a:t>notlar = []</a:t>
            </a:r>
          </a:p>
          <a:p>
            <a:r>
              <a:rPr lang="tr-TR" dirty="0"/>
              <a:t>for i in range(10):</a:t>
            </a:r>
          </a:p>
          <a:p>
            <a:r>
              <a:rPr lang="tr-TR" dirty="0"/>
              <a:t>veri = int(input("{}. not: ".format(i+1)))</a:t>
            </a:r>
          </a:p>
          <a:p>
            <a:r>
              <a:rPr lang="tr-TR" dirty="0"/>
              <a:t>sayılar += veri</a:t>
            </a:r>
          </a:p>
          <a:p>
            <a:r>
              <a:rPr lang="tr-TR" dirty="0"/>
              <a:t>notlar += [veri]</a:t>
            </a:r>
          </a:p>
          <a:p>
            <a:r>
              <a:rPr lang="tr-TR" dirty="0"/>
              <a:t>print("Girdiğiniz notlar: ", *notlar)</a:t>
            </a:r>
          </a:p>
          <a:p>
            <a:r>
              <a:rPr lang="tr-TR" dirty="0"/>
              <a:t>print("Not ortalamanız: ", sayılar/10)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- </a:t>
            </a:r>
            <a:r>
              <a:rPr lang="tr-TR" b="1" dirty="0"/>
              <a:t>Listeden Öge Çıkarmak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945836" cy="4351338"/>
          </a:xfrm>
        </p:spPr>
        <p:txBody>
          <a:bodyPr>
            <a:normAutofit/>
          </a:bodyPr>
          <a:lstStyle/>
          <a:p>
            <a:r>
              <a:rPr lang="tr-TR" dirty="0"/>
              <a:t>liste = [1, 5, 3, 2, 9]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del </a:t>
            </a:r>
            <a:r>
              <a:rPr lang="tr-TR" dirty="0">
                <a:solidFill>
                  <a:schemeClr val="accent4"/>
                </a:solidFill>
              </a:rPr>
              <a:t>liste[-1]</a:t>
            </a:r>
          </a:p>
          <a:p>
            <a:r>
              <a:rPr lang="tr-TR" dirty="0" smtClean="0"/>
              <a:t>liste</a:t>
            </a:r>
            <a:endParaRPr lang="tr-TR" dirty="0"/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[1</a:t>
            </a:r>
            <a:r>
              <a:rPr lang="tr-TR" dirty="0"/>
              <a:t>, 5, 3, 2]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573078" y="1828800"/>
            <a:ext cx="49135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Listeyi silmek için:</a:t>
            </a:r>
          </a:p>
          <a:p>
            <a:r>
              <a:rPr lang="tr-TR" sz="2400" dirty="0"/>
              <a:t>liste = [1, 5, 3, 2, 9</a:t>
            </a:r>
            <a:r>
              <a:rPr lang="tr-TR" sz="2400" dirty="0" smtClean="0"/>
              <a:t>] </a:t>
            </a:r>
          </a:p>
          <a:p>
            <a:r>
              <a:rPr lang="tr-TR" sz="2400" dirty="0" smtClean="0">
                <a:solidFill>
                  <a:schemeClr val="accent4"/>
                </a:solidFill>
              </a:rPr>
              <a:t>del </a:t>
            </a:r>
            <a:r>
              <a:rPr lang="tr-TR" sz="2400" dirty="0">
                <a:solidFill>
                  <a:schemeClr val="accent4"/>
                </a:solidFill>
              </a:rPr>
              <a:t>liste</a:t>
            </a:r>
          </a:p>
          <a:p>
            <a:r>
              <a:rPr lang="tr-TR" sz="2400" dirty="0" smtClean="0"/>
              <a:t>Print(liste)</a:t>
            </a:r>
          </a:p>
          <a:p>
            <a:r>
              <a:rPr lang="tr-TR" sz="2400" dirty="0" smtClean="0"/>
              <a:t>-------------------------------</a:t>
            </a:r>
            <a:endParaRPr lang="tr-TR" sz="2400" dirty="0"/>
          </a:p>
          <a:p>
            <a:r>
              <a:rPr lang="en-US" sz="2400" dirty="0"/>
              <a:t>Traceback (most recent call last):</a:t>
            </a:r>
          </a:p>
          <a:p>
            <a:r>
              <a:rPr lang="en-US" sz="2400" dirty="0"/>
              <a:t>File "&lt;stdin&gt;", line 1, in &lt;module&gt;</a:t>
            </a:r>
          </a:p>
          <a:p>
            <a:r>
              <a:rPr lang="en-US" sz="2400" dirty="0"/>
              <a:t>NameError: name 'liste' is not defined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1817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L</a:t>
            </a:r>
            <a:r>
              <a:rPr lang="tr-TR" dirty="0" smtClean="0"/>
              <a:t>isteler </a:t>
            </a:r>
            <a:r>
              <a:rPr lang="tr-TR" dirty="0"/>
              <a:t>Python’daki veri tiplerinden biridir. </a:t>
            </a:r>
            <a:r>
              <a:rPr lang="tr-TR" dirty="0" smtClean="0"/>
              <a:t>Tıpkı karakter </a:t>
            </a:r>
            <a:r>
              <a:rPr lang="tr-TR" dirty="0"/>
              <a:t>dizileri ve sayılar gibi</a:t>
            </a:r>
            <a:r>
              <a:rPr lang="tr-TR" dirty="0" smtClean="0"/>
              <a:t>...</a:t>
            </a:r>
          </a:p>
          <a:p>
            <a:endParaRPr lang="tr-TR" dirty="0"/>
          </a:p>
          <a:p>
            <a:r>
              <a:rPr lang="tr-TR" dirty="0" smtClean="0"/>
              <a:t>Örn: </a:t>
            </a:r>
            <a:r>
              <a:rPr lang="tr-TR" dirty="0"/>
              <a:t>liste = </a:t>
            </a:r>
            <a:r>
              <a:rPr lang="tr-TR" dirty="0" smtClean="0"/>
              <a:t>["öğe1</a:t>
            </a:r>
            <a:r>
              <a:rPr lang="tr-TR" dirty="0"/>
              <a:t>", "öğe2", "</a:t>
            </a:r>
            <a:r>
              <a:rPr lang="tr-TR" dirty="0" smtClean="0"/>
              <a:t>öğe3"]</a:t>
            </a:r>
            <a:endParaRPr lang="tr-TR" dirty="0" smtClean="0"/>
          </a:p>
          <a:p>
            <a:r>
              <a:rPr lang="tr-TR" dirty="0"/>
              <a:t>liste = </a:t>
            </a:r>
            <a:r>
              <a:rPr lang="tr-TR" dirty="0" smtClean="0"/>
              <a:t>[</a:t>
            </a:r>
            <a:r>
              <a:rPr lang="tr-TR" dirty="0" smtClean="0"/>
              <a:t>25,35,36,45,85,65,"öğe"]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Gördügünüz gibi, liste tanımlamak da son derece kolay. Bir liste elde etmek için, </a:t>
            </a:r>
            <a:r>
              <a:rPr lang="tr-TR" dirty="0" smtClean="0"/>
              <a:t>ögeleri birbirinden </a:t>
            </a:r>
            <a:r>
              <a:rPr lang="tr-TR" dirty="0"/>
              <a:t>virgülle ayırıp, bunların hepsini köseli parantezler içine alıyoruz.</a:t>
            </a:r>
          </a:p>
        </p:txBody>
      </p:sp>
    </p:spTree>
    <p:extLst>
      <p:ext uri="{BB962C8B-B14F-4D97-AF65-F5344CB8AC3E}">
        <p14:creationId xmlns:p14="http://schemas.microsoft.com/office/powerpoint/2010/main" val="132226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liste = ["öğe1", "öğe2", "öğe3"]</a:t>
            </a:r>
          </a:p>
          <a:p>
            <a:r>
              <a:rPr lang="tr-TR" dirty="0" smtClean="0"/>
              <a:t>type(liste</a:t>
            </a:r>
            <a:r>
              <a:rPr lang="tr-TR" dirty="0"/>
              <a:t>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 &lt;class </a:t>
            </a:r>
            <a:r>
              <a:rPr lang="tr-TR" dirty="0"/>
              <a:t>'list'&gt;</a:t>
            </a:r>
          </a:p>
        </p:txBody>
      </p:sp>
    </p:spTree>
    <p:extLst>
      <p:ext uri="{BB962C8B-B14F-4D97-AF65-F5344CB8AC3E}">
        <p14:creationId xmlns:p14="http://schemas.microsoft.com/office/powerpoint/2010/main" val="1903165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liste = ["Ahmet", "</a:t>
            </a:r>
            <a:r>
              <a:rPr lang="tr-TR" dirty="0" smtClean="0"/>
              <a:t>Mehmet</a:t>
            </a:r>
            <a:r>
              <a:rPr lang="tr-TR" dirty="0"/>
              <a:t>", 23, 65, 3.2</a:t>
            </a:r>
            <a:r>
              <a:rPr lang="tr-TR" dirty="0" smtClean="0"/>
              <a:t>]</a:t>
            </a:r>
          </a:p>
          <a:p>
            <a:r>
              <a:rPr lang="tr-TR" dirty="0"/>
              <a:t>liste = ["Ali", "Veli", ["Ayşe", "Nazan", "</a:t>
            </a:r>
            <a:r>
              <a:rPr lang="tr-TR" dirty="0" smtClean="0"/>
              <a:t>Zeynep</a:t>
            </a:r>
            <a:r>
              <a:rPr lang="tr-TR" dirty="0"/>
              <a:t>"], 34, 65, 33, 5.6</a:t>
            </a:r>
            <a:r>
              <a:rPr lang="tr-TR" dirty="0" smtClean="0"/>
              <a:t>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713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liste </a:t>
            </a:r>
            <a:r>
              <a:rPr lang="tr-TR" dirty="0"/>
              <a:t>= ["Ali", "Veli", ["Ayşe", "Nazan", "</a:t>
            </a:r>
            <a:r>
              <a:rPr lang="tr-TR" dirty="0" smtClean="0"/>
              <a:t>Zeynep</a:t>
            </a:r>
            <a:r>
              <a:rPr lang="tr-TR" dirty="0"/>
              <a:t>"], 34, 65, 33, 5.6</a:t>
            </a:r>
            <a:r>
              <a:rPr lang="tr-TR" dirty="0" smtClean="0"/>
              <a:t>]</a:t>
            </a:r>
          </a:p>
          <a:p>
            <a:r>
              <a:rPr lang="tr-TR" dirty="0"/>
              <a:t>for öğe in liste:</a:t>
            </a:r>
          </a:p>
          <a:p>
            <a:r>
              <a:rPr lang="tr-TR" dirty="0"/>
              <a:t>print("{} adlı öğenin veri tipi: {}".format(öğe, type(öğe</a:t>
            </a:r>
            <a:r>
              <a:rPr lang="tr-TR" dirty="0" smtClean="0"/>
              <a:t>)))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-------------------------------------</a:t>
            </a:r>
          </a:p>
          <a:p>
            <a:r>
              <a:rPr lang="it-IT" dirty="0"/>
              <a:t>Ali adlı öğenin veri tipi: &lt;class 'str'&gt;</a:t>
            </a:r>
          </a:p>
          <a:p>
            <a:r>
              <a:rPr lang="tr-TR" dirty="0"/>
              <a:t>Veli adlı öğenin veri tipi: &lt;class 'str'&gt;</a:t>
            </a:r>
          </a:p>
          <a:p>
            <a:r>
              <a:rPr lang="tr-TR" dirty="0"/>
              <a:t>['Ayşe', 'Nazan', 'Zeynep'] adlı öğenin veri tipi: &lt;class 'list'&gt;</a:t>
            </a:r>
          </a:p>
          <a:p>
            <a:r>
              <a:rPr lang="tr-TR" dirty="0"/>
              <a:t>34 adlı öğenin veri tipi: &lt;class 'int'&gt;</a:t>
            </a:r>
          </a:p>
          <a:p>
            <a:r>
              <a:rPr lang="tr-TR" dirty="0"/>
              <a:t>65 adlı öğenin veri tipi: &lt;class 'int'&gt;</a:t>
            </a:r>
          </a:p>
          <a:p>
            <a:r>
              <a:rPr lang="tr-TR" dirty="0"/>
              <a:t>33 adlı öğenin veri tipi: &lt;class 'int'&gt;</a:t>
            </a:r>
          </a:p>
          <a:p>
            <a:r>
              <a:rPr lang="tr-TR" dirty="0"/>
              <a:t>5.6 adlı öğenin veri tipi: &lt;class 'float'&gt;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214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Listeler  - Len 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diller </a:t>
            </a:r>
            <a:r>
              <a:rPr lang="tr-TR" dirty="0"/>
              <a:t>= ["İngilizce", "Fransızca", "Türkçe", "İtalyanca", "İspanyolca"]</a:t>
            </a:r>
          </a:p>
          <a:p>
            <a:r>
              <a:rPr lang="tr-TR" dirty="0" smtClean="0"/>
              <a:t>len(diller</a:t>
            </a:r>
            <a:r>
              <a:rPr lang="tr-TR" dirty="0"/>
              <a:t>)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chemeClr val="bg1"/>
                </a:solidFill>
              </a:rPr>
              <a:t>Çıktı: 5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split()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isimler </a:t>
            </a:r>
            <a:r>
              <a:rPr lang="tr-TR" dirty="0"/>
              <a:t>= "ahmet mehmet cem"</a:t>
            </a:r>
          </a:p>
          <a:p>
            <a:r>
              <a:rPr lang="tr-TR" dirty="0" smtClean="0"/>
              <a:t>isimler.split</a:t>
            </a:r>
            <a:r>
              <a:rPr lang="tr-TR" dirty="0"/>
              <a:t>()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'ahmet', 'mehmet', 'cem']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7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split()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isimler </a:t>
            </a:r>
            <a:r>
              <a:rPr lang="tr-TR" dirty="0"/>
              <a:t>= "elma, armut, </a:t>
            </a:r>
            <a:r>
              <a:rPr lang="tr-TR" dirty="0" smtClean="0"/>
              <a:t>çilek"</a:t>
            </a:r>
          </a:p>
          <a:p>
            <a:r>
              <a:rPr lang="tr-TR" dirty="0"/>
              <a:t>&gt;&gt;&gt; isimler.split(", ")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'elma', 'armut', 'çilek</a:t>
            </a:r>
            <a:r>
              <a:rPr lang="tr-TR" dirty="0" smtClean="0"/>
              <a:t>']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/>
              <a:t>Bu karakter dizisini olusturan her bir parça arasında bir adet virgül ve bir adet </a:t>
            </a:r>
            <a:r>
              <a:rPr lang="tr-TR" dirty="0" smtClean="0"/>
              <a:t>boslukkarakteri </a:t>
            </a:r>
            <a:r>
              <a:rPr lang="tr-TR" dirty="0"/>
              <a:t>var. Dolayısıyla biz bu karakter dizisini split() metodunu kullanarak “virgül </a:t>
            </a:r>
            <a:r>
              <a:rPr lang="tr-TR" dirty="0" smtClean="0"/>
              <a:t>+ </a:t>
            </a:r>
            <a:r>
              <a:rPr lang="sv-SE" dirty="0" smtClean="0"/>
              <a:t>bosluk </a:t>
            </a:r>
            <a:r>
              <a:rPr lang="sv-SE" dirty="0"/>
              <a:t>karakteri” ölçütüne göre bölebiliriz: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6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Listeler  - split() Fonksiyonu kullanımı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alfabe </a:t>
            </a:r>
            <a:r>
              <a:rPr lang="tr-TR" dirty="0"/>
              <a:t>= "</a:t>
            </a:r>
            <a:r>
              <a:rPr lang="tr-TR" dirty="0" smtClean="0"/>
              <a:t>abcçdefgğhıijklmnoöprsştuüvyz"</a:t>
            </a:r>
          </a:p>
          <a:p>
            <a:r>
              <a:rPr lang="tr-TR" dirty="0"/>
              <a:t>alfabe.split()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 </a:t>
            </a:r>
            <a:r>
              <a:rPr lang="tr-TR" dirty="0" smtClean="0"/>
              <a:t>[</a:t>
            </a:r>
            <a:r>
              <a:rPr lang="tr-TR" dirty="0"/>
              <a:t>'abcçdefgğhıijklmnoöprsştuüvyz</a:t>
            </a:r>
            <a:r>
              <a:rPr lang="tr-TR" dirty="0" smtClean="0"/>
              <a:t>']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------------------------------------</a:t>
            </a:r>
          </a:p>
          <a:p>
            <a:r>
              <a:rPr lang="tr-TR" dirty="0"/>
              <a:t>alfabe.split("i")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Çıktı:</a:t>
            </a:r>
            <a:r>
              <a:rPr lang="tr-TR" dirty="0" smtClean="0"/>
              <a:t> [</a:t>
            </a:r>
            <a:r>
              <a:rPr lang="tr-TR" dirty="0"/>
              <a:t>'abcçdefgğhı', 'jklmnoöprsştuüvyz']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49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1052</Words>
  <Application>Microsoft Office PowerPoint</Application>
  <PresentationFormat>Özel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Office Teması</vt:lpstr>
      <vt:lpstr>Python</vt:lpstr>
      <vt:lpstr>Listeler</vt:lpstr>
      <vt:lpstr>Listeler</vt:lpstr>
      <vt:lpstr>Listeler</vt:lpstr>
      <vt:lpstr>Listeler</vt:lpstr>
      <vt:lpstr>Listeler  - Len () Fonksiyonu kullanımı</vt:lpstr>
      <vt:lpstr>Listeler  - split() Fonksiyonu kullanımı</vt:lpstr>
      <vt:lpstr>Listeler  - split() Fonksiyonu kullanımı</vt:lpstr>
      <vt:lpstr>Listeler  - split() Fonksiyonu kullanımı</vt:lpstr>
      <vt:lpstr>Listeler  - list() Fonksiyonu kullanımı</vt:lpstr>
      <vt:lpstr>Listeler  - list() Fonksiyonu kullanımı</vt:lpstr>
      <vt:lpstr>Listeler</vt:lpstr>
      <vt:lpstr>Listeler  - Listelerin Ögelerini Degistirmek</vt:lpstr>
      <vt:lpstr>Listeler  - Listeye Öge Eklemek</vt:lpstr>
      <vt:lpstr>Listeler  - Listeleri Birlestirmek</vt:lpstr>
      <vt:lpstr>Listeler  </vt:lpstr>
      <vt:lpstr>Listeler - Listeden Öge Çıkarmak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193</cp:revision>
  <dcterms:created xsi:type="dcterms:W3CDTF">2018-10-06T09:54:28Z</dcterms:created>
  <dcterms:modified xsi:type="dcterms:W3CDTF">2020-10-19T07:55:27Z</dcterms:modified>
</cp:coreProperties>
</file>