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Demetler </a:t>
            </a:r>
            <a:r>
              <a:rPr lang="tr-TR" sz="3600" b="1" dirty="0">
                <a:solidFill>
                  <a:srgbClr val="FF0000"/>
                </a:solidFill>
              </a:rPr>
              <a:t>(Tuplelar) 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Demetler (Tuplelar) </a:t>
            </a:r>
            <a:r>
              <a:rPr lang="tr-TR" b="1" dirty="0"/>
              <a:t>: </a:t>
            </a:r>
            <a:r>
              <a:rPr lang="tr-TR" dirty="0"/>
              <a:t>Demetler listelere </a:t>
            </a:r>
            <a:r>
              <a:rPr lang="tr-TR" dirty="0" smtClean="0"/>
              <a:t>benzer ancak </a:t>
            </a:r>
            <a:r>
              <a:rPr lang="tr-TR" dirty="0"/>
              <a:t>farkları </a:t>
            </a:r>
            <a:r>
              <a:rPr lang="tr-TR" dirty="0" smtClean="0"/>
              <a:t>demetlerin değiştirilemez </a:t>
            </a:r>
            <a:r>
              <a:rPr lang="tr-TR" dirty="0"/>
              <a:t>oluşudur.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#Demet oluşturma:</a:t>
            </a:r>
          </a:p>
          <a:p>
            <a:r>
              <a:rPr lang="tr-TR" b="1" dirty="0"/>
              <a:t>demet = (1,2,3,4,5,6,7,8,9)</a:t>
            </a:r>
          </a:p>
          <a:p>
            <a:r>
              <a:rPr lang="tr-TR" b="1" dirty="0"/>
              <a:t>print(demet)</a:t>
            </a:r>
          </a:p>
          <a:p>
            <a:r>
              <a:rPr lang="fr-FR" b="1" dirty="0"/>
              <a:t>Çıktı: (1, 2, 3, 4, 5, 6, 7, 8, 9)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22650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Demetler (Tuplelar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n-NO" b="1" dirty="0"/>
              <a:t>#Tek elemanlı bir demet tanımlama:</a:t>
            </a:r>
          </a:p>
          <a:p>
            <a:r>
              <a:rPr lang="tr-TR" b="1" dirty="0"/>
              <a:t>demet = (1,)</a:t>
            </a:r>
          </a:p>
          <a:p>
            <a:r>
              <a:rPr lang="tr-TR" b="1" dirty="0"/>
              <a:t>print(demet)</a:t>
            </a:r>
          </a:p>
          <a:p>
            <a:r>
              <a:rPr lang="tr-TR" b="1" dirty="0"/>
              <a:t>Çıktı: (1</a:t>
            </a:r>
            <a:r>
              <a:rPr lang="tr-TR" b="1" dirty="0" smtClean="0"/>
              <a:t>,)</a:t>
            </a:r>
          </a:p>
          <a:p>
            <a:r>
              <a:rPr lang="tr-TR" b="1" dirty="0" smtClean="0"/>
              <a:t>-------------------------------------</a:t>
            </a:r>
          </a:p>
          <a:p>
            <a:r>
              <a:rPr lang="tr-TR" b="1" dirty="0"/>
              <a:t>#0. indekse ulaşma:</a:t>
            </a:r>
          </a:p>
          <a:p>
            <a:r>
              <a:rPr lang="tr-TR" b="1" dirty="0"/>
              <a:t>demet = (1,2,3,4,5,6,7,8,9)</a:t>
            </a:r>
          </a:p>
          <a:p>
            <a:r>
              <a:rPr lang="tr-TR" b="1" dirty="0"/>
              <a:t>print(demet[0])</a:t>
            </a:r>
          </a:p>
          <a:p>
            <a:r>
              <a:rPr lang="tr-TR" b="1" dirty="0"/>
              <a:t>Çıktı: 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57601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Demetler (Tuplelar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#Elemanların indexini yani kaçıncı sırada olduğunu bulma:</a:t>
            </a:r>
          </a:p>
          <a:p>
            <a:r>
              <a:rPr lang="tr-TR" b="1" dirty="0"/>
              <a:t>demet = (1,2,3,”python”,”kodlama”,”Ali”)</a:t>
            </a:r>
          </a:p>
          <a:p>
            <a:r>
              <a:rPr lang="tr-TR" b="1" dirty="0"/>
              <a:t>print(demet.index("python"))</a:t>
            </a:r>
          </a:p>
          <a:p>
            <a:r>
              <a:rPr lang="tr-TR" b="1" dirty="0"/>
              <a:t>Çıktı: 3 </a:t>
            </a:r>
            <a:endParaRPr lang="tr-TR" b="1" dirty="0" smtClean="0"/>
          </a:p>
          <a:p>
            <a:r>
              <a:rPr lang="tr-TR" b="1" dirty="0" smtClean="0"/>
              <a:t>-------------------------------------</a:t>
            </a:r>
          </a:p>
          <a:p>
            <a:r>
              <a:rPr lang="tr-TR" b="1" dirty="0"/>
              <a:t>#Elemanların demette kaç defa geçtiğini bulma:</a:t>
            </a:r>
          </a:p>
          <a:p>
            <a:r>
              <a:rPr lang="tr-TR" b="1" dirty="0"/>
              <a:t>demet = (1,23,34,34,2,1,4,5,1,1,34)</a:t>
            </a:r>
          </a:p>
          <a:p>
            <a:r>
              <a:rPr lang="tr-TR" b="1" dirty="0"/>
              <a:t>print(demet.count(34))</a:t>
            </a:r>
          </a:p>
          <a:p>
            <a:r>
              <a:rPr lang="tr-TR" b="1" dirty="0"/>
              <a:t>Çıktı: 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5222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Demetler (Tuplelar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#Demetler değiştirilemez:</a:t>
            </a:r>
          </a:p>
          <a:p>
            <a:r>
              <a:rPr lang="tr-TR" b="1" dirty="0"/>
              <a:t>demet = ("Elma","Armut","Muz")</a:t>
            </a:r>
          </a:p>
          <a:p>
            <a:r>
              <a:rPr lang="tr-TR" b="1" dirty="0"/>
              <a:t>demet[0] = "Kiraz"</a:t>
            </a:r>
          </a:p>
          <a:p>
            <a:r>
              <a:rPr lang="tr-TR" b="1" dirty="0"/>
              <a:t>Çıktı: Hata </a:t>
            </a:r>
            <a:endParaRPr lang="tr-TR" b="1" dirty="0" smtClean="0"/>
          </a:p>
          <a:p>
            <a:r>
              <a:rPr lang="tr-TR" b="1" dirty="0" smtClean="0"/>
              <a:t>-------------------------------------</a:t>
            </a:r>
          </a:p>
          <a:p>
            <a:r>
              <a:rPr lang="tr-TR" b="1" dirty="0"/>
              <a:t>#Demetler değiştirilemez:</a:t>
            </a:r>
          </a:p>
          <a:p>
            <a:r>
              <a:rPr lang="tr-TR" b="1" dirty="0"/>
              <a:t>demet = ("Elma","Armut","Muz")</a:t>
            </a:r>
          </a:p>
          <a:p>
            <a:r>
              <a:rPr lang="tr-TR" b="1" dirty="0"/>
              <a:t>demet.remove = "Kiraz" #</a:t>
            </a:r>
            <a:r>
              <a:rPr lang="tr-TR" b="1" i="1" dirty="0"/>
              <a:t>Kiraz </a:t>
            </a:r>
            <a:r>
              <a:rPr lang="tr-TR" b="1" dirty="0"/>
              <a:t>değerini silmeye çalıştık hata aldık</a:t>
            </a:r>
          </a:p>
          <a:p>
            <a:r>
              <a:rPr lang="tr-TR" b="1"/>
              <a:t>Çıktı: Hata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89105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196</Words>
  <Application>Microsoft Office PowerPoint</Application>
  <PresentationFormat>Özel</PresentationFormat>
  <Paragraphs>37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Office Teması</vt:lpstr>
      <vt:lpstr>Python</vt:lpstr>
      <vt:lpstr>Demetler (Tuplelar) : Demetler listelere benzer ancak farkları demetlerin değiştirilemez oluşudur.</vt:lpstr>
      <vt:lpstr>Demetler (Tuplelar)</vt:lpstr>
      <vt:lpstr>Demetler (Tuplelar)</vt:lpstr>
      <vt:lpstr>Demetler (Tuplelar)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188</cp:revision>
  <dcterms:created xsi:type="dcterms:W3CDTF">2018-10-06T09:54:28Z</dcterms:created>
  <dcterms:modified xsi:type="dcterms:W3CDTF">2020-10-06T18:21:19Z</dcterms:modified>
</cp:coreProperties>
</file>