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/>
              <a:t>Sözlükler (Dictionary</a:t>
            </a:r>
            <a:r>
              <a:rPr lang="tr-TR" sz="3600" b="1" dirty="0" smtClean="0"/>
              <a:t>)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Del ve pop komutu ile silme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 </a:t>
            </a:r>
            <a:r>
              <a:rPr lang="tr-TR" dirty="0" smtClean="0"/>
              <a:t>ilk</a:t>
            </a:r>
            <a:r>
              <a:rPr lang="en-US" dirty="0" smtClean="0"/>
              <a:t>_</a:t>
            </a:r>
            <a:r>
              <a:rPr lang="en-US" dirty="0" err="1" smtClean="0"/>
              <a:t>dict</a:t>
            </a:r>
            <a:r>
              <a:rPr lang="en-US" dirty="0"/>
              <a:t>['c']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tr-TR" dirty="0" smtClean="0"/>
              <a:t>ilk</a:t>
            </a:r>
            <a:r>
              <a:rPr lang="en-US" dirty="0" smtClean="0"/>
              <a:t>_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Pop ile verir silme del komutundan farklı olarak silinen değeri bir değişkene atama imkanı verir. </a:t>
            </a:r>
            <a:endParaRPr lang="tr-TR" dirty="0"/>
          </a:p>
          <a:p>
            <a:r>
              <a:rPr lang="nl-NL" dirty="0"/>
              <a:t>deger = </a:t>
            </a:r>
            <a:r>
              <a:rPr lang="tr-TR" dirty="0" smtClean="0"/>
              <a:t>ilk</a:t>
            </a:r>
            <a:r>
              <a:rPr lang="nl-NL" dirty="0" smtClean="0"/>
              <a:t>_dict.pop</a:t>
            </a:r>
            <a:r>
              <a:rPr lang="nl-NL" dirty="0"/>
              <a:t>('a')</a:t>
            </a:r>
          </a:p>
          <a:p>
            <a:r>
              <a:rPr lang="nl-NL" dirty="0"/>
              <a:t>print (deger)</a:t>
            </a:r>
          </a:p>
          <a:p>
            <a:r>
              <a:rPr lang="nl-NL" dirty="0" smtClean="0"/>
              <a:t>print(</a:t>
            </a:r>
            <a:r>
              <a:rPr lang="tr-TR" dirty="0" smtClean="0"/>
              <a:t>ilk</a:t>
            </a:r>
            <a:r>
              <a:rPr lang="nl-NL" dirty="0" smtClean="0"/>
              <a:t>_dict</a:t>
            </a:r>
            <a:r>
              <a:rPr lang="nl-NL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5134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Get</a:t>
            </a:r>
            <a:r>
              <a:rPr lang="tr-TR" b="1" dirty="0" smtClean="0">
                <a:solidFill>
                  <a:srgbClr val="FF0000"/>
                </a:solidFill>
              </a:rPr>
              <a:t> metodu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kelime=</a:t>
            </a:r>
            <a:r>
              <a:rPr lang="tr-TR" dirty="0" err="1"/>
              <a:t>input</a:t>
            </a:r>
            <a:r>
              <a:rPr lang="tr-TR" dirty="0"/>
              <a:t>("Bir kelime girin :")</a:t>
            </a:r>
          </a:p>
          <a:p>
            <a:r>
              <a:rPr lang="tr-TR" dirty="0" err="1"/>
              <a:t>sozluk</a:t>
            </a:r>
            <a:r>
              <a:rPr lang="tr-TR" dirty="0"/>
              <a:t> ={"</a:t>
            </a:r>
            <a:r>
              <a:rPr lang="tr-TR" dirty="0" err="1"/>
              <a:t>Computer</a:t>
            </a:r>
            <a:r>
              <a:rPr lang="tr-TR" dirty="0"/>
              <a:t>":"Bilgisayar",</a:t>
            </a:r>
          </a:p>
          <a:p>
            <a:r>
              <a:rPr lang="tr-TR" dirty="0"/>
              <a:t>         "</a:t>
            </a:r>
            <a:r>
              <a:rPr lang="tr-TR" dirty="0" err="1"/>
              <a:t>Driver":"Sürücü</a:t>
            </a:r>
            <a:r>
              <a:rPr lang="tr-TR" dirty="0"/>
              <a:t>",</a:t>
            </a:r>
          </a:p>
          <a:p>
            <a:r>
              <a:rPr lang="tr-TR" dirty="0"/>
              <a:t>         "</a:t>
            </a:r>
            <a:r>
              <a:rPr lang="tr-TR" dirty="0" err="1"/>
              <a:t>Memory":"Hafıza</a:t>
            </a:r>
            <a:r>
              <a:rPr lang="tr-TR" dirty="0"/>
              <a:t>",</a:t>
            </a:r>
          </a:p>
          <a:p>
            <a:r>
              <a:rPr lang="tr-TR" dirty="0"/>
              <a:t>         "</a:t>
            </a:r>
            <a:r>
              <a:rPr lang="tr-TR" dirty="0" err="1"/>
              <a:t>Output</a:t>
            </a:r>
            <a:r>
              <a:rPr lang="tr-TR" dirty="0"/>
              <a:t>":"Çıktı",</a:t>
            </a:r>
          </a:p>
          <a:p>
            <a:r>
              <a:rPr lang="tr-TR" dirty="0"/>
              <a:t>         "</a:t>
            </a:r>
            <a:r>
              <a:rPr lang="tr-TR" dirty="0" err="1"/>
              <a:t>Software":"Yazılım</a:t>
            </a:r>
            <a:r>
              <a:rPr lang="tr-TR" dirty="0"/>
              <a:t>",</a:t>
            </a:r>
          </a:p>
          <a:p>
            <a:r>
              <a:rPr lang="tr-TR" dirty="0"/>
              <a:t>         "</a:t>
            </a:r>
            <a:r>
              <a:rPr lang="tr-TR" dirty="0" err="1"/>
              <a:t>Printer":"Yazıcı</a:t>
            </a:r>
            <a:r>
              <a:rPr lang="tr-TR" dirty="0"/>
              <a:t>"}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sozluk.get</a:t>
            </a:r>
            <a:r>
              <a:rPr lang="tr-TR" dirty="0"/>
              <a:t>(</a:t>
            </a:r>
            <a:r>
              <a:rPr lang="tr-TR" dirty="0" err="1"/>
              <a:t>kelime,"Aradığınız</a:t>
            </a:r>
            <a:r>
              <a:rPr lang="tr-TR" dirty="0"/>
              <a:t> kelime Sözlük içinde bulunmamaktadır"))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47624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</a:rPr>
              <a:t>Copy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Metodu mevcut sözlüğün kopyasını çıkarır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sozluk</a:t>
            </a:r>
            <a:r>
              <a:rPr lang="tr-TR" dirty="0"/>
              <a:t> ={"</a:t>
            </a:r>
            <a:r>
              <a:rPr lang="tr-TR" dirty="0" err="1"/>
              <a:t>Computer</a:t>
            </a:r>
            <a:r>
              <a:rPr lang="tr-TR" dirty="0"/>
              <a:t>":"Bilgisayar</a:t>
            </a:r>
            <a:r>
              <a:rPr lang="tr-TR" dirty="0" smtClean="0"/>
              <a:t>", "</a:t>
            </a:r>
            <a:r>
              <a:rPr lang="tr-TR" dirty="0" err="1"/>
              <a:t>Driver":"Sürücü</a:t>
            </a:r>
            <a:r>
              <a:rPr lang="tr-TR" dirty="0" smtClean="0"/>
              <a:t>", "</a:t>
            </a:r>
            <a:r>
              <a:rPr lang="tr-TR" dirty="0" err="1"/>
              <a:t>Memory":"Hafıza</a:t>
            </a:r>
            <a:r>
              <a:rPr lang="tr-TR" dirty="0" smtClean="0"/>
              <a:t>", "</a:t>
            </a:r>
            <a:r>
              <a:rPr lang="tr-TR" dirty="0" err="1"/>
              <a:t>Output</a:t>
            </a:r>
            <a:r>
              <a:rPr lang="tr-TR" dirty="0"/>
              <a:t>":"Çıktı</a:t>
            </a:r>
            <a:r>
              <a:rPr lang="tr-TR" dirty="0" smtClean="0"/>
              <a:t>", "</a:t>
            </a:r>
            <a:r>
              <a:rPr lang="tr-TR" dirty="0" err="1"/>
              <a:t>Software":"Yazılım</a:t>
            </a:r>
            <a:r>
              <a:rPr lang="tr-TR" dirty="0" smtClean="0"/>
              <a:t>", "</a:t>
            </a:r>
            <a:r>
              <a:rPr lang="tr-TR" dirty="0" err="1"/>
              <a:t>Printer":"Yazıcı</a:t>
            </a:r>
            <a:r>
              <a:rPr lang="tr-TR" dirty="0"/>
              <a:t>"}</a:t>
            </a:r>
          </a:p>
          <a:p>
            <a:r>
              <a:rPr lang="tr-TR" dirty="0" smtClean="0"/>
              <a:t>sozluk2</a:t>
            </a:r>
            <a:r>
              <a:rPr lang="tr-TR" dirty="0"/>
              <a:t>= </a:t>
            </a:r>
            <a:r>
              <a:rPr lang="tr-TR" dirty="0" err="1"/>
              <a:t>sozluk.copy</a:t>
            </a:r>
            <a:r>
              <a:rPr lang="tr-TR" dirty="0"/>
              <a:t>()</a:t>
            </a:r>
          </a:p>
          <a:p>
            <a:r>
              <a:rPr lang="tr-TR" dirty="0" err="1"/>
              <a:t>print</a:t>
            </a:r>
            <a:r>
              <a:rPr lang="tr-TR" dirty="0"/>
              <a:t>(sozluk2)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44166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Clear</a:t>
            </a:r>
            <a:r>
              <a:rPr lang="tr-TR" b="1" dirty="0">
                <a:solidFill>
                  <a:srgbClr val="FF0000"/>
                </a:solidFill>
              </a:rPr>
              <a:t> Metodu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Adından da anlaşılacağı gibi bu metot temizleme işlevini görüyor ama dikkat etmeniz gereken bir şey var oda bu metot sözlüğü değil sözlüğün içini silmeye yarıyor.</a:t>
            </a:r>
            <a:br>
              <a:rPr lang="tr-TR" dirty="0"/>
            </a:br>
            <a:endParaRPr lang="tr-TR" dirty="0" smtClean="0"/>
          </a:p>
          <a:p>
            <a:r>
              <a:rPr lang="tr-TR" dirty="0" err="1"/>
              <a:t>sozluk</a:t>
            </a:r>
            <a:r>
              <a:rPr lang="tr-TR" dirty="0"/>
              <a:t> ={"</a:t>
            </a:r>
            <a:r>
              <a:rPr lang="tr-TR" dirty="0" err="1"/>
              <a:t>Computer</a:t>
            </a:r>
            <a:r>
              <a:rPr lang="tr-TR" dirty="0"/>
              <a:t>":"Bilgisayar",</a:t>
            </a:r>
          </a:p>
          <a:p>
            <a:r>
              <a:rPr lang="tr-TR" dirty="0"/>
              <a:t>"</a:t>
            </a:r>
            <a:r>
              <a:rPr lang="tr-TR" dirty="0" err="1"/>
              <a:t>Driver":"Sürücü</a:t>
            </a:r>
            <a:r>
              <a:rPr lang="tr-TR" dirty="0"/>
              <a:t>",</a:t>
            </a:r>
          </a:p>
          <a:p>
            <a:r>
              <a:rPr lang="tr-TR" dirty="0"/>
              <a:t>"</a:t>
            </a:r>
            <a:r>
              <a:rPr lang="tr-TR" dirty="0" err="1"/>
              <a:t>Memory":"Hafıza</a:t>
            </a:r>
            <a:r>
              <a:rPr lang="tr-TR" dirty="0"/>
              <a:t>",</a:t>
            </a:r>
          </a:p>
          <a:p>
            <a:r>
              <a:rPr lang="tr-TR" dirty="0"/>
              <a:t>"</a:t>
            </a:r>
            <a:r>
              <a:rPr lang="tr-TR" dirty="0" err="1"/>
              <a:t>Output</a:t>
            </a:r>
            <a:r>
              <a:rPr lang="tr-TR" dirty="0"/>
              <a:t>":"Çıktı",</a:t>
            </a:r>
          </a:p>
          <a:p>
            <a:r>
              <a:rPr lang="tr-TR" dirty="0"/>
              <a:t>"</a:t>
            </a:r>
            <a:r>
              <a:rPr lang="tr-TR" dirty="0" err="1"/>
              <a:t>Software":"Yazılım</a:t>
            </a:r>
            <a:r>
              <a:rPr lang="tr-TR" dirty="0"/>
              <a:t>",</a:t>
            </a:r>
          </a:p>
          <a:p>
            <a:r>
              <a:rPr lang="tr-TR" dirty="0"/>
              <a:t>"</a:t>
            </a:r>
            <a:r>
              <a:rPr lang="tr-TR" dirty="0" err="1"/>
              <a:t>Printer":"Yazıcı</a:t>
            </a:r>
            <a:r>
              <a:rPr lang="tr-TR" dirty="0"/>
              <a:t>"}</a:t>
            </a:r>
          </a:p>
          <a:p>
            <a:r>
              <a:rPr lang="tr-TR" dirty="0"/>
              <a:t> </a:t>
            </a:r>
          </a:p>
          <a:p>
            <a:r>
              <a:rPr lang="tr-TR" dirty="0" err="1"/>
              <a:t>sozluk.clear</a:t>
            </a:r>
            <a:r>
              <a:rPr lang="tr-TR" dirty="0"/>
              <a:t>()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sozluk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02652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Sözlükler (Dictionary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Aynı </a:t>
            </a:r>
            <a:r>
              <a:rPr lang="tr-TR" dirty="0"/>
              <a:t>gerçek hayattaki sözlükler gibi davranan bir veri tipidir. Sözlüğün</a:t>
            </a:r>
          </a:p>
          <a:p>
            <a:r>
              <a:rPr lang="nn-NO" dirty="0"/>
              <a:t>içindeki her bir eleman indeks olarak değil, anahtar (key) ve değer (value) olarak tutulur.</a:t>
            </a:r>
          </a:p>
          <a:p>
            <a:r>
              <a:rPr lang="tr-TR" dirty="0"/>
              <a:t>Örneğin elimize İngilizce-Türkçe bir sözlük alıp book (key) kelimesini aradığımızda </a:t>
            </a:r>
            <a:r>
              <a:rPr lang="tr-TR" dirty="0" smtClean="0"/>
              <a:t>karşılık olarak </a:t>
            </a:r>
            <a:r>
              <a:rPr lang="tr-TR" dirty="0"/>
              <a:t>kitap (value) kelimesini görürüz. Sözlükleri de bu şekilde düşünebiliriz.</a:t>
            </a:r>
          </a:p>
        </p:txBody>
      </p:sp>
    </p:spTree>
    <p:extLst>
      <p:ext uri="{BB962C8B-B14F-4D97-AF65-F5344CB8AC3E}">
        <p14:creationId xmlns:p14="http://schemas.microsoft.com/office/powerpoint/2010/main" val="13222650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Sözlükler (Dictionary)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# Sözlük oluşturma:</a:t>
            </a:r>
          </a:p>
          <a:p>
            <a:r>
              <a:rPr lang="tr-TR" b="1" dirty="0"/>
              <a:t>sözlük1 = </a:t>
            </a:r>
            <a:r>
              <a:rPr lang="tr-TR" b="1" dirty="0" smtClean="0"/>
              <a:t>{"</a:t>
            </a:r>
            <a:r>
              <a:rPr lang="tr-TR" b="1" dirty="0"/>
              <a:t>book":”kitap”,"apple":”elma”,"printer":”yazıcı</a:t>
            </a:r>
            <a:r>
              <a:rPr lang="tr-TR" b="1" dirty="0" smtClean="0"/>
              <a:t>”}</a:t>
            </a:r>
          </a:p>
          <a:p>
            <a:r>
              <a:rPr lang="tr-TR" b="1" dirty="0" smtClean="0"/>
              <a:t>---------------------------------------------------------------------</a:t>
            </a:r>
            <a:endParaRPr lang="tr-TR" b="1" dirty="0"/>
          </a:p>
          <a:p>
            <a:r>
              <a:rPr lang="tr-TR" dirty="0"/>
              <a:t># Anahtara karşılık gelen değerleri bulma:</a:t>
            </a:r>
          </a:p>
          <a:p>
            <a:r>
              <a:rPr lang="tr-TR" b="1" dirty="0" smtClean="0"/>
              <a:t>print(sözlük1["book</a:t>
            </a:r>
            <a:r>
              <a:rPr lang="tr-TR" b="1" dirty="0"/>
              <a:t>"])</a:t>
            </a:r>
          </a:p>
          <a:p>
            <a:r>
              <a:rPr lang="tr-TR" b="1" dirty="0"/>
              <a:t>Çıktı: </a:t>
            </a:r>
            <a:r>
              <a:rPr lang="tr-TR" b="1" dirty="0" smtClean="0"/>
              <a:t>kitap</a:t>
            </a:r>
          </a:p>
          <a:p>
            <a:r>
              <a:rPr lang="tr-TR" b="1" dirty="0" smtClean="0"/>
              <a:t>---------------------------------------------------------------------</a:t>
            </a:r>
          </a:p>
          <a:p>
            <a:r>
              <a:rPr lang="tr-TR" dirty="0"/>
              <a:t># Sözlüğe eleman ekleme:</a:t>
            </a:r>
          </a:p>
          <a:p>
            <a:r>
              <a:rPr lang="tr-TR" b="1" dirty="0"/>
              <a:t>sözlük1 [ </a:t>
            </a:r>
            <a:r>
              <a:rPr lang="tr-TR" b="1" dirty="0" smtClean="0"/>
              <a:t>"</a:t>
            </a:r>
            <a:r>
              <a:rPr lang="tr-TR" b="1" dirty="0" err="1" smtClean="0"/>
              <a:t>table</a:t>
            </a:r>
            <a:r>
              <a:rPr lang="tr-TR" b="1" dirty="0" smtClean="0"/>
              <a:t>"]+ </a:t>
            </a:r>
            <a:r>
              <a:rPr lang="tr-TR" b="1" dirty="0"/>
              <a:t>= </a:t>
            </a:r>
            <a:r>
              <a:rPr lang="tr-TR" b="1" dirty="0" smtClean="0"/>
              <a:t>"masa"</a:t>
            </a:r>
            <a:endParaRPr lang="tr-TR" b="1" dirty="0"/>
          </a:p>
          <a:p>
            <a:r>
              <a:rPr lang="tr-TR" b="1" dirty="0"/>
              <a:t>print ( sözlük1 )</a:t>
            </a:r>
          </a:p>
          <a:p>
            <a:r>
              <a:rPr lang="tr-TR" b="1" dirty="0"/>
              <a:t>Çıktı: </a:t>
            </a:r>
            <a:r>
              <a:rPr lang="tr-TR" b="1" dirty="0" smtClean="0"/>
              <a:t>{'book</a:t>
            </a:r>
            <a:r>
              <a:rPr lang="tr-TR" b="1" dirty="0"/>
              <a:t>': 'kitap', 'apple': 'elma', 'printer': 'yazıcı', 'table': </a:t>
            </a:r>
            <a:r>
              <a:rPr lang="tr-TR" b="1" dirty="0" smtClean="0"/>
              <a:t>'masa‘}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5222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Sözlükler (Dictionary)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# Boş bir sözlük oluşturma:</a:t>
            </a:r>
          </a:p>
          <a:p>
            <a:r>
              <a:rPr lang="tr-TR" b="1" dirty="0"/>
              <a:t>sözlük2 = </a:t>
            </a:r>
            <a:r>
              <a:rPr lang="tr-TR" b="1" dirty="0" smtClean="0"/>
              <a:t>{}</a:t>
            </a:r>
          </a:p>
          <a:p>
            <a:r>
              <a:rPr lang="tr-TR" b="1" dirty="0" smtClean="0"/>
              <a:t>----------------------------------</a:t>
            </a:r>
            <a:endParaRPr lang="tr-TR" b="1" dirty="0"/>
          </a:p>
          <a:p>
            <a:r>
              <a:rPr lang="tr-TR" dirty="0"/>
              <a:t># Boş bir sözlük oluşturma; dict() fonksiyonu ile:</a:t>
            </a:r>
          </a:p>
          <a:p>
            <a:r>
              <a:rPr lang="tr-TR" b="1" dirty="0"/>
              <a:t>sözlük2 = dict ()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9408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Sözlükler (Dictionary)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# Anahtara karşılık gelen değerleri bulma, listeler örneği:</a:t>
            </a:r>
          </a:p>
          <a:p>
            <a:r>
              <a:rPr lang="pt-BR" b="1" dirty="0"/>
              <a:t>liste = { "a" : [ 1, 2, 3 ] , "b": [ [ 4, 5 ] , [ 6, 7 ] ] , "c" : 8 }</a:t>
            </a:r>
          </a:p>
          <a:p>
            <a:r>
              <a:rPr lang="tr-TR" b="1" dirty="0"/>
              <a:t>print( liste ["b"] [1] </a:t>
            </a:r>
            <a:r>
              <a:rPr lang="tr-TR" b="1" dirty="0" smtClean="0"/>
              <a:t>[0] </a:t>
            </a:r>
            <a:r>
              <a:rPr lang="tr-TR" b="1" dirty="0"/>
              <a:t>) </a:t>
            </a:r>
            <a:r>
              <a:rPr lang="tr-TR" b="1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# </a:t>
            </a:r>
            <a:r>
              <a:rPr lang="tr-TR" b="1" dirty="0" smtClean="0">
                <a:solidFill>
                  <a:srgbClr val="FF0000"/>
                </a:solidFill>
              </a:rPr>
              <a:t>Çıktı:6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/>
              <a:t>liste </a:t>
            </a:r>
            <a:r>
              <a:rPr lang="tr-TR" b="1" dirty="0" smtClean="0"/>
              <a:t>[“</a:t>
            </a:r>
            <a:r>
              <a:rPr lang="tr-TR" b="1" dirty="0"/>
              <a:t>c”] + = 5</a:t>
            </a:r>
          </a:p>
          <a:p>
            <a:r>
              <a:rPr lang="fr-FR" b="1" dirty="0"/>
              <a:t>print ( liste ["c"] ) </a:t>
            </a:r>
            <a:r>
              <a:rPr lang="fr-FR" b="1" dirty="0">
                <a:solidFill>
                  <a:srgbClr val="FF0000"/>
                </a:solidFill>
              </a:rPr>
              <a:t># Çıktı: 13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595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Sözlükler (Dictionary)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6478" cy="4351338"/>
          </a:xfrm>
        </p:spPr>
        <p:txBody>
          <a:bodyPr>
            <a:normAutofit/>
          </a:bodyPr>
          <a:lstStyle/>
          <a:p>
            <a:r>
              <a:rPr lang="tr-TR" dirty="0"/>
              <a:t># İç içe Sözlükler:</a:t>
            </a:r>
          </a:p>
          <a:p>
            <a:r>
              <a:rPr lang="tr-TR" b="1" dirty="0"/>
              <a:t>a = </a:t>
            </a:r>
            <a:r>
              <a:rPr lang="tr-TR" b="1" dirty="0" smtClean="0"/>
              <a:t>{"</a:t>
            </a:r>
            <a:r>
              <a:rPr lang="tr-TR" b="1" dirty="0"/>
              <a:t>sayılar</a:t>
            </a:r>
            <a:r>
              <a:rPr lang="tr-TR" b="1" dirty="0" smtClean="0"/>
              <a:t>":{"</a:t>
            </a:r>
            <a:r>
              <a:rPr lang="tr-TR" b="1" dirty="0"/>
              <a:t>bir":1,"iki":2,"üç":</a:t>
            </a:r>
            <a:r>
              <a:rPr lang="tr-TR" b="1" dirty="0" smtClean="0"/>
              <a:t>3},"</a:t>
            </a:r>
            <a:r>
              <a:rPr lang="tr-TR" b="1" dirty="0"/>
              <a:t>meyveler</a:t>
            </a:r>
            <a:r>
              <a:rPr lang="tr-TR" b="1" dirty="0" smtClean="0"/>
              <a:t>":{"</a:t>
            </a:r>
            <a:r>
              <a:rPr lang="tr-TR" b="1" dirty="0"/>
              <a:t>kiraz":"yaz","portakal":"</a:t>
            </a:r>
            <a:r>
              <a:rPr lang="tr-TR" b="1" dirty="0" smtClean="0"/>
              <a:t>kış</a:t>
            </a:r>
            <a:r>
              <a:rPr lang="tr-TR" b="1" dirty="0"/>
              <a:t>","erik":"</a:t>
            </a:r>
            <a:r>
              <a:rPr lang="tr-TR" b="1" dirty="0" smtClean="0"/>
              <a:t>yaz"}}</a:t>
            </a:r>
            <a:endParaRPr lang="tr-TR" b="1" dirty="0"/>
          </a:p>
          <a:p>
            <a:r>
              <a:rPr lang="tr-TR" b="1" dirty="0"/>
              <a:t>print ( a [ "meyveler"] [ "kiraz"] )</a:t>
            </a:r>
          </a:p>
          <a:p>
            <a:r>
              <a:rPr lang="tr-TR" b="1" dirty="0"/>
              <a:t>Çıktı: yaz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173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Sözlükler (Dictionary)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6478" cy="4351338"/>
          </a:xfrm>
        </p:spPr>
        <p:txBody>
          <a:bodyPr>
            <a:normAutofit/>
          </a:bodyPr>
          <a:lstStyle/>
          <a:p>
            <a:r>
              <a:rPr lang="tr-TR" dirty="0"/>
              <a:t># Değerleri listeye dönüştürme:</a:t>
            </a:r>
          </a:p>
          <a:p>
            <a:r>
              <a:rPr lang="tr-TR" b="1" dirty="0"/>
              <a:t>sözlük </a:t>
            </a:r>
            <a:r>
              <a:rPr lang="tr-TR" b="1" dirty="0" smtClean="0"/>
              <a:t>={"</a:t>
            </a:r>
            <a:r>
              <a:rPr lang="tr-TR" b="1" dirty="0"/>
              <a:t>bir": 1, "iki": 2, "üç": 3 }</a:t>
            </a:r>
          </a:p>
          <a:p>
            <a:r>
              <a:rPr lang="tr-TR" b="1" dirty="0"/>
              <a:t>print( sözlük.values () )</a:t>
            </a:r>
          </a:p>
          <a:p>
            <a:r>
              <a:rPr lang="tr-TR" b="1" dirty="0"/>
              <a:t>Çıktı: dict_values ( [1, 2, 3] 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03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Sözlükler (Dictionary)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6478" cy="4351338"/>
          </a:xfrm>
        </p:spPr>
        <p:txBody>
          <a:bodyPr>
            <a:normAutofit/>
          </a:bodyPr>
          <a:lstStyle/>
          <a:p>
            <a:r>
              <a:rPr lang="tr-TR" dirty="0"/>
              <a:t># Anahtarları listeye dönüştürme</a:t>
            </a:r>
            <a:r>
              <a:rPr lang="tr-TR" dirty="0" smtClean="0"/>
              <a:t>:</a:t>
            </a:r>
          </a:p>
          <a:p>
            <a:r>
              <a:rPr lang="tr-TR" b="1" dirty="0"/>
              <a:t>sözlük = , "bir": 1, "iki": 2, "üç": 3 }</a:t>
            </a:r>
            <a:endParaRPr lang="tr-TR" dirty="0"/>
          </a:p>
          <a:p>
            <a:r>
              <a:rPr lang="tr-TR" b="1" dirty="0"/>
              <a:t>print( sözlük.keys () )</a:t>
            </a:r>
          </a:p>
          <a:p>
            <a:r>
              <a:rPr lang="tr-TR" b="1" dirty="0"/>
              <a:t>Çıktı: dict_keys ( *'bir', 'iki', 'üç'+ )</a:t>
            </a:r>
          </a:p>
          <a:p>
            <a:r>
              <a:rPr lang="tr-TR" dirty="0"/>
              <a:t># Anahtar ve değerlerini bir liste içinde demete dönüştürme</a:t>
            </a:r>
            <a:r>
              <a:rPr lang="tr-TR" dirty="0" smtClean="0"/>
              <a:t>:</a:t>
            </a:r>
          </a:p>
          <a:p>
            <a:r>
              <a:rPr lang="tr-TR" b="1" dirty="0"/>
              <a:t>sözlük = , "bir": 1, "iki": 2, "üç": 3 }</a:t>
            </a:r>
            <a:endParaRPr lang="tr-TR" dirty="0"/>
          </a:p>
          <a:p>
            <a:r>
              <a:rPr lang="tr-TR" b="1" dirty="0"/>
              <a:t>print( sözlük.items () )</a:t>
            </a:r>
          </a:p>
          <a:p>
            <a:r>
              <a:rPr lang="en-US" b="1" dirty="0"/>
              <a:t>Çıktı: dict_items ( [ ('bir', 1 ), ('iki', 2 ), ( 'üç', 3 ) ] 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552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Bir kelimede harflerden kaç tane olduğunu bulma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kelime</a:t>
            </a:r>
            <a:r>
              <a:rPr lang="en-US" dirty="0" smtClean="0"/>
              <a:t>=</a:t>
            </a:r>
            <a:r>
              <a:rPr lang="tr-TR" dirty="0" smtClean="0"/>
              <a:t>"deneme</a:t>
            </a:r>
            <a:r>
              <a:rPr lang="en-US" dirty="0" smtClean="0"/>
              <a:t>"</a:t>
            </a:r>
            <a:endParaRPr lang="en-US" dirty="0"/>
          </a:p>
          <a:p>
            <a:r>
              <a:rPr lang="tr-TR" dirty="0" smtClean="0"/>
              <a:t>ilk</a:t>
            </a:r>
            <a:r>
              <a:rPr lang="en-US" dirty="0" smtClean="0"/>
              <a:t>_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  <a:p>
            <a:r>
              <a:rPr lang="en-US" dirty="0"/>
              <a:t>for k in </a:t>
            </a:r>
            <a:r>
              <a:rPr lang="en-US" dirty="0" err="1"/>
              <a:t>kelime</a:t>
            </a:r>
            <a:r>
              <a:rPr lang="en-US" dirty="0"/>
              <a:t>:  </a:t>
            </a:r>
          </a:p>
          <a:p>
            <a:r>
              <a:rPr lang="en-US" dirty="0"/>
              <a:t>    if k in </a:t>
            </a:r>
            <a:r>
              <a:rPr lang="tr-TR" dirty="0" smtClean="0"/>
              <a:t>ilk</a:t>
            </a:r>
            <a:r>
              <a:rPr lang="en-US" dirty="0" smtClean="0"/>
              <a:t>_</a:t>
            </a:r>
            <a:r>
              <a:rPr lang="en-US" dirty="0" err="1" smtClean="0"/>
              <a:t>dict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tr-TR" dirty="0" smtClean="0"/>
              <a:t>ilk</a:t>
            </a:r>
            <a:r>
              <a:rPr lang="en-US" dirty="0" smtClean="0"/>
              <a:t>_</a:t>
            </a:r>
            <a:r>
              <a:rPr lang="en-US" dirty="0" err="1" smtClean="0"/>
              <a:t>dict</a:t>
            </a:r>
            <a:r>
              <a:rPr lang="en-US" dirty="0" smtClean="0"/>
              <a:t>[k</a:t>
            </a:r>
            <a:r>
              <a:rPr lang="en-US" dirty="0"/>
              <a:t>] += 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tr-TR" dirty="0" smtClean="0"/>
              <a:t>ilk</a:t>
            </a:r>
            <a:r>
              <a:rPr lang="en-US" dirty="0" smtClean="0"/>
              <a:t>_</a:t>
            </a:r>
            <a:r>
              <a:rPr lang="en-US" dirty="0" err="1" smtClean="0"/>
              <a:t>dict</a:t>
            </a:r>
            <a:r>
              <a:rPr lang="en-US" dirty="0" smtClean="0"/>
              <a:t>[k</a:t>
            </a:r>
            <a:r>
              <a:rPr lang="en-US" dirty="0"/>
              <a:t>] = 1</a:t>
            </a:r>
          </a:p>
          <a:p>
            <a:r>
              <a:rPr lang="en-US" dirty="0" smtClean="0"/>
              <a:t>print(</a:t>
            </a:r>
            <a:r>
              <a:rPr lang="tr-TR" dirty="0" smtClean="0"/>
              <a:t>ilk</a:t>
            </a:r>
            <a:r>
              <a:rPr lang="en-US" dirty="0" smtClean="0"/>
              <a:t>_</a:t>
            </a:r>
            <a:r>
              <a:rPr lang="en-US" dirty="0" err="1" smtClean="0"/>
              <a:t>dict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33301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633</Words>
  <Application>Microsoft Office PowerPoint</Application>
  <PresentationFormat>Özel</PresentationFormat>
  <Paragraphs>90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Office Teması</vt:lpstr>
      <vt:lpstr>Python</vt:lpstr>
      <vt:lpstr>Sözlükler (Dictionary)</vt:lpstr>
      <vt:lpstr>Sözlükler (Dictionary)</vt:lpstr>
      <vt:lpstr>Sözlükler (Dictionary)</vt:lpstr>
      <vt:lpstr>Sözlükler (Dictionary)</vt:lpstr>
      <vt:lpstr>Sözlükler (Dictionary)</vt:lpstr>
      <vt:lpstr>Sözlükler (Dictionary)</vt:lpstr>
      <vt:lpstr>Sözlükler (Dictionary)</vt:lpstr>
      <vt:lpstr>Bir kelimede harflerden kaç tane olduğunu bulma</vt:lpstr>
      <vt:lpstr>Del ve pop komutu ile silme</vt:lpstr>
      <vt:lpstr>Get metodu</vt:lpstr>
      <vt:lpstr>Copy Metodu mevcut sözlüğün kopyasını çıkarır</vt:lpstr>
      <vt:lpstr>Clear Metodu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204</cp:revision>
  <dcterms:created xsi:type="dcterms:W3CDTF">2018-10-06T09:54:28Z</dcterms:created>
  <dcterms:modified xsi:type="dcterms:W3CDTF">2021-03-16T09:10:05Z</dcterms:modified>
</cp:coreProperties>
</file>