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23.03.2021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/>
              <a:t>Fonksiyonlar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n-NO" b="1" dirty="0"/>
              <a:t>Ör: </a:t>
            </a:r>
            <a:r>
              <a:rPr lang="nn-NO" dirty="0"/>
              <a:t>Karenin alanını hesaplayan fonksiyon</a:t>
            </a:r>
          </a:p>
          <a:p>
            <a:r>
              <a:rPr lang="tr-TR" b="1" dirty="0"/>
              <a:t>def kare(n):</a:t>
            </a:r>
          </a:p>
          <a:p>
            <a:r>
              <a:rPr lang="tr-TR" b="1" dirty="0"/>
              <a:t>print(n*n)</a:t>
            </a:r>
          </a:p>
          <a:p>
            <a:r>
              <a:rPr lang="tr-TR" b="1" dirty="0"/>
              <a:t>kare(3)</a:t>
            </a:r>
          </a:p>
          <a:p>
            <a:r>
              <a:rPr lang="tr-TR" b="1" dirty="0"/>
              <a:t>Çıktı: </a:t>
            </a:r>
            <a:r>
              <a:rPr lang="tr-TR" b="1" dirty="0" smtClean="0"/>
              <a:t>9</a:t>
            </a:r>
          </a:p>
          <a:p>
            <a:r>
              <a:rPr lang="tr-TR" b="1" dirty="0" smtClean="0">
                <a:solidFill>
                  <a:schemeClr val="bg1"/>
                </a:solidFill>
              </a:rPr>
              <a:t>--------------------------------------------------------------------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tr-TR" b="1" dirty="0"/>
              <a:t>Ör: </a:t>
            </a:r>
            <a:r>
              <a:rPr lang="tr-TR" dirty="0"/>
              <a:t>1’den 10’a kadar yazdıran fonksiyon</a:t>
            </a:r>
          </a:p>
          <a:p>
            <a:r>
              <a:rPr lang="tr-TR" b="1" dirty="0"/>
              <a:t>def say():</a:t>
            </a:r>
          </a:p>
          <a:p>
            <a:r>
              <a:rPr lang="en-US" b="1" dirty="0"/>
              <a:t>for i in range(1, 11):</a:t>
            </a:r>
          </a:p>
          <a:p>
            <a:r>
              <a:rPr lang="tr-TR" b="1" dirty="0"/>
              <a:t>print(i, end=" </a:t>
            </a:r>
            <a:r>
              <a:rPr lang="tr-TR" b="1" dirty="0" smtClean="0"/>
              <a:t>")</a:t>
            </a:r>
          </a:p>
          <a:p>
            <a:r>
              <a:rPr lang="tr-TR" b="1" dirty="0" smtClean="0"/>
              <a:t>Print("10 a kadar sayılıyor...")</a:t>
            </a:r>
            <a:endParaRPr lang="tr-TR" b="1" dirty="0"/>
          </a:p>
          <a:p>
            <a:r>
              <a:rPr lang="tr-TR" b="1" dirty="0"/>
              <a:t>say()</a:t>
            </a:r>
          </a:p>
          <a:p>
            <a:r>
              <a:rPr lang="fr-FR" b="1" dirty="0"/>
              <a:t>Çıktı: 1 2 3 4 5 6 7 8 9 10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735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time fonksiyonları: </a:t>
            </a:r>
            <a:r>
              <a:rPr lang="tr-TR" dirty="0"/>
              <a:t>Zamanla ilgili işlemlerin yer aldığı modüldür. Bu modüle ait </a:t>
            </a:r>
            <a:r>
              <a:rPr lang="tr-TR" b="1" dirty="0">
                <a:solidFill>
                  <a:schemeClr val="bg1"/>
                </a:solidFill>
              </a:rPr>
              <a:t>clock</a:t>
            </a:r>
            <a:r>
              <a:rPr lang="tr-TR" b="1" dirty="0"/>
              <a:t> </a:t>
            </a:r>
            <a:r>
              <a:rPr lang="tr-TR" dirty="0" smtClean="0"/>
              <a:t>ve </a:t>
            </a:r>
            <a:r>
              <a:rPr lang="tr-TR" b="1" dirty="0" smtClean="0">
                <a:solidFill>
                  <a:schemeClr val="bg1"/>
                </a:solidFill>
              </a:rPr>
              <a:t>sleep</a:t>
            </a:r>
            <a:r>
              <a:rPr lang="tr-TR" b="1" dirty="0" smtClean="0"/>
              <a:t> </a:t>
            </a:r>
            <a:r>
              <a:rPr lang="tr-TR" dirty="0"/>
              <a:t>fonksiyonları bulunur.</a:t>
            </a:r>
          </a:p>
          <a:p>
            <a:r>
              <a:rPr lang="tr-TR" b="1" dirty="0">
                <a:solidFill>
                  <a:schemeClr val="bg1"/>
                </a:solidFill>
              </a:rPr>
              <a:t>clock()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/>
              <a:t>Programın başladığı andan itibaren geçen süreyi saniye olarak hesaplar</a:t>
            </a:r>
            <a:r>
              <a:rPr lang="tr-TR" dirty="0" smtClean="0"/>
              <a:t>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Clock() </a:t>
            </a:r>
            <a:r>
              <a:rPr lang="tr-T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time() kullanılıyor Python yeni sürümlerinde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171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Ör: </a:t>
            </a:r>
            <a:r>
              <a:rPr lang="tr-TR" dirty="0"/>
              <a:t>Bilginin kaç saniyede girildiğini hesaplayan program:</a:t>
            </a:r>
          </a:p>
          <a:p>
            <a:r>
              <a:rPr lang="tr-TR" b="1" dirty="0"/>
              <a:t>import time</a:t>
            </a:r>
          </a:p>
          <a:p>
            <a:r>
              <a:rPr lang="tr-TR" b="1" dirty="0" smtClean="0"/>
              <a:t>baslangicZamani </a:t>
            </a:r>
            <a:r>
              <a:rPr lang="tr-TR" b="1" dirty="0"/>
              <a:t>= time.time()</a:t>
            </a:r>
          </a:p>
          <a:p>
            <a:r>
              <a:rPr lang="tr-TR" b="1" dirty="0"/>
              <a:t>ad=input("İsminizi Giriniz: ")</a:t>
            </a:r>
          </a:p>
          <a:p>
            <a:r>
              <a:rPr lang="tr-TR" b="1" dirty="0"/>
              <a:t>zaman = time.time() - baslangicZamani</a:t>
            </a:r>
          </a:p>
          <a:p>
            <a:r>
              <a:rPr lang="tr-TR" b="1" dirty="0"/>
              <a:t>print("isminizi tam", zaman, "saniyede girdiniz")</a:t>
            </a:r>
          </a:p>
          <a:p>
            <a:endParaRPr lang="tr-TR" b="1" dirty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500263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sleep()</a:t>
            </a:r>
            <a:r>
              <a:rPr lang="tr-TR" dirty="0"/>
              <a:t>: Programın çalışması sırasında belirtilen süre kadar durmasını sağlar.</a:t>
            </a:r>
          </a:p>
          <a:p>
            <a:r>
              <a:rPr lang="tr-TR" b="1" dirty="0"/>
              <a:t>Ör: </a:t>
            </a:r>
            <a:r>
              <a:rPr lang="tr-TR" dirty="0"/>
              <a:t>Bilgi girilmeden önce 5 saniye bekleten program:</a:t>
            </a:r>
          </a:p>
          <a:p>
            <a:r>
              <a:rPr lang="tr-TR" b="1" dirty="0"/>
              <a:t>import time</a:t>
            </a:r>
          </a:p>
          <a:p>
            <a:r>
              <a:rPr lang="tr-TR" b="1" dirty="0"/>
              <a:t>time.sleep(5)</a:t>
            </a:r>
          </a:p>
          <a:p>
            <a:r>
              <a:rPr lang="tr-TR" b="1" dirty="0"/>
              <a:t>ad=input("İsminizi Giriniz: ")</a:t>
            </a:r>
          </a:p>
        </p:txBody>
      </p:sp>
    </p:spTree>
    <p:extLst>
      <p:ext uri="{BB962C8B-B14F-4D97-AF65-F5344CB8AC3E}">
        <p14:creationId xmlns:p14="http://schemas.microsoft.com/office/powerpoint/2010/main" val="18092339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Ör: </a:t>
            </a:r>
            <a:r>
              <a:rPr lang="tr-TR" dirty="0"/>
              <a:t>Belli aralıklarda rastgele bir tamsayı üretme</a:t>
            </a:r>
          </a:p>
          <a:p>
            <a:r>
              <a:rPr lang="tr-TR" b="1" dirty="0"/>
              <a:t>import random</a:t>
            </a:r>
          </a:p>
          <a:p>
            <a:r>
              <a:rPr lang="tr-TR" b="1" dirty="0"/>
              <a:t>for i in range(1): #Rastgele 1 adet sayı üretilecek</a:t>
            </a:r>
          </a:p>
          <a:p>
            <a:r>
              <a:rPr lang="tr-TR" b="1" dirty="0"/>
              <a:t>print(random.randrange(1, 100)</a:t>
            </a:r>
          </a:p>
          <a:p>
            <a:r>
              <a:rPr lang="tr-TR" b="1" dirty="0">
                <a:solidFill>
                  <a:schemeClr val="bg1"/>
                </a:solidFill>
              </a:rPr>
              <a:t>Çıktı: 56</a:t>
            </a:r>
          </a:p>
        </p:txBody>
      </p:sp>
    </p:spTree>
    <p:extLst>
      <p:ext uri="{BB962C8B-B14F-4D97-AF65-F5344CB8AC3E}">
        <p14:creationId xmlns:p14="http://schemas.microsoft.com/office/powerpoint/2010/main" val="35826912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Ör: </a:t>
            </a:r>
            <a:r>
              <a:rPr lang="tr-TR" dirty="0"/>
              <a:t>Sayısal loto Programı:</a:t>
            </a:r>
          </a:p>
          <a:p>
            <a:r>
              <a:rPr lang="tr-TR" b="1" dirty="0"/>
              <a:t>import random</a:t>
            </a:r>
          </a:p>
          <a:p>
            <a:r>
              <a:rPr lang="tr-TR" b="1" dirty="0"/>
              <a:t>for i in range(6): #Rastgele 6 adet sayı üretilecek</a:t>
            </a:r>
          </a:p>
          <a:p>
            <a:r>
              <a:rPr lang="tr-TR" b="1" dirty="0"/>
              <a:t>print(random.randrange(1, 50), end=” ”)</a:t>
            </a:r>
          </a:p>
          <a:p>
            <a:r>
              <a:rPr lang="fr-FR" b="1" dirty="0">
                <a:solidFill>
                  <a:schemeClr val="bg1"/>
                </a:solidFill>
              </a:rPr>
              <a:t>Çıktı: 35, 41, 3, 45, 12, 8</a:t>
            </a:r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951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sample() fonksiyonu: </a:t>
            </a:r>
            <a:r>
              <a:rPr lang="tr-TR" dirty="0"/>
              <a:t>random modülü içinde herhangi bir dizi içinden istediğimiz </a:t>
            </a:r>
            <a:r>
              <a:rPr lang="tr-TR" dirty="0" smtClean="0"/>
              <a:t>sayıda rastgele </a:t>
            </a:r>
            <a:r>
              <a:rPr lang="tr-TR" dirty="0"/>
              <a:t>numune almamızı sağlar.</a:t>
            </a:r>
          </a:p>
          <a:p>
            <a:r>
              <a:rPr lang="tr-TR" b="1" dirty="0"/>
              <a:t>Ör:</a:t>
            </a:r>
          </a:p>
          <a:p>
            <a:r>
              <a:rPr lang="tr-TR" b="1" dirty="0"/>
              <a:t>import random</a:t>
            </a:r>
          </a:p>
          <a:p>
            <a:r>
              <a:rPr lang="tr-TR" b="1" dirty="0"/>
              <a:t>liste = ["ahmet", "mehmet", "sevgi", "sevim", "selin", "zeynep"]</a:t>
            </a:r>
          </a:p>
          <a:p>
            <a:r>
              <a:rPr lang="tr-TR" b="1" dirty="0"/>
              <a:t>print(random.sample(liste, 2))</a:t>
            </a:r>
          </a:p>
          <a:p>
            <a:r>
              <a:rPr lang="tr-TR" b="1" dirty="0"/>
              <a:t>Çıktı: ['sevgi', 'zeynep']</a:t>
            </a:r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622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Fonksiyonlar </a:t>
            </a:r>
            <a:r>
              <a:rPr lang="tr-TR" dirty="0"/>
              <a:t>karmaşık işlemleri tek adımda yapar.</a:t>
            </a:r>
          </a:p>
          <a:p>
            <a:r>
              <a:rPr lang="tr-TR" dirty="0" smtClean="0"/>
              <a:t> </a:t>
            </a:r>
            <a:r>
              <a:rPr lang="tr-TR" dirty="0"/>
              <a:t>Fonksiyonlar bir modül içinde bulunur.</a:t>
            </a:r>
          </a:p>
          <a:p>
            <a:r>
              <a:rPr lang="tr-TR" dirty="0" smtClean="0"/>
              <a:t> Modüller </a:t>
            </a:r>
            <a:r>
              <a:rPr lang="tr-TR" dirty="0"/>
              <a:t>ise bir kütüphane içinde bulunur.</a:t>
            </a:r>
          </a:p>
          <a:p>
            <a:r>
              <a:rPr lang="tr-TR" dirty="0" smtClean="0"/>
              <a:t> </a:t>
            </a:r>
            <a:r>
              <a:rPr lang="tr-TR" dirty="0"/>
              <a:t>Python standart kütüphanesinde yaklaşık 230 modül vardır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Python’da kabaca iki tip fonksiyon bulunur.</a:t>
            </a:r>
          </a:p>
          <a:p>
            <a:r>
              <a:rPr lang="en-US" b="1" dirty="0"/>
              <a:t>1- Gömülü fonksiyonlar (builtin functions)</a:t>
            </a:r>
          </a:p>
          <a:p>
            <a:r>
              <a:rPr lang="tr-TR" b="1" dirty="0"/>
              <a:t>2- Özel fonksiyonlardır (custom functions)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22650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Gömülü fonksiyonlar:</a:t>
            </a:r>
          </a:p>
          <a:p>
            <a:r>
              <a:rPr lang="tr-TR" dirty="0"/>
              <a:t>print(), type(), str(), int() gibi fonksiyonlardır. Gömülü fonksiyonlar </a:t>
            </a:r>
            <a:r>
              <a:rPr lang="tr-TR" b="1" dirty="0"/>
              <a:t>__builtins__ </a:t>
            </a:r>
            <a:r>
              <a:rPr lang="tr-TR" dirty="0" smtClean="0"/>
              <a:t>isimli modülde </a:t>
            </a:r>
            <a:r>
              <a:rPr lang="tr-TR" dirty="0"/>
              <a:t>yer almaktadır. Gömülü fonksiyonları görmek için </a:t>
            </a:r>
            <a:r>
              <a:rPr lang="tr-TR" b="1" dirty="0"/>
              <a:t>dir(__builtins__) </a:t>
            </a:r>
            <a:r>
              <a:rPr lang="tr-TR" dirty="0" smtClean="0"/>
              <a:t>komutunu yazmanız </a:t>
            </a:r>
            <a:r>
              <a:rPr lang="tr-TR" dirty="0"/>
              <a:t>yeterlidir. Bu fonksiyonlar hazır tanımlandığı için herhangi bir işlem </a:t>
            </a:r>
            <a:r>
              <a:rPr lang="tr-TR" dirty="0" smtClean="0"/>
              <a:t>yapmadan direk </a:t>
            </a:r>
            <a:r>
              <a:rPr lang="tr-TR" dirty="0"/>
              <a:t>kullanabiliriz.</a:t>
            </a:r>
          </a:p>
        </p:txBody>
      </p:sp>
    </p:spTree>
    <p:extLst>
      <p:ext uri="{BB962C8B-B14F-4D97-AF65-F5344CB8AC3E}">
        <p14:creationId xmlns:p14="http://schemas.microsoft.com/office/powerpoint/2010/main" val="8116961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Özel fonksiyonlar:</a:t>
            </a:r>
          </a:p>
          <a:p>
            <a:r>
              <a:rPr lang="tr-TR" dirty="0"/>
              <a:t>Özel fonksiyonlar bizim tarafımızdan tanımlanmıştır. Bu yüzden bu </a:t>
            </a:r>
            <a:r>
              <a:rPr lang="tr-TR" dirty="0" smtClean="0"/>
              <a:t>fonksiyonları kullanabilmemiz </a:t>
            </a:r>
            <a:r>
              <a:rPr lang="tr-TR" dirty="0"/>
              <a:t>için </a:t>
            </a:r>
            <a:r>
              <a:rPr lang="tr-TR" dirty="0">
                <a:solidFill>
                  <a:srgbClr val="FF0000"/>
                </a:solidFill>
              </a:rPr>
              <a:t>import</a:t>
            </a:r>
            <a:r>
              <a:rPr lang="tr-TR" dirty="0"/>
              <a:t> komutunu kullanmak şarttır. Örneğin gömülü olmayan </a:t>
            </a:r>
            <a:r>
              <a:rPr lang="tr-TR" dirty="0" smtClean="0">
                <a:solidFill>
                  <a:srgbClr val="FF0000"/>
                </a:solidFill>
              </a:rPr>
              <a:t>math</a:t>
            </a:r>
            <a:r>
              <a:rPr lang="tr-TR" dirty="0" smtClean="0"/>
              <a:t> modülünü </a:t>
            </a:r>
            <a:r>
              <a:rPr lang="tr-TR" dirty="0"/>
              <a:t>kullanmak istiyorsak import komutunu yazmamız gerekecektir. O halde </a:t>
            </a:r>
            <a:r>
              <a:rPr lang="tr-TR" dirty="0" smtClean="0"/>
              <a:t>math modülünde </a:t>
            </a:r>
            <a:r>
              <a:rPr lang="tr-TR" dirty="0"/>
              <a:t>neler var bir bakalım</a:t>
            </a:r>
            <a:r>
              <a:rPr lang="tr-TR" dirty="0" smtClean="0"/>
              <a:t>.</a:t>
            </a:r>
          </a:p>
          <a:p>
            <a:r>
              <a:rPr lang="tr-TR" b="1" dirty="0"/>
              <a:t>import math</a:t>
            </a:r>
          </a:p>
          <a:p>
            <a:r>
              <a:rPr lang="tr-TR" b="1" dirty="0"/>
              <a:t>dir(math)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5869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/>
              <a:t>Ör: </a:t>
            </a:r>
            <a:r>
              <a:rPr lang="tr-TR" dirty="0"/>
              <a:t>Karekök Fonksiyonu</a:t>
            </a:r>
          </a:p>
          <a:p>
            <a:r>
              <a:rPr lang="tr-TR" b="1" dirty="0"/>
              <a:t>import math</a:t>
            </a:r>
          </a:p>
          <a:p>
            <a:r>
              <a:rPr lang="tr-TR" b="1" dirty="0"/>
              <a:t>sayi = float(input("Sayı Giriniz: "))</a:t>
            </a:r>
          </a:p>
          <a:p>
            <a:r>
              <a:rPr lang="tr-TR" b="1" dirty="0"/>
              <a:t>kok = math.sqrt(sayi)</a:t>
            </a:r>
          </a:p>
          <a:p>
            <a:r>
              <a:rPr lang="tr-TR" b="1" dirty="0"/>
              <a:t>print(sayi," sayısının karekökü" "=", kok</a:t>
            </a:r>
            <a:r>
              <a:rPr lang="tr-TR" b="1" dirty="0" smtClean="0"/>
              <a:t>)</a:t>
            </a:r>
          </a:p>
          <a:p>
            <a:r>
              <a:rPr lang="tr-TR" b="1" dirty="0" smtClean="0"/>
              <a:t>--------------------------------------------------------------</a:t>
            </a:r>
            <a:endParaRPr lang="tr-TR" b="1" dirty="0"/>
          </a:p>
          <a:p>
            <a:r>
              <a:rPr lang="tr-TR" b="1" dirty="0"/>
              <a:t>Ör: </a:t>
            </a:r>
            <a:r>
              <a:rPr lang="tr-TR" dirty="0"/>
              <a:t>İç içe karekök Fonksiyonu</a:t>
            </a:r>
          </a:p>
          <a:p>
            <a:r>
              <a:rPr lang="tr-TR" b="1" dirty="0"/>
              <a:t>import math</a:t>
            </a:r>
          </a:p>
          <a:p>
            <a:r>
              <a:rPr lang="tr-TR" b="1" dirty="0"/>
              <a:t>y = math.sqrt(math.sqrt(256))</a:t>
            </a:r>
          </a:p>
          <a:p>
            <a:r>
              <a:rPr lang="tr-TR" b="1" dirty="0"/>
              <a:t>print(y)</a:t>
            </a:r>
          </a:p>
          <a:p>
            <a:r>
              <a:rPr lang="tr-TR" b="1" dirty="0">
                <a:solidFill>
                  <a:schemeClr val="bg1"/>
                </a:solidFill>
              </a:rPr>
              <a:t>Çıktı: 4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951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Fonksiyon Tanımlamak ve Çağırmak: </a:t>
            </a:r>
            <a:r>
              <a:rPr lang="tr-TR" dirty="0"/>
              <a:t>Bir kayıt işlemi yapalım.</a:t>
            </a:r>
          </a:p>
          <a:p>
            <a:r>
              <a:rPr lang="tr-TR" b="1" dirty="0"/>
              <a:t>isim = </a:t>
            </a:r>
            <a:r>
              <a:rPr lang="tr-TR" b="1" dirty="0" smtClean="0"/>
              <a:t>"Mahmut"</a:t>
            </a:r>
            <a:endParaRPr lang="tr-TR" b="1" dirty="0"/>
          </a:p>
          <a:p>
            <a:r>
              <a:rPr lang="tr-TR" b="1" dirty="0"/>
              <a:t>soyisim = </a:t>
            </a:r>
            <a:r>
              <a:rPr lang="tr-TR" b="1" dirty="0" smtClean="0"/>
              <a:t>"Cengiz"</a:t>
            </a:r>
            <a:endParaRPr lang="tr-TR" b="1" dirty="0"/>
          </a:p>
          <a:p>
            <a:r>
              <a:rPr lang="tr-TR" b="1" dirty="0"/>
              <a:t>d_yeri = </a:t>
            </a:r>
            <a:r>
              <a:rPr lang="tr-TR" b="1" dirty="0" smtClean="0"/>
              <a:t>"Adana"</a:t>
            </a:r>
            <a:endParaRPr lang="tr-TR" b="1" dirty="0"/>
          </a:p>
          <a:p>
            <a:r>
              <a:rPr lang="tr-TR" b="1" dirty="0"/>
              <a:t>yas = </a:t>
            </a:r>
            <a:r>
              <a:rPr lang="tr-TR" b="1" dirty="0" smtClean="0"/>
              <a:t>"35"</a:t>
            </a:r>
            <a:endParaRPr lang="tr-TR" b="1" dirty="0"/>
          </a:p>
          <a:p>
            <a:r>
              <a:rPr lang="tr-TR" b="1" dirty="0"/>
              <a:t>print("isim : ", isim)</a:t>
            </a:r>
          </a:p>
          <a:p>
            <a:r>
              <a:rPr lang="tr-TR" b="1" dirty="0"/>
              <a:t>print("soyisim : ", soyisim)</a:t>
            </a:r>
          </a:p>
          <a:p>
            <a:r>
              <a:rPr lang="tr-TR" b="1" dirty="0"/>
              <a:t>print("doğum yeri : ", d_yeri)</a:t>
            </a:r>
          </a:p>
          <a:p>
            <a:r>
              <a:rPr lang="tr-TR" b="1" dirty="0"/>
              <a:t>print("yaş : ", yas)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741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programı çalıştırdığımızda şöyle bir çıktı alırız:</a:t>
            </a:r>
          </a:p>
          <a:p>
            <a:r>
              <a:rPr lang="tr-TR" b="1" dirty="0"/>
              <a:t>isim : </a:t>
            </a:r>
            <a:r>
              <a:rPr lang="tr-TR" b="1" dirty="0" smtClean="0"/>
              <a:t>Mahmut</a:t>
            </a:r>
            <a:endParaRPr lang="tr-TR" b="1" dirty="0"/>
          </a:p>
          <a:p>
            <a:r>
              <a:rPr lang="tr-TR" b="1" dirty="0"/>
              <a:t>soyisim : </a:t>
            </a:r>
            <a:r>
              <a:rPr lang="tr-TR" b="1" dirty="0" smtClean="0"/>
              <a:t>Cengiz</a:t>
            </a:r>
            <a:endParaRPr lang="tr-TR" b="1" dirty="0"/>
          </a:p>
          <a:p>
            <a:r>
              <a:rPr lang="tr-TR" b="1" dirty="0"/>
              <a:t>doğum yeri : </a:t>
            </a:r>
            <a:r>
              <a:rPr lang="tr-TR" b="1" dirty="0" smtClean="0"/>
              <a:t>Adana</a:t>
            </a:r>
            <a:endParaRPr lang="tr-TR" b="1" dirty="0"/>
          </a:p>
          <a:p>
            <a:r>
              <a:rPr lang="tr-TR" b="1" dirty="0"/>
              <a:t>yaş : </a:t>
            </a:r>
            <a:r>
              <a:rPr lang="tr-TR" b="1" dirty="0" smtClean="0"/>
              <a:t>35</a:t>
            </a:r>
            <a:endParaRPr lang="tr-TR" b="1" dirty="0"/>
          </a:p>
          <a:p>
            <a:r>
              <a:rPr lang="tr-TR" dirty="0"/>
              <a:t>Peki başka bir kişi için de kayıt oluşturmak isteseydik ne yapacaktık? Programa her yeni </a:t>
            </a:r>
            <a:r>
              <a:rPr lang="tr-TR" dirty="0" smtClean="0"/>
              <a:t>kayıt eklenişinde </a:t>
            </a:r>
            <a:r>
              <a:rPr lang="tr-TR" dirty="0"/>
              <a:t>benzer satırları tekrar tekrar yazmak zorunda kalacaktık. Oysa bundan </a:t>
            </a:r>
            <a:r>
              <a:rPr lang="tr-TR" dirty="0" smtClean="0"/>
              <a:t>kurtulmak mümkündür</a:t>
            </a:r>
            <a:r>
              <a:rPr lang="tr-TR" dirty="0"/>
              <a:t>. Örnek olarak </a:t>
            </a:r>
            <a:r>
              <a:rPr lang="tr-TR" dirty="0">
                <a:solidFill>
                  <a:schemeClr val="accent4"/>
                </a:solidFill>
              </a:rPr>
              <a:t>kayıt_oluştur() </a:t>
            </a:r>
            <a:r>
              <a:rPr lang="tr-TR" dirty="0"/>
              <a:t>adlı bir fonksiyon tanımlayalım.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955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/>
              <a:t>def kayıt_oluştur(isim, soyisim, d_yeri, yas):</a:t>
            </a:r>
          </a:p>
          <a:p>
            <a:r>
              <a:rPr lang="tr-TR" b="1" dirty="0"/>
              <a:t>print("isim : ", isim)</a:t>
            </a:r>
          </a:p>
          <a:p>
            <a:r>
              <a:rPr lang="tr-TR" b="1" dirty="0"/>
              <a:t>print("soyisim : ", soyisim)</a:t>
            </a:r>
          </a:p>
          <a:p>
            <a:r>
              <a:rPr lang="tr-TR" b="1" dirty="0"/>
              <a:t>print("doğum yeri : ", d_yeri)</a:t>
            </a:r>
          </a:p>
          <a:p>
            <a:r>
              <a:rPr lang="tr-TR" b="1" dirty="0"/>
              <a:t>print("yaş : ", yas)</a:t>
            </a:r>
          </a:p>
          <a:p>
            <a:r>
              <a:rPr lang="tr-TR" dirty="0"/>
              <a:t>Artık elimizde bizim oluşturduğumuz kayıt_oluştur() adlı bir fonksiyon var. Dolayısıyla bu </a:t>
            </a:r>
            <a:r>
              <a:rPr lang="tr-TR" dirty="0" smtClean="0"/>
              <a:t>yeni fonksiyonumuzu </a:t>
            </a:r>
            <a:r>
              <a:rPr lang="tr-TR" dirty="0"/>
              <a:t>daha önceki fonksiyonları nasıl kullanıyorsak aynı şekilde kullanabiliriz.</a:t>
            </a:r>
          </a:p>
          <a:p>
            <a:r>
              <a:rPr lang="tr-TR" dirty="0"/>
              <a:t>Yukarıdaki kodların devamında aşağıdaki gibi komutlar yazalım</a:t>
            </a:r>
            <a:r>
              <a:rPr lang="tr-TR" dirty="0" smtClean="0"/>
              <a:t>:</a:t>
            </a:r>
          </a:p>
          <a:p>
            <a:r>
              <a:rPr lang="tr-TR" b="1" dirty="0">
                <a:solidFill>
                  <a:schemeClr val="bg1"/>
                </a:solidFill>
              </a:rPr>
              <a:t>kayıt_oluştur("Berk", "Kılıç", "Edirne", "25")</a:t>
            </a:r>
          </a:p>
          <a:p>
            <a:r>
              <a:rPr lang="tr-TR" b="1" dirty="0">
                <a:solidFill>
                  <a:schemeClr val="bg1"/>
                </a:solidFill>
              </a:rPr>
              <a:t>kayıt_oluştur("Tarkan", "Öztürk", "Giresun", "41")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1208" y="378377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/>
              <a:t>Ör: </a:t>
            </a:r>
            <a:r>
              <a:rPr lang="tr-TR" dirty="0"/>
              <a:t>Kare bulma fonksiyonu</a:t>
            </a:r>
          </a:p>
          <a:p>
            <a:r>
              <a:rPr lang="tr-TR" b="1" dirty="0"/>
              <a:t>def kare_bul(i):</a:t>
            </a:r>
          </a:p>
          <a:p>
            <a:r>
              <a:rPr lang="tr-TR" b="1" dirty="0"/>
              <a:t>print(i**2)</a:t>
            </a:r>
          </a:p>
          <a:p>
            <a:r>
              <a:rPr lang="tr-TR" b="1" dirty="0"/>
              <a:t>kare_bul(2)</a:t>
            </a:r>
          </a:p>
          <a:p>
            <a:r>
              <a:rPr lang="tr-TR" b="1" dirty="0"/>
              <a:t>Çıktı: </a:t>
            </a:r>
            <a:r>
              <a:rPr lang="tr-TR" b="1" dirty="0" smtClean="0"/>
              <a:t>4</a:t>
            </a:r>
          </a:p>
          <a:p>
            <a:r>
              <a:rPr lang="tr-TR" b="1" dirty="0" smtClean="0">
                <a:solidFill>
                  <a:schemeClr val="bg1"/>
                </a:solidFill>
              </a:rPr>
              <a:t>---------------------------------------------------------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tr-TR" b="1" dirty="0"/>
              <a:t>Ör: </a:t>
            </a:r>
            <a:r>
              <a:rPr lang="tr-TR" dirty="0"/>
              <a:t>Sayıların 10 katını alan fonksiyon</a:t>
            </a:r>
          </a:p>
          <a:p>
            <a:r>
              <a:rPr lang="tr-TR" b="1" dirty="0"/>
              <a:t>def onkat(n):</a:t>
            </a:r>
          </a:p>
          <a:p>
            <a:r>
              <a:rPr lang="tr-TR" b="1" dirty="0"/>
              <a:t>return n*10</a:t>
            </a:r>
          </a:p>
          <a:p>
            <a:r>
              <a:rPr lang="tr-TR" b="1" dirty="0"/>
              <a:t>x = onkat(3)</a:t>
            </a:r>
          </a:p>
          <a:p>
            <a:r>
              <a:rPr lang="tr-TR" b="1" dirty="0"/>
              <a:t>print(x)</a:t>
            </a:r>
          </a:p>
          <a:p>
            <a:r>
              <a:rPr lang="tr-TR" b="1" dirty="0"/>
              <a:t>Çıktı: 30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83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</TotalTime>
  <Words>749</Words>
  <Application>Microsoft Office PowerPoint</Application>
  <PresentationFormat>Özel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Office Teması</vt:lpstr>
      <vt:lpstr>Python</vt:lpstr>
      <vt:lpstr>FONKSİYONLAR</vt:lpstr>
      <vt:lpstr>FONKSİYONLAR</vt:lpstr>
      <vt:lpstr>FONKSİYONLAR</vt:lpstr>
      <vt:lpstr>FONKSİYONLAR</vt:lpstr>
      <vt:lpstr>FONKSİYONLAR</vt:lpstr>
      <vt:lpstr>FONKSİYONLAR</vt:lpstr>
      <vt:lpstr>FONKSİYONLAR</vt:lpstr>
      <vt:lpstr>FONKSİYONLAR</vt:lpstr>
      <vt:lpstr>FONKSİYONLAR</vt:lpstr>
      <vt:lpstr>FONKSİYONLAR</vt:lpstr>
      <vt:lpstr>FONKSİYONLAR</vt:lpstr>
      <vt:lpstr>FONKSİYONLAR</vt:lpstr>
      <vt:lpstr>FONKSİYONLAR</vt:lpstr>
      <vt:lpstr>FONKSİYONLAR</vt:lpstr>
      <vt:lpstr>FONKSİYONLAR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203</cp:revision>
  <dcterms:created xsi:type="dcterms:W3CDTF">2018-10-06T09:54:28Z</dcterms:created>
  <dcterms:modified xsi:type="dcterms:W3CDTF">2021-03-23T07:13:35Z</dcterms:modified>
</cp:coreProperties>
</file>