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4A8"/>
    <a:srgbClr val="00A6D2"/>
    <a:srgbClr val="8C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>
        <p:scale>
          <a:sx n="72" d="100"/>
          <a:sy n="72" d="100"/>
        </p:scale>
        <p:origin x="-402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3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33D6E2DC-B266-41E3-98D3-6AD604D6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3714E875-760F-42C9-8D5F-AF1D075CE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96B0C7CE-5F15-496C-8E30-9D990801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159DC2B-052D-4863-840F-8E8B0104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F708A96F-3836-44EC-8A8F-2E36857F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604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2B4150C-75C8-4B23-86DF-799D6246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88F57C3B-6B6A-407B-A738-F4087D9B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FE968551-63FD-410E-B7E3-7CAFA42E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F1480AB5-4FF3-4342-B39D-818F4F67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E466C229-79E9-4630-8BF0-63BC994E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297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xmlns="" id="{FC126669-F417-4E38-BD17-81D14AF1A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72819FAC-DF7D-46E0-B0CD-D9FFF0A1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C8790A3E-7522-497A-9F28-A24900D8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B10CDA31-87F0-4010-BB3D-951FA0B4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C27FC970-70A4-46A3-877F-E38F85B7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940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C0AD2C5-C3A6-4D9C-BCD5-91FE5DD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E872709-99DE-4139-A21E-C8E45CD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B35A167A-03BB-40DB-BA4D-1DEB773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C7A462F-207D-44A9-AE63-5F85157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2E2F2491-87CF-4BF3-A416-3FB1744A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722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C28A0D3-375E-4393-A4F1-E0A6FCD8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3D492DEF-8672-408E-87A1-ED59D534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D8F96D19-44B0-4EAA-84D6-EA0556CC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1EB092ED-6D73-4506-A43F-C1BEE518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43F63AD7-DCB5-4351-BF8B-AA8F36B4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4904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B55E863F-E1BB-4A60-921B-2FFFA1BC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97302CC-F782-4D3A-8ED8-5D36D4E5C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38DFE687-D079-4A8C-B92C-8D8FC316F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0DF1DA25-2DA8-494C-8DFF-9EDB5076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464EFA84-39F7-4AF3-B048-F7ED92C0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CA3B3323-4BF2-420E-9F1A-7E5D7FA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17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A649C94D-11F9-4C0D-8331-33CF224F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6B24BF01-F23F-4E89-A52B-F3003199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2C0075D8-87FB-417C-A882-DE2553F5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9ACDD82C-C393-4DFF-A6F4-DDC02540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xmlns="" id="{31A6F05C-4AAF-481C-80C9-39C5595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xmlns="" id="{6087F967-EA89-4D2A-85E9-3F2464E9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xmlns="" id="{9CB67EF2-1A9D-4A05-BC9E-460AE8C1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xmlns="" id="{EDD1C6C3-E2B5-425B-8403-9AE4D266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0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FA07DB08-49A3-4C60-845C-253159C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xmlns="" id="{D4786515-DDE4-44FC-92DE-6AE65C1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96679010-F84B-43E2-8E2F-9C5BEFD3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780412CC-B603-491E-848D-146FC985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056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xmlns="" id="{7D177C1E-6F64-4F19-B0BE-2DAC3B01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xmlns="" id="{130AE433-34A6-4AF6-9B8C-B3173F3F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48426CF8-020E-40D9-94F9-F275AB2D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665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2C2DEFAC-04E3-44DC-A6CB-0180C098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1E5E10C6-A9B6-4AC6-A669-CA400CDC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28B5A249-3C3D-4E02-AE21-1FB4D61B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9786C321-886D-4030-8273-115A7A71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933CE55B-5B8B-4922-9D48-1551A033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EB41489D-6108-4BFA-8AFA-E616065F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047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C307CB54-03EA-4494-A8BD-7B0FBA41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xmlns="" id="{AA1F43BB-CB54-47A7-B1F0-BC007C8F2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34DD45BB-67AC-4450-8FD9-1C28CD1B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4EE7B2FF-D73B-43A4-95A7-E2949A3E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4FB5B12B-4FDC-40DA-A2E6-3674D2E5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ED121F0C-108B-45E1-B74E-61A6E977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6880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xmlns="" id="{941A9079-14EE-4244-BFA3-0AE9E381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4D82D4D7-DB3A-45E5-A944-26C446A3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FFC32832-BE59-4387-8DFE-0FD8F8ACC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DF29-5E58-42A3-980A-56E0C4F501F4}" type="datetimeFigureOut">
              <a:rPr lang="tr-TR" smtClean="0"/>
              <a:t>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4D59D3B7-338F-4F50-BEA6-EBCFB326D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30F83B0A-44F4-4308-BEDB-40787E709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9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20BF2D2-3299-41E1-A2FB-58AA3A66C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1" y="1258038"/>
            <a:ext cx="5857338" cy="1956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b="1" dirty="0"/>
              <a:t>Python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600" b="1" dirty="0" smtClean="0"/>
              <a:t>KOŞULLU DURUMLAR: </a:t>
            </a:r>
          </a:p>
          <a:p>
            <a:pPr algn="l"/>
            <a:r>
              <a:rPr lang="tr-TR" sz="3600" b="1" dirty="0" smtClean="0"/>
              <a:t>if, else, elif</a:t>
            </a:r>
            <a:endParaRPr lang="tr-T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89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if : </a:t>
            </a:r>
            <a:r>
              <a:rPr lang="tr-TR" dirty="0"/>
              <a:t>“eğer” anlamı taşır. Bir koşulun sağlanması durumunda kullanılır.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5390322" cy="2057262"/>
          </a:xfrm>
        </p:spPr>
        <p:txBody>
          <a:bodyPr/>
          <a:lstStyle/>
          <a:p>
            <a:r>
              <a:rPr lang="sv-SE" b="1" dirty="0"/>
              <a:t>#Yaşa göre yorum yazan program</a:t>
            </a:r>
            <a:r>
              <a:rPr lang="sv-SE" b="1" dirty="0" smtClean="0"/>
              <a:t>:</a:t>
            </a:r>
            <a:endParaRPr lang="sv-SE" b="1" dirty="0"/>
          </a:p>
          <a:p>
            <a:r>
              <a:rPr lang="tr-TR" b="1" dirty="0"/>
              <a:t>yas = int(input("Yaşınızı giriniz: "))</a:t>
            </a:r>
          </a:p>
          <a:p>
            <a:r>
              <a:rPr lang="tr-TR" b="1" dirty="0"/>
              <a:t>if yas &lt; 14:</a:t>
            </a:r>
          </a:p>
          <a:p>
            <a:r>
              <a:rPr lang="tr-TR" b="1" dirty="0"/>
              <a:t>print("Mrb çocuk!")</a:t>
            </a:r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6523383" y="1759365"/>
            <a:ext cx="5390322" cy="205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b="1" dirty="0" smtClean="0"/>
              <a:t>#Yaşa göre yorum yazan program:</a:t>
            </a:r>
          </a:p>
          <a:p>
            <a:r>
              <a:rPr lang="tr-TR" b="1" dirty="0" smtClean="0"/>
              <a:t>yas = int(input("Yaşınızı giriniz: "))</a:t>
            </a:r>
          </a:p>
          <a:p>
            <a:r>
              <a:rPr lang="tr-TR" b="1" dirty="0"/>
              <a:t>if 13 &lt; yas &lt; 19:</a:t>
            </a:r>
          </a:p>
          <a:p>
            <a:r>
              <a:rPr lang="tr-TR" b="1" dirty="0"/>
              <a:t>print("Mrb Liseli!")</a:t>
            </a:r>
            <a:endParaRPr lang="tr-TR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6523383" y="4158009"/>
            <a:ext cx="5390322" cy="205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b="1" dirty="0" smtClean="0"/>
              <a:t>#Yaşa göre yorum yazan program:</a:t>
            </a:r>
          </a:p>
          <a:p>
            <a:r>
              <a:rPr lang="tr-TR" b="1" dirty="0" smtClean="0"/>
              <a:t>yas = int(input("Yaşınızı giriniz: "))</a:t>
            </a:r>
          </a:p>
          <a:p>
            <a:r>
              <a:rPr lang="tr-TR" b="1" dirty="0"/>
              <a:t>if 23 &lt; yas &lt; 30:</a:t>
            </a:r>
          </a:p>
          <a:p>
            <a:r>
              <a:rPr lang="tr-TR" b="1" dirty="0"/>
              <a:t>print("Evlenme yaşın gelmiş")</a:t>
            </a:r>
            <a:endParaRPr lang="tr-TR" dirty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824945" y="4158009"/>
            <a:ext cx="5390322" cy="205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b="1" dirty="0" smtClean="0"/>
              <a:t>#Yaşa göre yorum yazan program:</a:t>
            </a:r>
          </a:p>
          <a:p>
            <a:r>
              <a:rPr lang="tr-TR" b="1" dirty="0" smtClean="0"/>
              <a:t>yas = int(input("Yaşınızı giriniz: "))</a:t>
            </a:r>
          </a:p>
          <a:p>
            <a:r>
              <a:rPr lang="tr-TR" b="1" dirty="0"/>
              <a:t>if 18 &lt; yas &lt; 24:</a:t>
            </a:r>
          </a:p>
          <a:p>
            <a:r>
              <a:rPr lang="tr-TR" b="1" dirty="0"/>
              <a:t>print("Mrb üniversiteli!")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4426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else: </a:t>
            </a:r>
            <a:r>
              <a:rPr lang="tr-TR" dirty="0"/>
              <a:t>“değilse” anlamı taşır. Bir koşulun sağlanmaması durumunda kullanılır.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#Bir sayının tek mi çift mi olduğunu tespit eden program:</a:t>
            </a:r>
          </a:p>
          <a:p>
            <a:r>
              <a:rPr lang="en-US" b="1" dirty="0" smtClean="0"/>
              <a:t>say</a:t>
            </a:r>
            <a:r>
              <a:rPr lang="tr-TR" b="1" dirty="0" smtClean="0"/>
              <a:t>i</a:t>
            </a:r>
            <a:r>
              <a:rPr lang="en-US" b="1" dirty="0" smtClean="0"/>
              <a:t> </a:t>
            </a:r>
            <a:r>
              <a:rPr lang="en-US" b="1" dirty="0"/>
              <a:t>= int(input("Bir sayı girin: "))</a:t>
            </a:r>
          </a:p>
          <a:p>
            <a:r>
              <a:rPr lang="tr-TR" b="1" dirty="0"/>
              <a:t>if </a:t>
            </a:r>
            <a:r>
              <a:rPr lang="tr-TR" b="1" dirty="0" smtClean="0"/>
              <a:t>sayi </a:t>
            </a:r>
            <a:r>
              <a:rPr lang="tr-TR" b="1" dirty="0"/>
              <a:t>% 2 == 0:</a:t>
            </a:r>
          </a:p>
          <a:p>
            <a:r>
              <a:rPr lang="tr-TR" b="1" dirty="0"/>
              <a:t>print("Girdiğiniz sayı çift sayıdır.")</a:t>
            </a:r>
          </a:p>
          <a:p>
            <a:r>
              <a:rPr lang="tr-TR" b="1" dirty="0"/>
              <a:t>else:</a:t>
            </a:r>
          </a:p>
          <a:p>
            <a:r>
              <a:rPr lang="tr-TR" b="1" dirty="0"/>
              <a:t>print("Girdiğiniz sayı tek sayıdır.")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3232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else: </a:t>
            </a:r>
            <a:r>
              <a:rPr lang="tr-TR" dirty="0"/>
              <a:t>“değilse” anlamı taşır. Bir koşulun sağlanmaması durumunda kullanılır.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#Kullanıcı adı yazılmamışsa uyarı veren program:</a:t>
            </a:r>
          </a:p>
          <a:p>
            <a:r>
              <a:rPr lang="tr-TR" b="1" dirty="0" smtClean="0"/>
              <a:t>kullanici </a:t>
            </a:r>
            <a:r>
              <a:rPr lang="tr-TR" b="1" dirty="0"/>
              <a:t>= input("Kullanıcı adınız: ")</a:t>
            </a:r>
          </a:p>
          <a:p>
            <a:r>
              <a:rPr lang="tr-TR" b="1" dirty="0"/>
              <a:t>if </a:t>
            </a:r>
            <a:r>
              <a:rPr lang="tr-TR" b="1" dirty="0" smtClean="0"/>
              <a:t>kullanici:</a:t>
            </a:r>
            <a:endParaRPr lang="tr-TR" b="1" dirty="0"/>
          </a:p>
          <a:p>
            <a:r>
              <a:rPr lang="tr-TR" b="1" dirty="0"/>
              <a:t>print("Teşekkürler!")</a:t>
            </a:r>
          </a:p>
          <a:p>
            <a:r>
              <a:rPr lang="tr-TR" b="1" dirty="0"/>
              <a:t>else:</a:t>
            </a:r>
          </a:p>
          <a:p>
            <a:r>
              <a:rPr lang="tr-TR" b="1" dirty="0"/>
              <a:t>print("Kullanıcı adı alanı boş bırakılamaz!")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6639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else: </a:t>
            </a:r>
            <a:r>
              <a:rPr lang="tr-TR" dirty="0"/>
              <a:t>“değilse” anlamı taşır. Bir koşulun sağlanmaması durumunda kullanılır.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#Kullanıcı adı veya parola yanlışsa uyarı veren program:</a:t>
            </a:r>
          </a:p>
          <a:p>
            <a:r>
              <a:rPr lang="tr-TR" b="1" dirty="0" smtClean="0"/>
              <a:t>kullanici_adi </a:t>
            </a:r>
            <a:r>
              <a:rPr lang="tr-TR" b="1" dirty="0"/>
              <a:t>= input("Kullanıcı adınız: ")</a:t>
            </a:r>
          </a:p>
          <a:p>
            <a:r>
              <a:rPr lang="tr-TR" b="1" dirty="0"/>
              <a:t>parola = input("Parolanız: ")</a:t>
            </a:r>
          </a:p>
          <a:p>
            <a:r>
              <a:rPr lang="en-US" b="1" dirty="0"/>
              <a:t>if </a:t>
            </a:r>
            <a:r>
              <a:rPr lang="en-US" b="1" dirty="0" smtClean="0"/>
              <a:t>kullan</a:t>
            </a:r>
            <a:r>
              <a:rPr lang="tr-TR" b="1" dirty="0" smtClean="0"/>
              <a:t>i</a:t>
            </a:r>
            <a:r>
              <a:rPr lang="en-US" b="1" dirty="0" smtClean="0"/>
              <a:t>c</a:t>
            </a:r>
            <a:r>
              <a:rPr lang="tr-TR" b="1" dirty="0" smtClean="0"/>
              <a:t>i</a:t>
            </a:r>
            <a:r>
              <a:rPr lang="en-US" b="1" dirty="0" smtClean="0"/>
              <a:t>_ad</a:t>
            </a:r>
            <a:r>
              <a:rPr lang="tr-TR" b="1" dirty="0" smtClean="0"/>
              <a:t>i</a:t>
            </a:r>
            <a:r>
              <a:rPr lang="en-US" b="1" dirty="0" smtClean="0"/>
              <a:t> </a:t>
            </a:r>
            <a:r>
              <a:rPr lang="en-US" b="1" dirty="0"/>
              <a:t>== "aliveli" </a:t>
            </a:r>
            <a:r>
              <a:rPr lang="tr-TR" b="1" dirty="0" smtClean="0"/>
              <a:t>and </a:t>
            </a:r>
            <a:r>
              <a:rPr lang="en-US" b="1" dirty="0" smtClean="0"/>
              <a:t>parola </a:t>
            </a:r>
            <a:r>
              <a:rPr lang="en-US" b="1" dirty="0"/>
              <a:t>== "1234":</a:t>
            </a:r>
          </a:p>
          <a:p>
            <a:r>
              <a:rPr lang="tr-TR" b="1" dirty="0"/>
              <a:t>print("Programa hoşgeldiniz")</a:t>
            </a:r>
          </a:p>
          <a:p>
            <a:r>
              <a:rPr lang="tr-TR" b="1" dirty="0"/>
              <a:t>else:</a:t>
            </a:r>
          </a:p>
          <a:p>
            <a:r>
              <a:rPr lang="tr-TR" b="1" dirty="0"/>
              <a:t>print("Yanlış kullanıcı adı veya parola!")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4262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>
                <a:solidFill>
                  <a:srgbClr val="FF0000"/>
                </a:solidFill>
              </a:rPr>
              <a:t>elif: </a:t>
            </a:r>
            <a:r>
              <a:rPr lang="tr-TR" sz="3200" dirty="0"/>
              <a:t>“eğer değilse” anlamı taşır. Eğer kodlarda sürekli if kullanırsak </a:t>
            </a:r>
            <a:r>
              <a:rPr lang="tr-TR" sz="3200" dirty="0" smtClean="0"/>
              <a:t>program tüm </a:t>
            </a:r>
            <a:r>
              <a:rPr lang="tr-TR" sz="3200" dirty="0"/>
              <a:t>koşulları gözden geçirip ona göre karar verir. Ancak else sadece bir </a:t>
            </a:r>
            <a:r>
              <a:rPr lang="tr-TR" sz="3200" dirty="0" smtClean="0"/>
              <a:t>önceki </a:t>
            </a:r>
            <a:r>
              <a:rPr lang="sv-SE" sz="3200" dirty="0" smtClean="0"/>
              <a:t>if </a:t>
            </a:r>
            <a:r>
              <a:rPr lang="sv-SE" sz="3200" dirty="0"/>
              <a:t>bloğuna göre hareket eder.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b="1" dirty="0"/>
              <a:t>#boya göre yorum yazan program</a:t>
            </a:r>
          </a:p>
          <a:p>
            <a:r>
              <a:rPr lang="en-US" b="1" dirty="0"/>
              <a:t>boy = int(input("boyunuz kaç cm</a:t>
            </a:r>
            <a:r>
              <a:rPr lang="en-US" b="1" dirty="0" smtClean="0"/>
              <a:t>?"))</a:t>
            </a:r>
            <a:r>
              <a:rPr lang="tr-TR" b="1" dirty="0" smtClean="0"/>
              <a:t> </a:t>
            </a:r>
            <a:endParaRPr lang="en-US" b="1" dirty="0"/>
          </a:p>
          <a:p>
            <a:r>
              <a:rPr lang="tr-TR" b="1" smtClean="0"/>
              <a:t>if </a:t>
            </a:r>
            <a:r>
              <a:rPr lang="tr-TR" b="1" dirty="0"/>
              <a:t>boy &lt; 160:</a:t>
            </a:r>
          </a:p>
          <a:p>
            <a:r>
              <a:rPr lang="tr-TR" b="1" dirty="0"/>
              <a:t>print("boyunuz kısa")</a:t>
            </a:r>
          </a:p>
          <a:p>
            <a:r>
              <a:rPr lang="tr-TR" b="1" dirty="0" smtClean="0"/>
              <a:t>elif </a:t>
            </a:r>
            <a:r>
              <a:rPr lang="tr-TR" b="1" dirty="0"/>
              <a:t>boy &lt; 180:</a:t>
            </a:r>
          </a:p>
          <a:p>
            <a:r>
              <a:rPr lang="tr-TR" b="1" dirty="0"/>
              <a:t>print("boyunuz normal")</a:t>
            </a:r>
          </a:p>
          <a:p>
            <a:r>
              <a:rPr lang="tr-TR" b="1" dirty="0" smtClean="0"/>
              <a:t>elif </a:t>
            </a:r>
            <a:r>
              <a:rPr lang="tr-TR" b="1" dirty="0"/>
              <a:t>boy &lt; 200:</a:t>
            </a:r>
          </a:p>
          <a:p>
            <a:r>
              <a:rPr lang="tr-TR" b="1" dirty="0"/>
              <a:t>print("boyunuz uzun")</a:t>
            </a:r>
          </a:p>
          <a:p>
            <a:r>
              <a:rPr lang="tr-TR" b="1" dirty="0"/>
              <a:t>else:</a:t>
            </a:r>
          </a:p>
          <a:p>
            <a:r>
              <a:rPr lang="tr-TR" b="1" dirty="0"/>
              <a:t>print("boyunuz çok uzun")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1259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>
                <a:solidFill>
                  <a:srgbClr val="FF0000"/>
                </a:solidFill>
              </a:rPr>
              <a:t>elif: </a:t>
            </a:r>
            <a:r>
              <a:rPr lang="tr-TR" sz="3200" dirty="0"/>
              <a:t>“eğer değilse” anlamı taşır. Eğer kodlarda sürekli if kullanırsak </a:t>
            </a:r>
            <a:r>
              <a:rPr lang="tr-TR" sz="3200" dirty="0" smtClean="0"/>
              <a:t>program tüm </a:t>
            </a:r>
            <a:r>
              <a:rPr lang="tr-TR" sz="3200" dirty="0"/>
              <a:t>koşulları gözden geçirip ona göre karar verir. Ancak else sadece bir </a:t>
            </a:r>
            <a:r>
              <a:rPr lang="tr-TR" sz="3200" dirty="0" smtClean="0"/>
              <a:t>önceki </a:t>
            </a:r>
            <a:r>
              <a:rPr lang="sv-SE" sz="3200" dirty="0" smtClean="0"/>
              <a:t>if </a:t>
            </a:r>
            <a:r>
              <a:rPr lang="sv-SE" sz="3200" dirty="0"/>
              <a:t>bloğuna göre hareket eder.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Not: </a:t>
            </a:r>
            <a:r>
              <a:rPr lang="tr-TR" dirty="0">
                <a:solidFill>
                  <a:schemeClr val="bg1"/>
                </a:solidFill>
              </a:rPr>
              <a:t>“if” </a:t>
            </a:r>
            <a:r>
              <a:rPr lang="tr-TR" dirty="0"/>
              <a:t>ile </a:t>
            </a:r>
            <a:r>
              <a:rPr lang="tr-TR" dirty="0">
                <a:solidFill>
                  <a:schemeClr val="bg1"/>
                </a:solidFill>
              </a:rPr>
              <a:t>“elif” </a:t>
            </a:r>
            <a:r>
              <a:rPr lang="tr-TR" dirty="0"/>
              <a:t>arasındaki farkı daha iyi anlamak için yukarıdaki programda elif </a:t>
            </a:r>
            <a:r>
              <a:rPr lang="tr-TR" dirty="0" smtClean="0"/>
              <a:t>yazan yerleri </a:t>
            </a:r>
            <a:r>
              <a:rPr lang="tr-TR" dirty="0"/>
              <a:t>silip yerine if yazın. Bu durumda boyunuz kaç cm sorusuna 165 olarak cevap </a:t>
            </a:r>
            <a:r>
              <a:rPr lang="tr-TR" dirty="0" smtClean="0"/>
              <a:t>verseydik çıktı </a:t>
            </a:r>
            <a:r>
              <a:rPr lang="tr-TR" dirty="0"/>
              <a:t>aşağıdaki gibi olacaktı. Çünkü </a:t>
            </a:r>
            <a:r>
              <a:rPr lang="tr-TR" dirty="0">
                <a:solidFill>
                  <a:schemeClr val="bg1"/>
                </a:solidFill>
              </a:rPr>
              <a:t>“if“ </a:t>
            </a:r>
            <a:r>
              <a:rPr lang="tr-TR" dirty="0"/>
              <a:t>tüm koşulları değerlendirmiş olacaktı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b="1" dirty="0"/>
              <a:t>Çıktı:</a:t>
            </a:r>
          </a:p>
          <a:p>
            <a:r>
              <a:rPr lang="tr-TR" b="1" dirty="0"/>
              <a:t>boyunuz kısa</a:t>
            </a:r>
          </a:p>
          <a:p>
            <a:r>
              <a:rPr lang="tr-TR" b="1" dirty="0"/>
              <a:t>boyunuz normal</a:t>
            </a:r>
          </a:p>
          <a:p>
            <a:r>
              <a:rPr lang="tr-TR" b="1" dirty="0"/>
              <a:t>boyunuz uzun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4617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>
                <a:solidFill>
                  <a:srgbClr val="FF0000"/>
                </a:solidFill>
              </a:rPr>
              <a:t>Örnekler: </a:t>
            </a:r>
            <a:r>
              <a:rPr lang="tr-TR" sz="3200" b="1" dirty="0" smtClean="0"/>
              <a:t>Parola </a:t>
            </a:r>
            <a:r>
              <a:rPr lang="tr-TR" sz="3200" b="1" dirty="0"/>
              <a:t>uzunluğuna göre işlem yapan </a:t>
            </a:r>
            <a:r>
              <a:rPr lang="tr-TR" sz="3200" b="1" dirty="0" smtClean="0"/>
              <a:t>program</a:t>
            </a:r>
            <a:endParaRPr lang="tr-TR" sz="32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parola=input</a:t>
            </a:r>
            <a:r>
              <a:rPr lang="tr-TR" b="1" dirty="0"/>
              <a:t>("Parolanız: ")</a:t>
            </a:r>
          </a:p>
          <a:p>
            <a:r>
              <a:rPr lang="tr-TR" b="1" dirty="0"/>
              <a:t>toplam_uzunluk=len(parola)</a:t>
            </a:r>
          </a:p>
          <a:p>
            <a:r>
              <a:rPr lang="tr-TR" b="1" dirty="0"/>
              <a:t>mesaj="Parolanız toplam {} karakterden oluşuyor!"</a:t>
            </a:r>
          </a:p>
          <a:p>
            <a:r>
              <a:rPr lang="tr-TR" b="1" dirty="0"/>
              <a:t>if toplam_uzunluk &gt; 12:</a:t>
            </a:r>
          </a:p>
          <a:p>
            <a:r>
              <a:rPr lang="tr-TR" b="1" dirty="0"/>
              <a:t>print(mesaj.format(toplam_uzunluk)</a:t>
            </a:r>
          </a:p>
          <a:p>
            <a:r>
              <a:rPr lang="tr-TR" b="1" dirty="0"/>
              <a:t>print("Parolanızın toplam uzunluğu 12 karakteri geçmemeli!")</a:t>
            </a:r>
          </a:p>
          <a:p>
            <a:r>
              <a:rPr lang="tr-TR" b="1" dirty="0"/>
              <a:t>else:</a:t>
            </a:r>
          </a:p>
          <a:p>
            <a:r>
              <a:rPr lang="tr-TR" b="1" dirty="0"/>
              <a:t>print("Sisteme hoşgeldiniz!")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7865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>
                <a:solidFill>
                  <a:srgbClr val="FF0000"/>
                </a:solidFill>
              </a:rPr>
              <a:t>Örnekler: </a:t>
            </a:r>
            <a:r>
              <a:rPr lang="tr-TR" sz="3200" b="1" dirty="0" smtClean="0"/>
              <a:t>İlk </a:t>
            </a:r>
            <a:r>
              <a:rPr lang="tr-TR" sz="3200" b="1" dirty="0"/>
              <a:t>sayının ikinci sayıya tam bölünüp bölünmediğini hesaplayan </a:t>
            </a:r>
            <a:r>
              <a:rPr lang="tr-TR" sz="3200" b="1" dirty="0" smtClean="0"/>
              <a:t>ve sonuca </a:t>
            </a:r>
            <a:r>
              <a:rPr lang="tr-TR" sz="3200" b="1" dirty="0"/>
              <a:t>göre kullanıcıyı bilgilendiren </a:t>
            </a:r>
            <a:r>
              <a:rPr lang="tr-TR" sz="3200" b="1" dirty="0" smtClean="0"/>
              <a:t>program</a:t>
            </a:r>
            <a:r>
              <a:rPr lang="tr-TR" sz="3200" b="1" dirty="0"/>
              <a:t/>
            </a:r>
            <a:br>
              <a:rPr lang="tr-TR" sz="3200" b="1" dirty="0"/>
            </a:br>
            <a:endParaRPr lang="tr-TR" sz="32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bölünen </a:t>
            </a:r>
            <a:r>
              <a:rPr lang="tr-TR" b="1" dirty="0"/>
              <a:t>= int(input("Bir sayı girin: "))</a:t>
            </a:r>
          </a:p>
          <a:p>
            <a:r>
              <a:rPr lang="tr-TR" b="1" dirty="0"/>
              <a:t>bölen = int(input("Bir sayı daha girin: "))</a:t>
            </a:r>
          </a:p>
          <a:p>
            <a:r>
              <a:rPr lang="tr-TR" b="1" dirty="0"/>
              <a:t>şablon = "{} sayısı {} sayısına tam".format(bölünen, bölen)</a:t>
            </a:r>
          </a:p>
          <a:p>
            <a:r>
              <a:rPr lang="tr-TR" b="1" dirty="0"/>
              <a:t>if bölünen % bölen == 0:</a:t>
            </a:r>
          </a:p>
          <a:p>
            <a:r>
              <a:rPr lang="tr-TR" b="1" dirty="0"/>
              <a:t>print(şablon, "bölünüyor!")</a:t>
            </a:r>
          </a:p>
          <a:p>
            <a:r>
              <a:rPr lang="tr-TR" b="1" dirty="0"/>
              <a:t>else:</a:t>
            </a:r>
          </a:p>
          <a:p>
            <a:r>
              <a:rPr lang="tr-TR" b="1" dirty="0"/>
              <a:t>print(şablon, "bölünmüyor!")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0547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</TotalTime>
  <Words>598</Words>
  <Application>Microsoft Office PowerPoint</Application>
  <PresentationFormat>Özel</PresentationFormat>
  <Paragraphs>77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Office Teması</vt:lpstr>
      <vt:lpstr>Python</vt:lpstr>
      <vt:lpstr>if : “eğer” anlamı taşır. Bir koşulun sağlanması durumunda kullanılır.</vt:lpstr>
      <vt:lpstr>else: “değilse” anlamı taşır. Bir koşulun sağlanmaması durumunda kullanılır.</vt:lpstr>
      <vt:lpstr>else: “değilse” anlamı taşır. Bir koşulun sağlanmaması durumunda kullanılır.</vt:lpstr>
      <vt:lpstr>else: “değilse” anlamı taşır. Bir koşulun sağlanmaması durumunda kullanılır.</vt:lpstr>
      <vt:lpstr>elif: “eğer değilse” anlamı taşır. Eğer kodlarda sürekli if kullanırsak program tüm koşulları gözden geçirip ona göre karar verir. Ancak else sadece bir önceki if bloğuna göre hareket eder.</vt:lpstr>
      <vt:lpstr>elif: “eğer değilse” anlamı taşır. Eğer kodlarda sürekli if kullanırsak program tüm koşulları gözden geçirip ona göre karar verir. Ancak else sadece bir önceki if bloğuna göre hareket eder.</vt:lpstr>
      <vt:lpstr>Örnekler: Parola uzunluğuna göre işlem yapan program</vt:lpstr>
      <vt:lpstr>Örnekler: İlk sayının ikinci sayıya tam bölünüp bölünmediğini hesaplayan ve sonuca göre kullanıcıyı bilgilendiren program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ÇÖZME SÜRECİ</dc:title>
  <dc:creator>Caglayan Volkan YILDIZ</dc:creator>
  <cp:lastModifiedBy>Windows Kullanıcısı</cp:lastModifiedBy>
  <cp:revision>168</cp:revision>
  <dcterms:created xsi:type="dcterms:W3CDTF">2018-10-06T09:54:28Z</dcterms:created>
  <dcterms:modified xsi:type="dcterms:W3CDTF">2020-11-09T14:49:39Z</dcterms:modified>
</cp:coreProperties>
</file>