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62" r:id="rId4"/>
    <p:sldId id="257" r:id="rId5"/>
    <p:sldId id="259" r:id="rId6"/>
    <p:sldId id="260" r:id="rId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84A8"/>
    <a:srgbClr val="00A6D2"/>
    <a:srgbClr val="8CFFF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374" autoAdjust="0"/>
  </p:normalViewPr>
  <p:slideViewPr>
    <p:cSldViewPr snapToGrid="0">
      <p:cViewPr>
        <p:scale>
          <a:sx n="72" d="100"/>
          <a:sy n="72" d="100"/>
        </p:scale>
        <p:origin x="-402" y="-72"/>
      </p:cViewPr>
      <p:guideLst>
        <p:guide orient="horz" pos="2160"/>
        <p:guide pos="3840"/>
      </p:guideLst>
    </p:cSldViewPr>
  </p:slideViewPr>
  <p:outlineViewPr>
    <p:cViewPr>
      <p:scale>
        <a:sx n="33" d="100"/>
        <a:sy n="33" d="100"/>
      </p:scale>
      <p:origin x="0" y="-1332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xmlns="" id="{33D6E2DC-B266-41E3-98D3-6AD604D61610}"/>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xmlns="" id="{3714E875-760F-42C9-8D5F-AF1D075CEA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xmlns="" id="{96B0C7CE-5F15-496C-8E30-9D9908014DCE}"/>
              </a:ext>
            </a:extLst>
          </p:cNvPr>
          <p:cNvSpPr>
            <a:spLocks noGrp="1"/>
          </p:cNvSpPr>
          <p:nvPr>
            <p:ph type="dt" sz="half" idx="10"/>
          </p:nvPr>
        </p:nvSpPr>
        <p:spPr/>
        <p:txBody>
          <a:bodyPr/>
          <a:lstStyle/>
          <a:p>
            <a:fld id="{AD1FDF29-5E58-42A3-980A-56E0C4F501F4}" type="datetimeFigureOut">
              <a:rPr lang="tr-TR" smtClean="0"/>
              <a:t>28.09.2020</a:t>
            </a:fld>
            <a:endParaRPr lang="tr-TR"/>
          </a:p>
        </p:txBody>
      </p:sp>
      <p:sp>
        <p:nvSpPr>
          <p:cNvPr id="5" name="Alt Bilgi Yer Tutucusu 4">
            <a:extLst>
              <a:ext uri="{FF2B5EF4-FFF2-40B4-BE49-F238E27FC236}">
                <a16:creationId xmlns:a16="http://schemas.microsoft.com/office/drawing/2014/main" xmlns="" id="{9159DC2B-052D-4863-840F-8E8B01043005}"/>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xmlns="" id="{F708A96F-3836-44EC-8A8F-2E36857FA0D6}"/>
              </a:ext>
            </a:extLst>
          </p:cNvPr>
          <p:cNvSpPr>
            <a:spLocks noGrp="1"/>
          </p:cNvSpPr>
          <p:nvPr>
            <p:ph type="sldNum" sz="quarter" idx="12"/>
          </p:nvPr>
        </p:nvSpPr>
        <p:spPr/>
        <p:txBody>
          <a:bodyPr/>
          <a:lstStyle/>
          <a:p>
            <a:fld id="{65AECDC2-CDDE-48B4-9299-1460FB486E0B}" type="slidenum">
              <a:rPr lang="tr-TR" smtClean="0"/>
              <a:t>‹#›</a:t>
            </a:fld>
            <a:endParaRPr lang="tr-TR"/>
          </a:p>
        </p:txBody>
      </p:sp>
    </p:spTree>
    <p:extLst>
      <p:ext uri="{BB962C8B-B14F-4D97-AF65-F5344CB8AC3E}">
        <p14:creationId xmlns:p14="http://schemas.microsoft.com/office/powerpoint/2010/main" val="611604716"/>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xmlns="" id="{12B4150C-75C8-4B23-86DF-799D6246C3D5}"/>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xmlns="" id="{88F57C3B-6B6A-407B-A738-F4087D9BCDB0}"/>
              </a:ext>
            </a:extLst>
          </p:cNvPr>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xmlns="" id="{FE968551-63FD-410E-B7E3-7CAFA42E420C}"/>
              </a:ext>
            </a:extLst>
          </p:cNvPr>
          <p:cNvSpPr>
            <a:spLocks noGrp="1"/>
          </p:cNvSpPr>
          <p:nvPr>
            <p:ph type="dt" sz="half" idx="10"/>
          </p:nvPr>
        </p:nvSpPr>
        <p:spPr/>
        <p:txBody>
          <a:bodyPr/>
          <a:lstStyle/>
          <a:p>
            <a:fld id="{AD1FDF29-5E58-42A3-980A-56E0C4F501F4}" type="datetimeFigureOut">
              <a:rPr lang="tr-TR" smtClean="0"/>
              <a:t>28.09.2020</a:t>
            </a:fld>
            <a:endParaRPr lang="tr-TR"/>
          </a:p>
        </p:txBody>
      </p:sp>
      <p:sp>
        <p:nvSpPr>
          <p:cNvPr id="5" name="Alt Bilgi Yer Tutucusu 4">
            <a:extLst>
              <a:ext uri="{FF2B5EF4-FFF2-40B4-BE49-F238E27FC236}">
                <a16:creationId xmlns:a16="http://schemas.microsoft.com/office/drawing/2014/main" xmlns="" id="{F1480AB5-4FF3-4342-B39D-818F4F67AF5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xmlns="" id="{E466C229-79E9-4630-8BF0-63BC994E9F5F}"/>
              </a:ext>
            </a:extLst>
          </p:cNvPr>
          <p:cNvSpPr>
            <a:spLocks noGrp="1"/>
          </p:cNvSpPr>
          <p:nvPr>
            <p:ph type="sldNum" sz="quarter" idx="12"/>
          </p:nvPr>
        </p:nvSpPr>
        <p:spPr/>
        <p:txBody>
          <a:bodyPr/>
          <a:lstStyle/>
          <a:p>
            <a:fld id="{65AECDC2-CDDE-48B4-9299-1460FB486E0B}" type="slidenum">
              <a:rPr lang="tr-TR" smtClean="0"/>
              <a:t>‹#›</a:t>
            </a:fld>
            <a:endParaRPr lang="tr-TR"/>
          </a:p>
        </p:txBody>
      </p:sp>
    </p:spTree>
    <p:extLst>
      <p:ext uri="{BB962C8B-B14F-4D97-AF65-F5344CB8AC3E}">
        <p14:creationId xmlns:p14="http://schemas.microsoft.com/office/powerpoint/2010/main" val="2713297178"/>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xmlns="" id="{FC126669-F417-4E38-BD17-81D14AF1AD2F}"/>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xmlns="" id="{72819FAC-DF7D-46E0-B0CD-D9FFF0A120F0}"/>
              </a:ext>
            </a:extLst>
          </p:cNvPr>
          <p:cNvSpPr>
            <a:spLocks noGrp="1"/>
          </p:cNvSpPr>
          <p:nvPr>
            <p:ph type="body" orient="vert" idx="1"/>
          </p:nvPr>
        </p:nvSpPr>
        <p:spPr>
          <a:xfrm>
            <a:off x="838200" y="365125"/>
            <a:ext cx="7734300" cy="5811838"/>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xmlns="" id="{C8790A3E-7522-497A-9F28-A24900D80FE1}"/>
              </a:ext>
            </a:extLst>
          </p:cNvPr>
          <p:cNvSpPr>
            <a:spLocks noGrp="1"/>
          </p:cNvSpPr>
          <p:nvPr>
            <p:ph type="dt" sz="half" idx="10"/>
          </p:nvPr>
        </p:nvSpPr>
        <p:spPr/>
        <p:txBody>
          <a:bodyPr/>
          <a:lstStyle/>
          <a:p>
            <a:fld id="{AD1FDF29-5E58-42A3-980A-56E0C4F501F4}" type="datetimeFigureOut">
              <a:rPr lang="tr-TR" smtClean="0"/>
              <a:t>28.09.2020</a:t>
            </a:fld>
            <a:endParaRPr lang="tr-TR"/>
          </a:p>
        </p:txBody>
      </p:sp>
      <p:sp>
        <p:nvSpPr>
          <p:cNvPr id="5" name="Alt Bilgi Yer Tutucusu 4">
            <a:extLst>
              <a:ext uri="{FF2B5EF4-FFF2-40B4-BE49-F238E27FC236}">
                <a16:creationId xmlns:a16="http://schemas.microsoft.com/office/drawing/2014/main" xmlns="" id="{B10CDA31-87F0-4010-BB3D-951FA0B4C241}"/>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xmlns="" id="{C27FC970-70A4-46A3-877F-E38F85B7BF2C}"/>
              </a:ext>
            </a:extLst>
          </p:cNvPr>
          <p:cNvSpPr>
            <a:spLocks noGrp="1"/>
          </p:cNvSpPr>
          <p:nvPr>
            <p:ph type="sldNum" sz="quarter" idx="12"/>
          </p:nvPr>
        </p:nvSpPr>
        <p:spPr/>
        <p:txBody>
          <a:bodyPr/>
          <a:lstStyle/>
          <a:p>
            <a:fld id="{65AECDC2-CDDE-48B4-9299-1460FB486E0B}" type="slidenum">
              <a:rPr lang="tr-TR" smtClean="0"/>
              <a:t>‹#›</a:t>
            </a:fld>
            <a:endParaRPr lang="tr-TR"/>
          </a:p>
        </p:txBody>
      </p:sp>
    </p:spTree>
    <p:extLst>
      <p:ext uri="{BB962C8B-B14F-4D97-AF65-F5344CB8AC3E}">
        <p14:creationId xmlns:p14="http://schemas.microsoft.com/office/powerpoint/2010/main" val="4232940329"/>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xmlns="" id="{0C0AD2C5-C3A6-4D9C-BCD5-91FE5DDFBD2C}"/>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xmlns="" id="{7E872709-99DE-4139-A21E-C8E45CDC54EB}"/>
              </a:ext>
            </a:extLst>
          </p:cNvPr>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xmlns="" id="{B35A167A-03BB-40DB-BA4D-1DEB77359C12}"/>
              </a:ext>
            </a:extLst>
          </p:cNvPr>
          <p:cNvSpPr>
            <a:spLocks noGrp="1"/>
          </p:cNvSpPr>
          <p:nvPr>
            <p:ph type="dt" sz="half" idx="10"/>
          </p:nvPr>
        </p:nvSpPr>
        <p:spPr/>
        <p:txBody>
          <a:bodyPr/>
          <a:lstStyle/>
          <a:p>
            <a:fld id="{AD1FDF29-5E58-42A3-980A-56E0C4F501F4}" type="datetimeFigureOut">
              <a:rPr lang="tr-TR" smtClean="0"/>
              <a:t>28.09.2020</a:t>
            </a:fld>
            <a:endParaRPr lang="tr-TR"/>
          </a:p>
        </p:txBody>
      </p:sp>
      <p:sp>
        <p:nvSpPr>
          <p:cNvPr id="5" name="Alt Bilgi Yer Tutucusu 4">
            <a:extLst>
              <a:ext uri="{FF2B5EF4-FFF2-40B4-BE49-F238E27FC236}">
                <a16:creationId xmlns:a16="http://schemas.microsoft.com/office/drawing/2014/main" xmlns="" id="{9C7A462F-207D-44A9-AE63-5F8515702E5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xmlns="" id="{2E2F2491-87CF-4BF3-A416-3FB1744AD199}"/>
              </a:ext>
            </a:extLst>
          </p:cNvPr>
          <p:cNvSpPr>
            <a:spLocks noGrp="1"/>
          </p:cNvSpPr>
          <p:nvPr>
            <p:ph type="sldNum" sz="quarter" idx="12"/>
          </p:nvPr>
        </p:nvSpPr>
        <p:spPr/>
        <p:txBody>
          <a:bodyPr/>
          <a:lstStyle/>
          <a:p>
            <a:fld id="{65AECDC2-CDDE-48B4-9299-1460FB486E0B}" type="slidenum">
              <a:rPr lang="tr-TR" smtClean="0"/>
              <a:t>‹#›</a:t>
            </a:fld>
            <a:endParaRPr lang="tr-TR"/>
          </a:p>
        </p:txBody>
      </p:sp>
    </p:spTree>
    <p:extLst>
      <p:ext uri="{BB962C8B-B14F-4D97-AF65-F5344CB8AC3E}">
        <p14:creationId xmlns:p14="http://schemas.microsoft.com/office/powerpoint/2010/main" val="3791722622"/>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xmlns="" id="{0C28A0D3-375E-4393-A4F1-E0A6FCD88D8E}"/>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xmlns="" id="{3D492DEF-8672-408E-87A1-ED59D534EF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4" name="Veri Yer Tutucusu 3">
            <a:extLst>
              <a:ext uri="{FF2B5EF4-FFF2-40B4-BE49-F238E27FC236}">
                <a16:creationId xmlns:a16="http://schemas.microsoft.com/office/drawing/2014/main" xmlns="" id="{D8F96D19-44B0-4EAA-84D6-EA0556CC3EE9}"/>
              </a:ext>
            </a:extLst>
          </p:cNvPr>
          <p:cNvSpPr>
            <a:spLocks noGrp="1"/>
          </p:cNvSpPr>
          <p:nvPr>
            <p:ph type="dt" sz="half" idx="10"/>
          </p:nvPr>
        </p:nvSpPr>
        <p:spPr/>
        <p:txBody>
          <a:bodyPr/>
          <a:lstStyle/>
          <a:p>
            <a:fld id="{AD1FDF29-5E58-42A3-980A-56E0C4F501F4}" type="datetimeFigureOut">
              <a:rPr lang="tr-TR" smtClean="0"/>
              <a:t>28.09.2020</a:t>
            </a:fld>
            <a:endParaRPr lang="tr-TR"/>
          </a:p>
        </p:txBody>
      </p:sp>
      <p:sp>
        <p:nvSpPr>
          <p:cNvPr id="5" name="Alt Bilgi Yer Tutucusu 4">
            <a:extLst>
              <a:ext uri="{FF2B5EF4-FFF2-40B4-BE49-F238E27FC236}">
                <a16:creationId xmlns:a16="http://schemas.microsoft.com/office/drawing/2014/main" xmlns="" id="{1EB092ED-6D73-4506-A43F-C1BEE518E666}"/>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xmlns="" id="{43F63AD7-DCB5-4351-BF8B-AA8F36B4D1C0}"/>
              </a:ext>
            </a:extLst>
          </p:cNvPr>
          <p:cNvSpPr>
            <a:spLocks noGrp="1"/>
          </p:cNvSpPr>
          <p:nvPr>
            <p:ph type="sldNum" sz="quarter" idx="12"/>
          </p:nvPr>
        </p:nvSpPr>
        <p:spPr/>
        <p:txBody>
          <a:bodyPr/>
          <a:lstStyle/>
          <a:p>
            <a:fld id="{65AECDC2-CDDE-48B4-9299-1460FB486E0B}" type="slidenum">
              <a:rPr lang="tr-TR" smtClean="0"/>
              <a:t>‹#›</a:t>
            </a:fld>
            <a:endParaRPr lang="tr-TR"/>
          </a:p>
        </p:txBody>
      </p:sp>
    </p:spTree>
    <p:extLst>
      <p:ext uri="{BB962C8B-B14F-4D97-AF65-F5344CB8AC3E}">
        <p14:creationId xmlns:p14="http://schemas.microsoft.com/office/powerpoint/2010/main" val="2074904450"/>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xmlns="" id="{B55E863F-E1BB-4A60-921B-2FFFA1BC8009}"/>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xmlns="" id="{C97302CC-F782-4D3A-8ED8-5D36D4E5C97D}"/>
              </a:ext>
            </a:extLst>
          </p:cNvPr>
          <p:cNvSpPr>
            <a:spLocks noGrp="1"/>
          </p:cNvSpPr>
          <p:nvPr>
            <p:ph sz="half" idx="1"/>
          </p:nvPr>
        </p:nvSpPr>
        <p:spPr>
          <a:xfrm>
            <a:off x="838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xmlns="" id="{38DFE687-D079-4A8C-B92C-8D8FC316F2BB}"/>
              </a:ext>
            </a:extLst>
          </p:cNvPr>
          <p:cNvSpPr>
            <a:spLocks noGrp="1"/>
          </p:cNvSpPr>
          <p:nvPr>
            <p:ph sz="half" idx="2"/>
          </p:nvPr>
        </p:nvSpPr>
        <p:spPr>
          <a:xfrm>
            <a:off x="6172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xmlns="" id="{0DF1DA25-2DA8-494C-8DFF-9EDB5076D8E9}"/>
              </a:ext>
            </a:extLst>
          </p:cNvPr>
          <p:cNvSpPr>
            <a:spLocks noGrp="1"/>
          </p:cNvSpPr>
          <p:nvPr>
            <p:ph type="dt" sz="half" idx="10"/>
          </p:nvPr>
        </p:nvSpPr>
        <p:spPr/>
        <p:txBody>
          <a:bodyPr/>
          <a:lstStyle/>
          <a:p>
            <a:fld id="{AD1FDF29-5E58-42A3-980A-56E0C4F501F4}" type="datetimeFigureOut">
              <a:rPr lang="tr-TR" smtClean="0"/>
              <a:t>28.09.2020</a:t>
            </a:fld>
            <a:endParaRPr lang="tr-TR"/>
          </a:p>
        </p:txBody>
      </p:sp>
      <p:sp>
        <p:nvSpPr>
          <p:cNvPr id="6" name="Alt Bilgi Yer Tutucusu 5">
            <a:extLst>
              <a:ext uri="{FF2B5EF4-FFF2-40B4-BE49-F238E27FC236}">
                <a16:creationId xmlns:a16="http://schemas.microsoft.com/office/drawing/2014/main" xmlns="" id="{464EFA84-39F7-4AF3-B048-F7ED92C0732D}"/>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xmlns="" id="{CA3B3323-4BF2-420E-9F1A-7E5D7FA0C599}"/>
              </a:ext>
            </a:extLst>
          </p:cNvPr>
          <p:cNvSpPr>
            <a:spLocks noGrp="1"/>
          </p:cNvSpPr>
          <p:nvPr>
            <p:ph type="sldNum" sz="quarter" idx="12"/>
          </p:nvPr>
        </p:nvSpPr>
        <p:spPr/>
        <p:txBody>
          <a:bodyPr/>
          <a:lstStyle/>
          <a:p>
            <a:fld id="{65AECDC2-CDDE-48B4-9299-1460FB486E0B}" type="slidenum">
              <a:rPr lang="tr-TR" smtClean="0"/>
              <a:t>‹#›</a:t>
            </a:fld>
            <a:endParaRPr lang="tr-TR"/>
          </a:p>
        </p:txBody>
      </p:sp>
    </p:spTree>
    <p:extLst>
      <p:ext uri="{BB962C8B-B14F-4D97-AF65-F5344CB8AC3E}">
        <p14:creationId xmlns:p14="http://schemas.microsoft.com/office/powerpoint/2010/main" val="134017779"/>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xmlns="" id="{A649C94D-11F9-4C0D-8331-33CF224F371A}"/>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xmlns="" id="{6B24BF01-F23F-4E89-A52B-F30031997D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İçerik Yer Tutucusu 3">
            <a:extLst>
              <a:ext uri="{FF2B5EF4-FFF2-40B4-BE49-F238E27FC236}">
                <a16:creationId xmlns:a16="http://schemas.microsoft.com/office/drawing/2014/main" xmlns="" id="{2C0075D8-87FB-417C-A882-DE2553F56A68}"/>
              </a:ext>
            </a:extLst>
          </p:cNvPr>
          <p:cNvSpPr>
            <a:spLocks noGrp="1"/>
          </p:cNvSpPr>
          <p:nvPr>
            <p:ph sz="half" idx="2"/>
          </p:nvPr>
        </p:nvSpPr>
        <p:spPr>
          <a:xfrm>
            <a:off x="839788" y="2505075"/>
            <a:ext cx="5157787"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xmlns="" id="{9ACDD82C-C393-4DFF-A6F4-DDC025409F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İçerik Yer Tutucusu 5">
            <a:extLst>
              <a:ext uri="{FF2B5EF4-FFF2-40B4-BE49-F238E27FC236}">
                <a16:creationId xmlns:a16="http://schemas.microsoft.com/office/drawing/2014/main" xmlns="" id="{31A6F05C-4AAF-481C-80C9-39C5595BA2B7}"/>
              </a:ext>
            </a:extLst>
          </p:cNvPr>
          <p:cNvSpPr>
            <a:spLocks noGrp="1"/>
          </p:cNvSpPr>
          <p:nvPr>
            <p:ph sz="quarter" idx="4"/>
          </p:nvPr>
        </p:nvSpPr>
        <p:spPr>
          <a:xfrm>
            <a:off x="6172200" y="2505075"/>
            <a:ext cx="5183188"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xmlns="" id="{6087F967-EA89-4D2A-85E9-3F2464E94705}"/>
              </a:ext>
            </a:extLst>
          </p:cNvPr>
          <p:cNvSpPr>
            <a:spLocks noGrp="1"/>
          </p:cNvSpPr>
          <p:nvPr>
            <p:ph type="dt" sz="half" idx="10"/>
          </p:nvPr>
        </p:nvSpPr>
        <p:spPr/>
        <p:txBody>
          <a:bodyPr/>
          <a:lstStyle/>
          <a:p>
            <a:fld id="{AD1FDF29-5E58-42A3-980A-56E0C4F501F4}" type="datetimeFigureOut">
              <a:rPr lang="tr-TR" smtClean="0"/>
              <a:t>28.09.2020</a:t>
            </a:fld>
            <a:endParaRPr lang="tr-TR"/>
          </a:p>
        </p:txBody>
      </p:sp>
      <p:sp>
        <p:nvSpPr>
          <p:cNvPr id="8" name="Alt Bilgi Yer Tutucusu 7">
            <a:extLst>
              <a:ext uri="{FF2B5EF4-FFF2-40B4-BE49-F238E27FC236}">
                <a16:creationId xmlns:a16="http://schemas.microsoft.com/office/drawing/2014/main" xmlns="" id="{9CB67EF2-1A9D-4A05-BC9E-460AE8C1403A}"/>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xmlns="" id="{EDD1C6C3-E2B5-425B-8403-9AE4D26660DE}"/>
              </a:ext>
            </a:extLst>
          </p:cNvPr>
          <p:cNvSpPr>
            <a:spLocks noGrp="1"/>
          </p:cNvSpPr>
          <p:nvPr>
            <p:ph type="sldNum" sz="quarter" idx="12"/>
          </p:nvPr>
        </p:nvSpPr>
        <p:spPr/>
        <p:txBody>
          <a:bodyPr/>
          <a:lstStyle/>
          <a:p>
            <a:fld id="{65AECDC2-CDDE-48B4-9299-1460FB486E0B}" type="slidenum">
              <a:rPr lang="tr-TR" smtClean="0"/>
              <a:t>‹#›</a:t>
            </a:fld>
            <a:endParaRPr lang="tr-TR"/>
          </a:p>
        </p:txBody>
      </p:sp>
    </p:spTree>
    <p:extLst>
      <p:ext uri="{BB962C8B-B14F-4D97-AF65-F5344CB8AC3E}">
        <p14:creationId xmlns:p14="http://schemas.microsoft.com/office/powerpoint/2010/main" val="2444860065"/>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xmlns="" id="{FA07DB08-49A3-4C60-845C-253159CBA6ED}"/>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xmlns="" id="{D4786515-DDE4-44FC-92DE-6AE65C129AA9}"/>
              </a:ext>
            </a:extLst>
          </p:cNvPr>
          <p:cNvSpPr>
            <a:spLocks noGrp="1"/>
          </p:cNvSpPr>
          <p:nvPr>
            <p:ph type="dt" sz="half" idx="10"/>
          </p:nvPr>
        </p:nvSpPr>
        <p:spPr/>
        <p:txBody>
          <a:bodyPr/>
          <a:lstStyle/>
          <a:p>
            <a:fld id="{AD1FDF29-5E58-42A3-980A-56E0C4F501F4}" type="datetimeFigureOut">
              <a:rPr lang="tr-TR" smtClean="0"/>
              <a:t>28.09.2020</a:t>
            </a:fld>
            <a:endParaRPr lang="tr-TR"/>
          </a:p>
        </p:txBody>
      </p:sp>
      <p:sp>
        <p:nvSpPr>
          <p:cNvPr id="4" name="Alt Bilgi Yer Tutucusu 3">
            <a:extLst>
              <a:ext uri="{FF2B5EF4-FFF2-40B4-BE49-F238E27FC236}">
                <a16:creationId xmlns:a16="http://schemas.microsoft.com/office/drawing/2014/main" xmlns="" id="{96679010-F84B-43E2-8E2F-9C5BEFD321A0}"/>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xmlns="" id="{780412CC-B603-491E-848D-146FC98527DF}"/>
              </a:ext>
            </a:extLst>
          </p:cNvPr>
          <p:cNvSpPr>
            <a:spLocks noGrp="1"/>
          </p:cNvSpPr>
          <p:nvPr>
            <p:ph type="sldNum" sz="quarter" idx="12"/>
          </p:nvPr>
        </p:nvSpPr>
        <p:spPr/>
        <p:txBody>
          <a:bodyPr/>
          <a:lstStyle/>
          <a:p>
            <a:fld id="{65AECDC2-CDDE-48B4-9299-1460FB486E0B}" type="slidenum">
              <a:rPr lang="tr-TR" smtClean="0"/>
              <a:t>‹#›</a:t>
            </a:fld>
            <a:endParaRPr lang="tr-TR"/>
          </a:p>
        </p:txBody>
      </p:sp>
    </p:spTree>
    <p:extLst>
      <p:ext uri="{BB962C8B-B14F-4D97-AF65-F5344CB8AC3E}">
        <p14:creationId xmlns:p14="http://schemas.microsoft.com/office/powerpoint/2010/main" val="983056262"/>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xmlns="" id="{7D177C1E-6F64-4F19-B0BE-2DAC3B018D07}"/>
              </a:ext>
            </a:extLst>
          </p:cNvPr>
          <p:cNvSpPr>
            <a:spLocks noGrp="1"/>
          </p:cNvSpPr>
          <p:nvPr>
            <p:ph type="dt" sz="half" idx="10"/>
          </p:nvPr>
        </p:nvSpPr>
        <p:spPr/>
        <p:txBody>
          <a:bodyPr/>
          <a:lstStyle/>
          <a:p>
            <a:fld id="{AD1FDF29-5E58-42A3-980A-56E0C4F501F4}" type="datetimeFigureOut">
              <a:rPr lang="tr-TR" smtClean="0"/>
              <a:t>28.09.2020</a:t>
            </a:fld>
            <a:endParaRPr lang="tr-TR"/>
          </a:p>
        </p:txBody>
      </p:sp>
      <p:sp>
        <p:nvSpPr>
          <p:cNvPr id="3" name="Alt Bilgi Yer Tutucusu 2">
            <a:extLst>
              <a:ext uri="{FF2B5EF4-FFF2-40B4-BE49-F238E27FC236}">
                <a16:creationId xmlns:a16="http://schemas.microsoft.com/office/drawing/2014/main" xmlns="" id="{130AE433-34A6-4AF6-9B8C-B3173F3FB0C5}"/>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xmlns="" id="{48426CF8-020E-40D9-94F9-F275AB2D6976}"/>
              </a:ext>
            </a:extLst>
          </p:cNvPr>
          <p:cNvSpPr>
            <a:spLocks noGrp="1"/>
          </p:cNvSpPr>
          <p:nvPr>
            <p:ph type="sldNum" sz="quarter" idx="12"/>
          </p:nvPr>
        </p:nvSpPr>
        <p:spPr/>
        <p:txBody>
          <a:bodyPr/>
          <a:lstStyle/>
          <a:p>
            <a:fld id="{65AECDC2-CDDE-48B4-9299-1460FB486E0B}" type="slidenum">
              <a:rPr lang="tr-TR" smtClean="0"/>
              <a:t>‹#›</a:t>
            </a:fld>
            <a:endParaRPr lang="tr-TR"/>
          </a:p>
        </p:txBody>
      </p:sp>
    </p:spTree>
    <p:extLst>
      <p:ext uri="{BB962C8B-B14F-4D97-AF65-F5344CB8AC3E}">
        <p14:creationId xmlns:p14="http://schemas.microsoft.com/office/powerpoint/2010/main" val="3235665533"/>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xmlns="" id="{2C2DEFAC-04E3-44DC-A6CB-0180C098D6BF}"/>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xmlns="" id="{1E5E10C6-A9B6-4AC6-A669-CA400CDC72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xmlns="" id="{28B5A249-3C3D-4E02-AE21-1FB4D61B08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Veri Yer Tutucusu 4">
            <a:extLst>
              <a:ext uri="{FF2B5EF4-FFF2-40B4-BE49-F238E27FC236}">
                <a16:creationId xmlns:a16="http://schemas.microsoft.com/office/drawing/2014/main" xmlns="" id="{9786C321-886D-4030-8273-115A7A719EE4}"/>
              </a:ext>
            </a:extLst>
          </p:cNvPr>
          <p:cNvSpPr>
            <a:spLocks noGrp="1"/>
          </p:cNvSpPr>
          <p:nvPr>
            <p:ph type="dt" sz="half" idx="10"/>
          </p:nvPr>
        </p:nvSpPr>
        <p:spPr/>
        <p:txBody>
          <a:bodyPr/>
          <a:lstStyle/>
          <a:p>
            <a:fld id="{AD1FDF29-5E58-42A3-980A-56E0C4F501F4}" type="datetimeFigureOut">
              <a:rPr lang="tr-TR" smtClean="0"/>
              <a:t>28.09.2020</a:t>
            </a:fld>
            <a:endParaRPr lang="tr-TR"/>
          </a:p>
        </p:txBody>
      </p:sp>
      <p:sp>
        <p:nvSpPr>
          <p:cNvPr id="6" name="Alt Bilgi Yer Tutucusu 5">
            <a:extLst>
              <a:ext uri="{FF2B5EF4-FFF2-40B4-BE49-F238E27FC236}">
                <a16:creationId xmlns:a16="http://schemas.microsoft.com/office/drawing/2014/main" xmlns="" id="{933CE55B-5B8B-4922-9D48-1551A0338120}"/>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xmlns="" id="{EB41489D-6108-4BFA-8AFA-E616065F9293}"/>
              </a:ext>
            </a:extLst>
          </p:cNvPr>
          <p:cNvSpPr>
            <a:spLocks noGrp="1"/>
          </p:cNvSpPr>
          <p:nvPr>
            <p:ph type="sldNum" sz="quarter" idx="12"/>
          </p:nvPr>
        </p:nvSpPr>
        <p:spPr/>
        <p:txBody>
          <a:bodyPr/>
          <a:lstStyle/>
          <a:p>
            <a:fld id="{65AECDC2-CDDE-48B4-9299-1460FB486E0B}" type="slidenum">
              <a:rPr lang="tr-TR" smtClean="0"/>
              <a:t>‹#›</a:t>
            </a:fld>
            <a:endParaRPr lang="tr-TR"/>
          </a:p>
        </p:txBody>
      </p:sp>
    </p:spTree>
    <p:extLst>
      <p:ext uri="{BB962C8B-B14F-4D97-AF65-F5344CB8AC3E}">
        <p14:creationId xmlns:p14="http://schemas.microsoft.com/office/powerpoint/2010/main" val="3393047118"/>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xmlns="" id="{C307CB54-03EA-4494-A8BD-7B0FBA41A550}"/>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xmlns="" id="{AA1F43BB-CB54-47A7-B1F0-BC007C8F23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xmlns="" id="{34DD45BB-67AC-4450-8FD9-1C28CD1B28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Veri Yer Tutucusu 4">
            <a:extLst>
              <a:ext uri="{FF2B5EF4-FFF2-40B4-BE49-F238E27FC236}">
                <a16:creationId xmlns:a16="http://schemas.microsoft.com/office/drawing/2014/main" xmlns="" id="{4EE7B2FF-D73B-43A4-95A7-E2949A3E1429}"/>
              </a:ext>
            </a:extLst>
          </p:cNvPr>
          <p:cNvSpPr>
            <a:spLocks noGrp="1"/>
          </p:cNvSpPr>
          <p:nvPr>
            <p:ph type="dt" sz="half" idx="10"/>
          </p:nvPr>
        </p:nvSpPr>
        <p:spPr/>
        <p:txBody>
          <a:bodyPr/>
          <a:lstStyle/>
          <a:p>
            <a:fld id="{AD1FDF29-5E58-42A3-980A-56E0C4F501F4}" type="datetimeFigureOut">
              <a:rPr lang="tr-TR" smtClean="0"/>
              <a:t>28.09.2020</a:t>
            </a:fld>
            <a:endParaRPr lang="tr-TR"/>
          </a:p>
        </p:txBody>
      </p:sp>
      <p:sp>
        <p:nvSpPr>
          <p:cNvPr id="6" name="Alt Bilgi Yer Tutucusu 5">
            <a:extLst>
              <a:ext uri="{FF2B5EF4-FFF2-40B4-BE49-F238E27FC236}">
                <a16:creationId xmlns:a16="http://schemas.microsoft.com/office/drawing/2014/main" xmlns="" id="{4FB5B12B-4FDC-40DA-A2E6-3674D2E5ACA6}"/>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xmlns="" id="{ED121F0C-108B-45E1-B74E-61A6E9775A22}"/>
              </a:ext>
            </a:extLst>
          </p:cNvPr>
          <p:cNvSpPr>
            <a:spLocks noGrp="1"/>
          </p:cNvSpPr>
          <p:nvPr>
            <p:ph type="sldNum" sz="quarter" idx="12"/>
          </p:nvPr>
        </p:nvSpPr>
        <p:spPr/>
        <p:txBody>
          <a:bodyPr/>
          <a:lstStyle/>
          <a:p>
            <a:fld id="{65AECDC2-CDDE-48B4-9299-1460FB486E0B}" type="slidenum">
              <a:rPr lang="tr-TR" smtClean="0"/>
              <a:t>‹#›</a:t>
            </a:fld>
            <a:endParaRPr lang="tr-TR"/>
          </a:p>
        </p:txBody>
      </p:sp>
    </p:spTree>
    <p:extLst>
      <p:ext uri="{BB962C8B-B14F-4D97-AF65-F5344CB8AC3E}">
        <p14:creationId xmlns:p14="http://schemas.microsoft.com/office/powerpoint/2010/main" val="3876880616"/>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xmlns="" id="{941A9079-14EE-4244-BFA3-0AE9E38154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xmlns="" id="{4D82D4D7-DB3A-45E5-A944-26C446A3CC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xmlns="" id="{FFC32832-BE59-4387-8DFE-0FD8F8ACC8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1FDF29-5E58-42A3-980A-56E0C4F501F4}" type="datetimeFigureOut">
              <a:rPr lang="tr-TR" smtClean="0"/>
              <a:t>28.09.2020</a:t>
            </a:fld>
            <a:endParaRPr lang="tr-TR"/>
          </a:p>
        </p:txBody>
      </p:sp>
      <p:sp>
        <p:nvSpPr>
          <p:cNvPr id="5" name="Alt Bilgi Yer Tutucusu 4">
            <a:extLst>
              <a:ext uri="{FF2B5EF4-FFF2-40B4-BE49-F238E27FC236}">
                <a16:creationId xmlns:a16="http://schemas.microsoft.com/office/drawing/2014/main" xmlns="" id="{4D59D3B7-338F-4F50-BEA6-EBCFB326D3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xmlns="" id="{30F83B0A-44F4-4308-BEDB-40787E709A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AECDC2-CDDE-48B4-9299-1460FB486E0B}" type="slidenum">
              <a:rPr lang="tr-TR" smtClean="0"/>
              <a:t>‹#›</a:t>
            </a:fld>
            <a:endParaRPr lang="tr-TR"/>
          </a:p>
        </p:txBody>
      </p:sp>
    </p:spTree>
    <p:extLst>
      <p:ext uri="{BB962C8B-B14F-4D97-AF65-F5344CB8AC3E}">
        <p14:creationId xmlns:p14="http://schemas.microsoft.com/office/powerpoint/2010/main" val="41769684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xmlns="" id="{120BF2D2-3299-41E1-A2FB-58AA3A66C789}"/>
              </a:ext>
            </a:extLst>
          </p:cNvPr>
          <p:cNvSpPr>
            <a:spLocks noGrp="1"/>
          </p:cNvSpPr>
          <p:nvPr>
            <p:ph type="ctrTitle"/>
          </p:nvPr>
        </p:nvSpPr>
        <p:spPr>
          <a:xfrm>
            <a:off x="500331" y="1258038"/>
            <a:ext cx="5857338" cy="1956552"/>
          </a:xfrm>
        </p:spPr>
        <p:txBody>
          <a:bodyPr vert="horz" lIns="91440" tIns="45720" rIns="91440" bIns="45720" rtlCol="0" anchor="ctr">
            <a:normAutofit/>
          </a:bodyPr>
          <a:lstStyle/>
          <a:p>
            <a:r>
              <a:rPr lang="tr-TR" b="1" dirty="0"/>
              <a:t>Python</a:t>
            </a:r>
            <a:endParaRPr lang="en-US" b="1" dirty="0">
              <a:effectLst>
                <a:outerShdw blurRad="38100" dist="38100" dir="2700000" algn="tl">
                  <a:srgbClr val="000000">
                    <a:alpha val="43137"/>
                  </a:srgbClr>
                </a:outerShdw>
              </a:effectLst>
              <a:latin typeface="+mn-lt"/>
            </a:endParaRPr>
          </a:p>
        </p:txBody>
      </p:sp>
      <p:sp>
        <p:nvSpPr>
          <p:cNvPr id="4" name="Alt Başlık 3"/>
          <p:cNvSpPr>
            <a:spLocks noGrp="1"/>
          </p:cNvSpPr>
          <p:nvPr>
            <p:ph type="subTitle" idx="1"/>
          </p:nvPr>
        </p:nvSpPr>
        <p:spPr/>
        <p:txBody>
          <a:bodyPr>
            <a:normAutofit/>
          </a:bodyPr>
          <a:lstStyle/>
          <a:p>
            <a:pPr algn="l"/>
            <a:r>
              <a:rPr lang="tr-TR" sz="3600" b="1" dirty="0" smtClean="0"/>
              <a:t>KOŞULLU DURUMLAR</a:t>
            </a:r>
            <a:r>
              <a:rPr lang="tr-TR" sz="3600" b="1" smtClean="0"/>
              <a:t>: </a:t>
            </a:r>
            <a:r>
              <a:rPr lang="tr-TR" sz="3600" b="1" smtClean="0"/>
              <a:t> Örnekler</a:t>
            </a:r>
            <a:endParaRPr lang="tr-TR" sz="3600" b="1" dirty="0" smtClean="0"/>
          </a:p>
          <a:p>
            <a:pPr algn="l"/>
            <a:r>
              <a:rPr lang="tr-TR" sz="3600" b="1" dirty="0" smtClean="0"/>
              <a:t>if, else, elif</a:t>
            </a:r>
            <a:endParaRPr lang="tr-TR" sz="3600" b="1" dirty="0">
              <a:solidFill>
                <a:schemeClr val="bg1"/>
              </a:solidFill>
            </a:endParaRPr>
          </a:p>
        </p:txBody>
      </p:sp>
    </p:spTree>
    <p:extLst>
      <p:ext uri="{BB962C8B-B14F-4D97-AF65-F5344CB8AC3E}">
        <p14:creationId xmlns:p14="http://schemas.microsoft.com/office/powerpoint/2010/main" val="40197899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smtClean="0">
                <a:solidFill>
                  <a:schemeClr val="bg1"/>
                </a:solidFill>
              </a:rPr>
              <a:t>Örnek 1:</a:t>
            </a:r>
            <a:endParaRPr lang="tr-TR" b="1" dirty="0">
              <a:solidFill>
                <a:schemeClr val="bg1"/>
              </a:solidFill>
            </a:endParaRPr>
          </a:p>
        </p:txBody>
      </p:sp>
      <p:sp>
        <p:nvSpPr>
          <p:cNvPr id="3" name="İçerik Yer Tutucusu 2"/>
          <p:cNvSpPr>
            <a:spLocks noGrp="1"/>
          </p:cNvSpPr>
          <p:nvPr>
            <p:ph idx="1"/>
          </p:nvPr>
        </p:nvSpPr>
        <p:spPr/>
        <p:txBody>
          <a:bodyPr>
            <a:normAutofit/>
          </a:bodyPr>
          <a:lstStyle/>
          <a:p>
            <a:r>
              <a:rPr lang="tr-TR" b="1" dirty="0" smtClean="0"/>
              <a:t>Girilen </a:t>
            </a:r>
            <a:r>
              <a:rPr lang="tr-TR" b="1" dirty="0"/>
              <a:t>Sayının Pozitif, Negatif, ya da 0 Olduğunu Bulan Python Örneği</a:t>
            </a:r>
            <a:endParaRPr lang="tr-TR" dirty="0"/>
          </a:p>
        </p:txBody>
      </p:sp>
    </p:spTree>
    <p:extLst>
      <p:ext uri="{BB962C8B-B14F-4D97-AF65-F5344CB8AC3E}">
        <p14:creationId xmlns:p14="http://schemas.microsoft.com/office/powerpoint/2010/main" val="1212861741"/>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smtClean="0">
                <a:solidFill>
                  <a:schemeClr val="bg1"/>
                </a:solidFill>
              </a:rPr>
              <a:t>Örnek 2:</a:t>
            </a:r>
            <a:endParaRPr lang="tr-TR" b="1" dirty="0">
              <a:solidFill>
                <a:schemeClr val="bg1"/>
              </a:solidFill>
            </a:endParaRPr>
          </a:p>
        </p:txBody>
      </p:sp>
      <p:sp>
        <p:nvSpPr>
          <p:cNvPr id="3" name="İçerik Yer Tutucusu 2"/>
          <p:cNvSpPr>
            <a:spLocks noGrp="1"/>
          </p:cNvSpPr>
          <p:nvPr>
            <p:ph idx="1"/>
          </p:nvPr>
        </p:nvSpPr>
        <p:spPr/>
        <p:txBody>
          <a:bodyPr>
            <a:normAutofit/>
          </a:bodyPr>
          <a:lstStyle/>
          <a:p>
            <a:r>
              <a:rPr lang="tr-TR" b="1" dirty="0" smtClean="0"/>
              <a:t>Yaşı </a:t>
            </a:r>
            <a:r>
              <a:rPr lang="tr-TR" b="1" dirty="0"/>
              <a:t>Girilen Kişinin Ehliyet Alıp Alamayacağını Gösteren Python Örneği</a:t>
            </a:r>
            <a:endParaRPr lang="tr-TR" dirty="0"/>
          </a:p>
        </p:txBody>
      </p:sp>
    </p:spTree>
    <p:extLst>
      <p:ext uri="{BB962C8B-B14F-4D97-AF65-F5344CB8AC3E}">
        <p14:creationId xmlns:p14="http://schemas.microsoft.com/office/powerpoint/2010/main" val="1722421988"/>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smtClean="0">
                <a:solidFill>
                  <a:schemeClr val="bg1"/>
                </a:solidFill>
              </a:rPr>
              <a:t>Örnek 3:</a:t>
            </a:r>
            <a:endParaRPr lang="tr-TR" b="1" dirty="0">
              <a:solidFill>
                <a:schemeClr val="bg1"/>
              </a:solidFill>
            </a:endParaRPr>
          </a:p>
        </p:txBody>
      </p:sp>
      <p:sp>
        <p:nvSpPr>
          <p:cNvPr id="3" name="İçerik Yer Tutucusu 2"/>
          <p:cNvSpPr>
            <a:spLocks noGrp="1"/>
          </p:cNvSpPr>
          <p:nvPr>
            <p:ph idx="1"/>
          </p:nvPr>
        </p:nvSpPr>
        <p:spPr/>
        <p:txBody>
          <a:bodyPr/>
          <a:lstStyle/>
          <a:p>
            <a:r>
              <a:rPr lang="tr-TR" dirty="0"/>
              <a:t>Ayşe’nin sabah okula yetişmesi için saat 7'de kalkması gerekiyor. Saatin 7'de çalması için yazılması gereken kod nasıl olmalıdır?</a:t>
            </a:r>
          </a:p>
        </p:txBody>
      </p:sp>
    </p:spTree>
    <p:extLst>
      <p:ext uri="{BB962C8B-B14F-4D97-AF65-F5344CB8AC3E}">
        <p14:creationId xmlns:p14="http://schemas.microsoft.com/office/powerpoint/2010/main" val="941041459"/>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smtClean="0">
                <a:solidFill>
                  <a:schemeClr val="bg1"/>
                </a:solidFill>
              </a:rPr>
              <a:t>Örnek 4:</a:t>
            </a:r>
            <a:endParaRPr lang="tr-TR" b="1" dirty="0">
              <a:solidFill>
                <a:schemeClr val="bg1"/>
              </a:solidFill>
            </a:endParaRPr>
          </a:p>
        </p:txBody>
      </p:sp>
      <p:sp>
        <p:nvSpPr>
          <p:cNvPr id="3" name="İçerik Yer Tutucusu 2"/>
          <p:cNvSpPr>
            <a:spLocks noGrp="1"/>
          </p:cNvSpPr>
          <p:nvPr>
            <p:ph idx="1"/>
          </p:nvPr>
        </p:nvSpPr>
        <p:spPr/>
        <p:txBody>
          <a:bodyPr>
            <a:normAutofit fontScale="92500" lnSpcReduction="10000"/>
          </a:bodyPr>
          <a:lstStyle/>
          <a:p>
            <a:r>
              <a:rPr lang="tr-TR" dirty="0"/>
              <a:t>Mehmet manava gidiyor. Manavda sadece muz, elma ve üzüm var. Manav, Mehmet’e hangi meyveden istediğini sorar.</a:t>
            </a:r>
            <a:br>
              <a:rPr lang="tr-TR" dirty="0"/>
            </a:br>
            <a:r>
              <a:rPr lang="tr-TR" b="1" dirty="0"/>
              <a:t>Mehmet eğer muz isterse;</a:t>
            </a:r>
            <a:r>
              <a:rPr lang="tr-TR" dirty="0"/>
              <a:t> manav kaç kilo istediğini sorar ve kilosu 5tl olarak ödeyeceği ücreti hesaplayarak Mehmet’e söyler.</a:t>
            </a:r>
            <a:br>
              <a:rPr lang="tr-TR" dirty="0"/>
            </a:br>
            <a:r>
              <a:rPr lang="tr-TR" b="1" dirty="0"/>
              <a:t>Mehmet eğer elma isterse;</a:t>
            </a:r>
            <a:r>
              <a:rPr lang="tr-TR" dirty="0"/>
              <a:t> manav hangi renk elma istediğini sorar ve Mehmet kırmızı, sarı veya yeşil elma istediğini söyler. Manav kaç kilo istediğini sorar ve kilosu 2tl olarak ödeyeceği ücreti hesaplayıp Mehmet’e söyler.</a:t>
            </a:r>
            <a:br>
              <a:rPr lang="tr-TR" dirty="0"/>
            </a:br>
            <a:r>
              <a:rPr lang="tr-TR" b="1" dirty="0"/>
              <a:t>Mehmet eğer üzüm isterse;</a:t>
            </a:r>
            <a:r>
              <a:rPr lang="tr-TR" dirty="0"/>
              <a:t> mor veya yeşil olan üzümü seçer ve mor üzüm için kilosu 3tl olarak ücret öder. Eğer yeşil üzüm seçerse, kilosuna 3.5tl ödeyecektir. Manav istediği üzümü sorar ve kaç kilo istiyorsa hesaplayıp ücreti söyler.</a:t>
            </a:r>
            <a:br>
              <a:rPr lang="tr-TR" dirty="0"/>
            </a:br>
            <a:r>
              <a:rPr lang="tr-TR" dirty="0"/>
              <a:t>Mehmet’in manav alışverişinin kodları nasıl olmalıdır?</a:t>
            </a:r>
          </a:p>
        </p:txBody>
      </p:sp>
    </p:spTree>
    <p:extLst>
      <p:ext uri="{BB962C8B-B14F-4D97-AF65-F5344CB8AC3E}">
        <p14:creationId xmlns:p14="http://schemas.microsoft.com/office/powerpoint/2010/main" val="3849500264"/>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smtClean="0">
                <a:solidFill>
                  <a:schemeClr val="bg1"/>
                </a:solidFill>
              </a:rPr>
              <a:t>Örnek 5:</a:t>
            </a:r>
            <a:endParaRPr lang="tr-TR" b="1" dirty="0">
              <a:solidFill>
                <a:schemeClr val="bg1"/>
              </a:solidFill>
            </a:endParaRPr>
          </a:p>
        </p:txBody>
      </p:sp>
      <p:sp>
        <p:nvSpPr>
          <p:cNvPr id="3" name="İçerik Yer Tutucusu 2"/>
          <p:cNvSpPr>
            <a:spLocks noGrp="1"/>
          </p:cNvSpPr>
          <p:nvPr>
            <p:ph idx="1"/>
          </p:nvPr>
        </p:nvSpPr>
        <p:spPr/>
        <p:txBody>
          <a:bodyPr>
            <a:normAutofit/>
          </a:bodyPr>
          <a:lstStyle/>
          <a:p>
            <a:r>
              <a:rPr lang="tr-TR" dirty="0"/>
              <a:t>Efe STEAM hesabından oyun almak istiyor.</a:t>
            </a:r>
            <a:br>
              <a:rPr lang="tr-TR" dirty="0"/>
            </a:br>
            <a:r>
              <a:rPr lang="tr-TR" b="1" dirty="0"/>
              <a:t>CS:GO </a:t>
            </a:r>
            <a:r>
              <a:rPr lang="tr-TR" dirty="0"/>
              <a:t>için; 1. 2. ve 3. versiyonları bulunmaktadır. 1. ve 2. versiyonları 30tl, 3. versiyon ise 40tl dir.</a:t>
            </a:r>
            <a:br>
              <a:rPr lang="tr-TR" dirty="0"/>
            </a:br>
            <a:r>
              <a:rPr lang="tr-TR" b="1" dirty="0"/>
              <a:t>Garrys Mod</a:t>
            </a:r>
            <a:r>
              <a:rPr lang="tr-TR" dirty="0"/>
              <a:t> için; tek bir versiyon bulunmakta ve 15tl dir.</a:t>
            </a:r>
            <a:br>
              <a:rPr lang="tr-TR" dirty="0"/>
            </a:br>
            <a:r>
              <a:rPr lang="tr-TR" b="1" dirty="0"/>
              <a:t>Euro Truck</a:t>
            </a:r>
            <a:r>
              <a:rPr lang="tr-TR" dirty="0"/>
              <a:t> için; 1. ve 2. versiyonu bulunmakta ve iki versiyon da 20tl dir.</a:t>
            </a:r>
            <a:br>
              <a:rPr lang="tr-TR" dirty="0"/>
            </a:br>
            <a:r>
              <a:rPr lang="tr-TR" dirty="0"/>
              <a:t>Buna göre Efe’nin seçtiği oyuna göre ödeyeceği ücreti söyleyen kod bloğu nasıl olmalıdır?</a:t>
            </a:r>
          </a:p>
        </p:txBody>
      </p:sp>
    </p:spTree>
    <p:extLst>
      <p:ext uri="{BB962C8B-B14F-4D97-AF65-F5344CB8AC3E}">
        <p14:creationId xmlns:p14="http://schemas.microsoft.com/office/powerpoint/2010/main" val="362452129"/>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1415</TotalTime>
  <Words>95</Words>
  <Application>Microsoft Office PowerPoint</Application>
  <PresentationFormat>Özel</PresentationFormat>
  <Paragraphs>13</Paragraphs>
  <Slides>6</Slides>
  <Notes>0</Notes>
  <HiddenSlides>0</HiddenSlides>
  <MMClips>0</MMClips>
  <ScaleCrop>false</ScaleCrop>
  <HeadingPairs>
    <vt:vector size="4" baseType="variant">
      <vt:variant>
        <vt:lpstr>Tema</vt:lpstr>
      </vt:variant>
      <vt:variant>
        <vt:i4>1</vt:i4>
      </vt:variant>
      <vt:variant>
        <vt:lpstr>Slayt Başlıkları</vt:lpstr>
      </vt:variant>
      <vt:variant>
        <vt:i4>6</vt:i4>
      </vt:variant>
    </vt:vector>
  </HeadingPairs>
  <TitlesOfParts>
    <vt:vector size="7" baseType="lpstr">
      <vt:lpstr>Office Teması</vt:lpstr>
      <vt:lpstr>Python</vt:lpstr>
      <vt:lpstr>Örnek 1:</vt:lpstr>
      <vt:lpstr>Örnek 2:</vt:lpstr>
      <vt:lpstr>Örnek 3:</vt:lpstr>
      <vt:lpstr>Örnek 4:</vt:lpstr>
      <vt:lpstr>Örnek 5:</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ÇÖZME SÜRECİ</dc:title>
  <dc:creator>Caglayan Volkan YILDIZ</dc:creator>
  <cp:lastModifiedBy>Windows Kullanıcısı</cp:lastModifiedBy>
  <cp:revision>169</cp:revision>
  <dcterms:created xsi:type="dcterms:W3CDTF">2018-10-06T09:54:28Z</dcterms:created>
  <dcterms:modified xsi:type="dcterms:W3CDTF">2020-09-28T13:30:30Z</dcterms:modified>
</cp:coreProperties>
</file>