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KOŞULLU DURUMLAR: </a:t>
            </a:r>
          </a:p>
          <a:p>
            <a:pPr algn="l"/>
            <a:r>
              <a:rPr lang="tr-TR" sz="3600" b="1" dirty="0" smtClean="0"/>
              <a:t>For döngüsü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14: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Cemil en fazla 100'e kadar ki sayılar içinden döngü kurmak istiyor. Verilen sayı kadar 1'den başlayıp 1'er 1'er sayıları yazdırmak istiyor. Buna göre Cemil Python kodunu nasıl yazmalıdır?</a:t>
            </a:r>
          </a:p>
        </p:txBody>
      </p:sp>
    </p:spTree>
    <p:extLst>
      <p:ext uri="{BB962C8B-B14F-4D97-AF65-F5344CB8AC3E}">
        <p14:creationId xmlns:p14="http://schemas.microsoft.com/office/powerpoint/2010/main" val="2653555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15: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Kullanıcıdan 3 kere parola isteyen bir sistem, eğer 3 kere doğru parola girilirse giriş yapılmasına izin vermektedir. Buna göre kodlar nasıl yazılmalıdır?</a:t>
            </a:r>
          </a:p>
        </p:txBody>
      </p:sp>
    </p:spTree>
    <p:extLst>
      <p:ext uri="{BB962C8B-B14F-4D97-AF65-F5344CB8AC3E}">
        <p14:creationId xmlns:p14="http://schemas.microsoft.com/office/powerpoint/2010/main" val="1011878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16: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Girilen kullanıcı ismi eğer “admin” ise yapılacak döngü işlemi için; başlangıç, bitiş ve artış değerleri istenecek ve bu değerlerle döngü oluşturulup sayıları ekrana yazılacak.</a:t>
            </a:r>
            <a:br>
              <a:rPr lang="tr-TR" dirty="0"/>
            </a:br>
            <a:r>
              <a:rPr lang="tr-TR" dirty="0"/>
              <a:t>Eğer kullanıcı ismi “uye” olarak girilirse; sadece bitiş değeri istenecek, başlangıç ve artış değeri 1 olarak kullanılıp döngü oluşturulacak. Bu döngüde de yine sayılar ekrana yazdırılacak.</a:t>
            </a:r>
          </a:p>
        </p:txBody>
      </p:sp>
    </p:spTree>
    <p:extLst>
      <p:ext uri="{BB962C8B-B14F-4D97-AF65-F5344CB8AC3E}">
        <p14:creationId xmlns:p14="http://schemas.microsoft.com/office/powerpoint/2010/main" val="4181803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17: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Yıldızlardan kare oluşturan Python kodu</a:t>
            </a:r>
            <a:r>
              <a:rPr lang="tr-TR" dirty="0" smtClean="0"/>
              <a:t>.</a:t>
            </a:r>
          </a:p>
          <a:p>
            <a:r>
              <a:rPr lang="tr-TR" dirty="0" smtClean="0"/>
              <a:t>****</a:t>
            </a:r>
          </a:p>
          <a:p>
            <a:r>
              <a:rPr lang="tr-TR" dirty="0" smtClean="0"/>
              <a:t>****</a:t>
            </a:r>
          </a:p>
          <a:p>
            <a:r>
              <a:rPr lang="tr-TR" dirty="0" smtClean="0"/>
              <a:t>****</a:t>
            </a:r>
          </a:p>
          <a:p>
            <a:r>
              <a:rPr lang="tr-TR" dirty="0" smtClean="0"/>
              <a:t>****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525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18: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Oyuna başlamadan önce kullanıcıdan kaç kere oyun oynamak istediği sorulur. Daha sonra “dik üçgen, eşkenar üçgen, kare, dikdörtgen ya da daire” seçneklerinden birini seçmesi istenir.</a:t>
            </a:r>
            <a:br>
              <a:rPr lang="tr-TR" dirty="0"/>
            </a:br>
            <a:r>
              <a:rPr lang="tr-TR" dirty="0"/>
              <a:t>Eğer kullanıcı dik üçgen ya da eşkenar üçgen seçerse, satır sayısı istenir ve satır sayısı kadar yıldızlarla üçgen çizilir.</a:t>
            </a:r>
            <a:br>
              <a:rPr lang="tr-TR" dirty="0"/>
            </a:br>
            <a:r>
              <a:rPr lang="tr-TR" dirty="0"/>
              <a:t>Eğer kullanıcı kare seçerse satır sayısı istenir ve satır sayısı kadar, yıldızlarla kare çizilir.</a:t>
            </a:r>
            <a:br>
              <a:rPr lang="tr-TR" dirty="0"/>
            </a:br>
            <a:r>
              <a:rPr lang="tr-TR" dirty="0"/>
              <a:t>Eğer dikdörtgen seçilirse, satır ve sütun bilgisi istenir ve girilen değerlere göre yıldızlarla dikdörtgen çizilir.</a:t>
            </a:r>
            <a:br>
              <a:rPr lang="tr-TR" dirty="0"/>
            </a:br>
            <a:r>
              <a:rPr lang="tr-TR" dirty="0"/>
              <a:t>Eğer daire seçilirse, satır sayısı istenir ve satır sayısı boyutunda yıldızlarla daire çizilir.</a:t>
            </a:r>
            <a:br>
              <a:rPr lang="tr-TR" dirty="0"/>
            </a:br>
            <a:r>
              <a:rPr lang="tr-TR" dirty="0"/>
              <a:t>Kullanıcının başta girdiği oyun miktarı kadar bir şekil seçmesi istenir. (Örneğin 10 kere şekil istenmesi).</a:t>
            </a:r>
            <a:br>
              <a:rPr lang="tr-TR" dirty="0"/>
            </a:br>
            <a:r>
              <a:rPr lang="tr-TR" dirty="0"/>
              <a:t>Eğer kullanıcı belirlenen şekiller dışında bir değer girerse hata verilir.</a:t>
            </a:r>
          </a:p>
        </p:txBody>
      </p:sp>
    </p:spTree>
    <p:extLst>
      <p:ext uri="{BB962C8B-B14F-4D97-AF65-F5344CB8AC3E}">
        <p14:creationId xmlns:p14="http://schemas.microsoft.com/office/powerpoint/2010/main" val="729550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6: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1-100 </a:t>
            </a:r>
            <a:r>
              <a:rPr lang="tr-TR" b="1" dirty="0"/>
              <a:t>arası Çift Sayıları Listeleyen Python Örneği.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0606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7: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1-100 Arası 3′ e ve 5′ e tam bölünen sayıları bulan Python Örneği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588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8: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 den Kullanıcının Girdiği Sayıya Kadar Sayıları Listeleyen Python Örneği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629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9: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Mahmut </a:t>
            </a:r>
            <a:r>
              <a:rPr lang="tr-TR" dirty="0"/>
              <a:t>öğretmen; Bartu, Hasan Efe, Elif, Kerem ve Ece’yi tahtaya kaldırır. Öğrencilerin sıraya dizilmesini ve onların teker teker ismini söylemesini ister. Bu öğrencilerin tek tek ismini söylemesi örneği Python’da nasıl kodlanır?</a:t>
            </a:r>
          </a:p>
        </p:txBody>
      </p:sp>
    </p:spTree>
    <p:extLst>
      <p:ext uri="{BB962C8B-B14F-4D97-AF65-F5344CB8AC3E}">
        <p14:creationId xmlns:p14="http://schemas.microsoft.com/office/powerpoint/2010/main" val="2761468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10: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Yağmur hastaneye gider ve hastane kayıt masasındaki cihaz, 1. 4. 7. ve 10. parmağı için parmak izi almak zorunda olduğunu söyler. Toplamda 4 kere parmak izi alacak kod nasıl yazılmalıdır?</a:t>
            </a:r>
          </a:p>
        </p:txBody>
      </p:sp>
    </p:spTree>
    <p:extLst>
      <p:ext uri="{BB962C8B-B14F-4D97-AF65-F5344CB8AC3E}">
        <p14:creationId xmlns:p14="http://schemas.microsoft.com/office/powerpoint/2010/main" val="1826218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11: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Kemal Gmail hesabı açmak istiyor. Kemal, parolasının içinde türkçe karakter (şçöğüİı) bulundurmamalıdır. Kemal’in parola kontrolü için yazılacak program nasıl olmalıdır?</a:t>
            </a:r>
          </a:p>
        </p:txBody>
      </p:sp>
    </p:spTree>
    <p:extLst>
      <p:ext uri="{BB962C8B-B14F-4D97-AF65-F5344CB8AC3E}">
        <p14:creationId xmlns:p14="http://schemas.microsoft.com/office/powerpoint/2010/main" val="318331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12: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Mustafa telefonuna 5 kere parola isteme özelliği eklemiştir. Telefon giriş yapmak için 5 kere parola istemektedir. Buna göre 5 kere parola isteyen Python kodu nasıl olmalıdır?</a:t>
            </a:r>
          </a:p>
        </p:txBody>
      </p:sp>
    </p:spTree>
    <p:extLst>
      <p:ext uri="{BB962C8B-B14F-4D97-AF65-F5344CB8AC3E}">
        <p14:creationId xmlns:p14="http://schemas.microsoft.com/office/powerpoint/2010/main" val="2044362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Örnek 13: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Özge 20'ye kadar olan sayıları, 10'dan küçük ve 10'dan büyük şeklindeki notlarıyla listelemek istiyor. Buna göre sayıların listesinin Python kodu nasıl olmalıdır?</a:t>
            </a:r>
          </a:p>
        </p:txBody>
      </p:sp>
    </p:spTree>
    <p:extLst>
      <p:ext uri="{BB962C8B-B14F-4D97-AF65-F5344CB8AC3E}">
        <p14:creationId xmlns:p14="http://schemas.microsoft.com/office/powerpoint/2010/main" val="402729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360</Words>
  <Application>Microsoft Office PowerPoint</Application>
  <PresentationFormat>Özel</PresentationFormat>
  <Paragraphs>33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Office Teması</vt:lpstr>
      <vt:lpstr>Python</vt:lpstr>
      <vt:lpstr>Örnek 6:</vt:lpstr>
      <vt:lpstr>Örnek 7:</vt:lpstr>
      <vt:lpstr>Örnek 8:</vt:lpstr>
      <vt:lpstr>Örnek 9:</vt:lpstr>
      <vt:lpstr>Örnek 10:</vt:lpstr>
      <vt:lpstr>Örnek 11:</vt:lpstr>
      <vt:lpstr>Örnek 12:</vt:lpstr>
      <vt:lpstr>Örnek 13:</vt:lpstr>
      <vt:lpstr>Örnek 14:</vt:lpstr>
      <vt:lpstr>Örnek 15:</vt:lpstr>
      <vt:lpstr>Örnek 16:</vt:lpstr>
      <vt:lpstr>Örnek 17:</vt:lpstr>
      <vt:lpstr>Örnek 18: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179</cp:revision>
  <dcterms:created xsi:type="dcterms:W3CDTF">2018-10-06T09:54:28Z</dcterms:created>
  <dcterms:modified xsi:type="dcterms:W3CDTF">2020-10-06T06:29:07Z</dcterms:modified>
</cp:coreProperties>
</file>