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DÖNGÜLER</a:t>
            </a:r>
          </a:p>
          <a:p>
            <a:pPr algn="l"/>
            <a:r>
              <a:rPr lang="tr-TR" sz="3600" b="1" dirty="0" smtClean="0"/>
              <a:t>While döngüsü örnekler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20: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 den 100 e kadar olan sayıların tek mi çift mi olduğunu bulan program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0606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21: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 den 100 e kadar tek sayıların toplamını veren program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588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22: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sayilar = [1,3,5,7,9,12,19,21]</a:t>
            </a:r>
          </a:p>
          <a:p>
            <a:r>
              <a:rPr lang="tr-TR" dirty="0" smtClean="0"/>
              <a:t>Sayilar</a:t>
            </a:r>
            <a:r>
              <a:rPr lang="tr-TR" dirty="0"/>
              <a:t> listesini while ile ekrana yazdırınız.</a:t>
            </a:r>
          </a:p>
        </p:txBody>
      </p:sp>
    </p:spTree>
    <p:extLst>
      <p:ext uri="{BB962C8B-B14F-4D97-AF65-F5344CB8AC3E}">
        <p14:creationId xmlns:p14="http://schemas.microsoft.com/office/powerpoint/2010/main" val="138629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23: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Başlangıç ve bitiş değerlerini kullanıcıdan alıp aradaki tüm tek sayıları ekrana yazdırınız.</a:t>
            </a:r>
          </a:p>
        </p:txBody>
      </p:sp>
    </p:spTree>
    <p:extLst>
      <p:ext uri="{BB962C8B-B14F-4D97-AF65-F5344CB8AC3E}">
        <p14:creationId xmlns:p14="http://schemas.microsoft.com/office/powerpoint/2010/main" val="2761468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24: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Continue kullanımı ile ilgili bir örnek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6218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25: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While döngüsü ile aşağıdaki gibi bir sonuç almak için kullanılacak python kodu nedir</a:t>
            </a:r>
          </a:p>
          <a:p>
            <a:r>
              <a:rPr lang="tr-TR" dirty="0" smtClean="0"/>
              <a:t>1 </a:t>
            </a:r>
            <a:r>
              <a:rPr lang="tr-TR" dirty="0" smtClean="0"/>
              <a:t> 5</a:t>
            </a:r>
            <a:endParaRPr lang="tr-TR" dirty="0"/>
          </a:p>
          <a:p>
            <a:r>
              <a:rPr lang="tr-TR" dirty="0" smtClean="0"/>
              <a:t>2  </a:t>
            </a:r>
            <a:r>
              <a:rPr lang="tr-TR" dirty="0"/>
              <a:t>4</a:t>
            </a:r>
          </a:p>
          <a:p>
            <a:r>
              <a:rPr lang="tr-TR" dirty="0" smtClean="0"/>
              <a:t>3  </a:t>
            </a:r>
            <a:r>
              <a:rPr lang="tr-TR" dirty="0"/>
              <a:t>3</a:t>
            </a:r>
          </a:p>
          <a:p>
            <a:r>
              <a:rPr lang="tr-TR" dirty="0" smtClean="0"/>
              <a:t>4  </a:t>
            </a:r>
            <a:r>
              <a:rPr lang="tr-TR" dirty="0"/>
              <a:t>2</a:t>
            </a:r>
          </a:p>
          <a:p>
            <a:r>
              <a:rPr lang="tr-TR" dirty="0"/>
              <a:t>5 </a:t>
            </a:r>
            <a:r>
              <a:rPr lang="tr-TR" dirty="0" smtClean="0"/>
              <a:t> 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31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26: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641035" cy="4351338"/>
          </a:xfrm>
        </p:spPr>
        <p:txBody>
          <a:bodyPr/>
          <a:lstStyle/>
          <a:p>
            <a:r>
              <a:rPr lang="tr-TR" dirty="0"/>
              <a:t>(1) topla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2) çıkar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3) çarp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4) böl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5) karesini hesapla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6) karekök hesapla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300870" y="1857034"/>
            <a:ext cx="51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Yanda görüldüğü gibi bir hesap makinesi yapalım.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4362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27: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Aklımda bir sayı tuttum oyunu kodu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729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124</Words>
  <Application>Microsoft Office PowerPoint</Application>
  <PresentationFormat>Özel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Office Teması</vt:lpstr>
      <vt:lpstr>Python</vt:lpstr>
      <vt:lpstr>Örnek 20:</vt:lpstr>
      <vt:lpstr>Örnek 21:</vt:lpstr>
      <vt:lpstr>Örnek 22:</vt:lpstr>
      <vt:lpstr>Örnek 23:</vt:lpstr>
      <vt:lpstr>Örnek 24:</vt:lpstr>
      <vt:lpstr>Örnek 25:</vt:lpstr>
      <vt:lpstr>Örnek 26:</vt:lpstr>
      <vt:lpstr>Örnek 27: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186</cp:revision>
  <dcterms:created xsi:type="dcterms:W3CDTF">2018-10-06T09:54:28Z</dcterms:created>
  <dcterms:modified xsi:type="dcterms:W3CDTF">2020-10-06T10:01:24Z</dcterms:modified>
</cp:coreProperties>
</file>