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9144000" cy="5143500"/>
  <p:embeddedFontLst>
    <p:embeddedFont>
      <p:font typeface="Roboto"/>
      <p:regular r:id="rId17"/>
      <p:bold r:id="rId18"/>
      <p:italic r:id="rId19"/>
      <p:boldItalic r:id="rId20"/>
    </p:embeddedFont>
    <p:embeddedFont>
      <p:font typeface="Corbe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rc/TvPSo/tLIJDn2KY5v00rLi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9A2D2F-3681-4539-A46C-9D5993CD4E11}">
  <a:tblStyle styleId="{D89A2D2F-3681-4539-A46C-9D5993CD4E11}" styleName="Table_0">
    <a:wholeTbl>
      <a:tcTxStyle b="off" i="off">
        <a:font>
          <a:latin typeface="Corbel"/>
          <a:ea typeface="Corbel"/>
          <a:cs typeface="Corbel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Corbel-bold.fntdata"/><Relationship Id="rId21" Type="http://schemas.openxmlformats.org/officeDocument/2006/relationships/font" Target="fonts/Corbel-regular.fntdata"/><Relationship Id="rId24" Type="http://schemas.openxmlformats.org/officeDocument/2006/relationships/font" Target="fonts/Corbel-boldItalic.fntdata"/><Relationship Id="rId23" Type="http://schemas.openxmlformats.org/officeDocument/2006/relationships/font" Target="fonts/Corbel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8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657350" y="3348021"/>
            <a:ext cx="6858000" cy="1231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7200"/>
              <a:buFont typeface="Corbel"/>
              <a:buNone/>
              <a:defRPr b="0" sz="72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657349" y="2770782"/>
            <a:ext cx="6858000" cy="56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840000" y="1543050"/>
            <a:ext cx="273901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629841" y="3275370"/>
            <a:ext cx="7886700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/>
          <p:nvPr>
            <p:ph idx="2" type="pic"/>
          </p:nvPr>
        </p:nvSpPr>
        <p:spPr>
          <a:xfrm>
            <a:off x="629841" y="740569"/>
            <a:ext cx="7886700" cy="2534801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629841" y="3889887"/>
            <a:ext cx="7885509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629841" y="273844"/>
            <a:ext cx="7886700" cy="2650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629841" y="3367049"/>
            <a:ext cx="7885509" cy="1126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1084659" y="273844"/>
            <a:ext cx="6977064" cy="2244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300"/>
              <a:buFont typeface="Corbel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628650" y="3376297"/>
            <a:ext cx="7884318" cy="1117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6" name="Google Shape;96;p24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b="0" lang="es-ES" sz="6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2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b="0" lang="es-ES" sz="6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629841" y="1745226"/>
            <a:ext cx="7886700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050"/>
              <a:buFont typeface="Corbel"/>
              <a:buNone/>
              <a:defRPr sz="40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629841" y="3637936"/>
            <a:ext cx="788550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1" name="Google Shape;101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1002961" y="1414462"/>
            <a:ext cx="221015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1017598" y="1928812"/>
            <a:ext cx="2195513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08" name="Google Shape;108;p26"/>
          <p:cNvSpPr txBox="1"/>
          <p:nvPr>
            <p:ph idx="3" type="body"/>
          </p:nvPr>
        </p:nvSpPr>
        <p:spPr>
          <a:xfrm>
            <a:off x="3440996" y="1414462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4" type="body"/>
          </p:nvPr>
        </p:nvSpPr>
        <p:spPr>
          <a:xfrm>
            <a:off x="3433081" y="1928812"/>
            <a:ext cx="2210096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10" name="Google Shape;110;p26"/>
          <p:cNvSpPr txBox="1"/>
          <p:nvPr>
            <p:ph idx="5" type="body"/>
          </p:nvPr>
        </p:nvSpPr>
        <p:spPr>
          <a:xfrm>
            <a:off x="5871777" y="141446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6" type="body"/>
          </p:nvPr>
        </p:nvSpPr>
        <p:spPr>
          <a:xfrm>
            <a:off x="5871777" y="1928812"/>
            <a:ext cx="2199085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12" name="Google Shape;112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999064" y="3223127"/>
            <a:ext cx="220503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0" sz="18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27"/>
          <p:cNvSpPr/>
          <p:nvPr>
            <p:ph idx="2" type="pic"/>
          </p:nvPr>
        </p:nvSpPr>
        <p:spPr>
          <a:xfrm>
            <a:off x="999064" y="1692266"/>
            <a:ext cx="2205038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27"/>
          <p:cNvSpPr txBox="1"/>
          <p:nvPr>
            <p:ph idx="3" type="body"/>
          </p:nvPr>
        </p:nvSpPr>
        <p:spPr>
          <a:xfrm>
            <a:off x="999064" y="3655324"/>
            <a:ext cx="220503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20" name="Google Shape;120;p27"/>
          <p:cNvSpPr txBox="1"/>
          <p:nvPr>
            <p:ph idx="4" type="body"/>
          </p:nvPr>
        </p:nvSpPr>
        <p:spPr>
          <a:xfrm>
            <a:off x="3426748" y="3223127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0" sz="18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27"/>
          <p:cNvSpPr/>
          <p:nvPr>
            <p:ph idx="5" type="pic"/>
          </p:nvPr>
        </p:nvSpPr>
        <p:spPr>
          <a:xfrm>
            <a:off x="3426747" y="1692266"/>
            <a:ext cx="2197894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7"/>
          <p:cNvSpPr txBox="1"/>
          <p:nvPr>
            <p:ph idx="6" type="body"/>
          </p:nvPr>
        </p:nvSpPr>
        <p:spPr>
          <a:xfrm>
            <a:off x="3425733" y="3655323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23" name="Google Shape;123;p27"/>
          <p:cNvSpPr txBox="1"/>
          <p:nvPr>
            <p:ph idx="7" type="body"/>
          </p:nvPr>
        </p:nvSpPr>
        <p:spPr>
          <a:xfrm>
            <a:off x="5853242" y="3223127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0" sz="18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4" name="Google Shape;124;p27"/>
          <p:cNvSpPr/>
          <p:nvPr>
            <p:ph idx="8" type="pic"/>
          </p:nvPr>
        </p:nvSpPr>
        <p:spPr>
          <a:xfrm>
            <a:off x="5853241" y="1692266"/>
            <a:ext cx="2199085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27"/>
          <p:cNvSpPr txBox="1"/>
          <p:nvPr>
            <p:ph idx="9" type="body"/>
          </p:nvPr>
        </p:nvSpPr>
        <p:spPr>
          <a:xfrm>
            <a:off x="5853148" y="3655322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26" name="Google Shape;126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 rot="5400000">
            <a:off x="3045923" y="-836704"/>
            <a:ext cx="3263504" cy="767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b="0" i="0" sz="900" u="none" cap="none" strike="noStrike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ctrTitle"/>
          </p:nvPr>
        </p:nvSpPr>
        <p:spPr>
          <a:xfrm>
            <a:off x="640899" y="3348021"/>
            <a:ext cx="6858000" cy="1231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7200"/>
              <a:buFont typeface="Corbel"/>
              <a:buNone/>
              <a:defRPr b="0" sz="72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640899" y="2770256"/>
            <a:ext cx="6858000" cy="56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40000" y="1369219"/>
            <a:ext cx="3768912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739880" y="1369219"/>
            <a:ext cx="377547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840000" y="1260872"/>
            <a:ext cx="376891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840000" y="1878806"/>
            <a:ext cx="3768912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4739880" y="1260872"/>
            <a:ext cx="377666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4739880" y="1878806"/>
            <a:ext cx="377666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840000" y="1543050"/>
            <a:ext cx="273901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050"/>
              <a:buFont typeface="Corbel"/>
              <a:buNone/>
              <a:defRPr b="0" i="0" sz="405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8000"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/>
          <p:nvPr/>
        </p:nvSpPr>
        <p:spPr>
          <a:xfrm>
            <a:off x="228600" y="1962150"/>
            <a:ext cx="8686800" cy="144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MODELOS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8000"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 txBox="1"/>
          <p:nvPr/>
        </p:nvSpPr>
        <p:spPr>
          <a:xfrm>
            <a:off x="1219200" y="438150"/>
            <a:ext cx="655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OTROS PROBLEMAS: IMBALANCEO</a:t>
            </a:r>
            <a:endParaRPr/>
          </a:p>
        </p:txBody>
      </p:sp>
      <p:pic>
        <p:nvPicPr>
          <p:cNvPr descr="Imbalanced Classification | Handling Imbalanced Data using Python" id="289" name="Google Shape;2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171575"/>
            <a:ext cx="77724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 amt="88000"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"/>
          <p:cNvGrpSpPr/>
          <p:nvPr/>
        </p:nvGrpSpPr>
        <p:grpSpPr>
          <a:xfrm>
            <a:off x="387200" y="550500"/>
            <a:ext cx="830100" cy="4043045"/>
            <a:chOff x="387200" y="550500"/>
            <a:chExt cx="830100" cy="4043045"/>
          </a:xfrm>
        </p:grpSpPr>
        <p:sp>
          <p:nvSpPr>
            <p:cNvPr id="152" name="Google Shape;152;p2"/>
            <p:cNvSpPr/>
            <p:nvPr/>
          </p:nvSpPr>
          <p:spPr>
            <a:xfrm>
              <a:off x="912500" y="2571750"/>
              <a:ext cx="304800" cy="695325"/>
            </a:xfrm>
            <a:custGeom>
              <a:rect b="b" l="l" r="r" t="t"/>
              <a:pathLst>
                <a:path extrusionOk="0" h="695325" w="304800">
                  <a:moveTo>
                    <a:pt x="0" y="0"/>
                  </a:moveTo>
                  <a:lnTo>
                    <a:pt x="152387" y="0"/>
                  </a:lnTo>
                  <a:lnTo>
                    <a:pt x="152387" y="694799"/>
                  </a:lnTo>
                  <a:lnTo>
                    <a:pt x="304799" y="694799"/>
                  </a:lnTo>
                </a:path>
                <a:path extrusionOk="0" h="695325" w="304800">
                  <a:moveTo>
                    <a:pt x="0" y="0"/>
                  </a:moveTo>
                  <a:lnTo>
                    <a:pt x="152399" y="0"/>
                  </a:lnTo>
                  <a:lnTo>
                    <a:pt x="152399" y="599"/>
                  </a:lnTo>
                  <a:lnTo>
                    <a:pt x="304799" y="599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87200" y="550500"/>
              <a:ext cx="525780" cy="4043045"/>
            </a:xfrm>
            <a:custGeom>
              <a:rect b="b" l="l" r="r" t="t"/>
              <a:pathLst>
                <a:path extrusionOk="0" h="4043045" w="525780">
                  <a:moveTo>
                    <a:pt x="437748" y="4042499"/>
                  </a:moveTo>
                  <a:lnTo>
                    <a:pt x="87551" y="4042499"/>
                  </a:lnTo>
                  <a:lnTo>
                    <a:pt x="53472" y="4035619"/>
                  </a:lnTo>
                  <a:lnTo>
                    <a:pt x="25643" y="4016856"/>
                  </a:lnTo>
                  <a:lnTo>
                    <a:pt x="6880" y="3989027"/>
                  </a:lnTo>
                  <a:lnTo>
                    <a:pt x="0" y="3954948"/>
                  </a:lnTo>
                  <a:lnTo>
                    <a:pt x="0" y="87551"/>
                  </a:lnTo>
                  <a:lnTo>
                    <a:pt x="14709" y="38977"/>
                  </a:lnTo>
                  <a:lnTo>
                    <a:pt x="54047" y="6664"/>
                  </a:lnTo>
                  <a:lnTo>
                    <a:pt x="87551" y="0"/>
                  </a:lnTo>
                  <a:lnTo>
                    <a:pt x="437748" y="0"/>
                  </a:lnTo>
                  <a:lnTo>
                    <a:pt x="471827" y="6880"/>
                  </a:lnTo>
                  <a:lnTo>
                    <a:pt x="499656" y="25643"/>
                  </a:lnTo>
                  <a:lnTo>
                    <a:pt x="518419" y="53472"/>
                  </a:lnTo>
                  <a:lnTo>
                    <a:pt x="525299" y="87551"/>
                  </a:lnTo>
                  <a:lnTo>
                    <a:pt x="525299" y="3954948"/>
                  </a:lnTo>
                  <a:lnTo>
                    <a:pt x="518419" y="3989027"/>
                  </a:lnTo>
                  <a:lnTo>
                    <a:pt x="499656" y="4016856"/>
                  </a:lnTo>
                  <a:lnTo>
                    <a:pt x="471827" y="4035619"/>
                  </a:lnTo>
                  <a:lnTo>
                    <a:pt x="437748" y="4042499"/>
                  </a:lnTo>
                  <a:close/>
                </a:path>
              </a:pathLst>
            </a:custGeom>
            <a:solidFill>
              <a:srgbClr val="840D3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54" name="Google Shape;154;p2"/>
          <p:cNvSpPr txBox="1"/>
          <p:nvPr/>
        </p:nvSpPr>
        <p:spPr>
          <a:xfrm rot="-5400000">
            <a:off x="316219" y="2477023"/>
            <a:ext cx="668655" cy="189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MODELOS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1217275" y="3003999"/>
            <a:ext cx="1656714" cy="525780"/>
          </a:xfrm>
          <a:custGeom>
            <a:rect b="b" l="l" r="r" t="t"/>
            <a:pathLst>
              <a:path extrusionOk="0" h="525779" w="1656714">
                <a:moveTo>
                  <a:pt x="1568748" y="525299"/>
                </a:moveTo>
                <a:lnTo>
                  <a:pt x="87551" y="525299"/>
                </a:lnTo>
                <a:lnTo>
                  <a:pt x="53472" y="518419"/>
                </a:lnTo>
                <a:lnTo>
                  <a:pt x="25643" y="499656"/>
                </a:lnTo>
                <a:lnTo>
                  <a:pt x="6880" y="471827"/>
                </a:lnTo>
                <a:lnTo>
                  <a:pt x="0" y="437748"/>
                </a:lnTo>
                <a:lnTo>
                  <a:pt x="0" y="87551"/>
                </a:lnTo>
                <a:lnTo>
                  <a:pt x="6880" y="53472"/>
                </a:lnTo>
                <a:lnTo>
                  <a:pt x="25643" y="25643"/>
                </a:lnTo>
                <a:lnTo>
                  <a:pt x="53472" y="6880"/>
                </a:lnTo>
                <a:lnTo>
                  <a:pt x="87551" y="0"/>
                </a:lnTo>
                <a:lnTo>
                  <a:pt x="1568748" y="0"/>
                </a:lnTo>
                <a:lnTo>
                  <a:pt x="1617321" y="14709"/>
                </a:lnTo>
                <a:lnTo>
                  <a:pt x="1649635" y="54047"/>
                </a:lnTo>
                <a:lnTo>
                  <a:pt x="1656299" y="87551"/>
                </a:lnTo>
                <a:lnTo>
                  <a:pt x="1656299" y="437748"/>
                </a:lnTo>
                <a:lnTo>
                  <a:pt x="1649419" y="471827"/>
                </a:lnTo>
                <a:lnTo>
                  <a:pt x="1630656" y="499656"/>
                </a:lnTo>
                <a:lnTo>
                  <a:pt x="1602827" y="518419"/>
                </a:lnTo>
                <a:lnTo>
                  <a:pt x="1568748" y="525299"/>
                </a:lnTo>
                <a:close/>
              </a:path>
            </a:pathLst>
          </a:custGeom>
          <a:solidFill>
            <a:srgbClr val="AB11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1418836" y="3162636"/>
            <a:ext cx="1253490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SUPERVISADOS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3178374" y="550850"/>
            <a:ext cx="1656714" cy="525780"/>
          </a:xfrm>
          <a:custGeom>
            <a:rect b="b" l="l" r="r" t="t"/>
            <a:pathLst>
              <a:path extrusionOk="0" h="525780" w="1656714">
                <a:moveTo>
                  <a:pt x="1568748" y="525299"/>
                </a:moveTo>
                <a:lnTo>
                  <a:pt x="87551" y="525299"/>
                </a:lnTo>
                <a:lnTo>
                  <a:pt x="53472" y="518419"/>
                </a:lnTo>
                <a:lnTo>
                  <a:pt x="25643" y="499656"/>
                </a:lnTo>
                <a:lnTo>
                  <a:pt x="6880" y="471827"/>
                </a:lnTo>
                <a:lnTo>
                  <a:pt x="0" y="437748"/>
                </a:lnTo>
                <a:lnTo>
                  <a:pt x="0" y="87551"/>
                </a:lnTo>
                <a:lnTo>
                  <a:pt x="6880" y="53472"/>
                </a:lnTo>
                <a:lnTo>
                  <a:pt x="25643" y="25643"/>
                </a:lnTo>
                <a:lnTo>
                  <a:pt x="53472" y="6880"/>
                </a:lnTo>
                <a:lnTo>
                  <a:pt x="87551" y="0"/>
                </a:lnTo>
                <a:lnTo>
                  <a:pt x="1568748" y="0"/>
                </a:lnTo>
                <a:lnTo>
                  <a:pt x="1617321" y="14709"/>
                </a:lnTo>
                <a:lnTo>
                  <a:pt x="1649635" y="54047"/>
                </a:lnTo>
                <a:lnTo>
                  <a:pt x="1656299" y="87551"/>
                </a:lnTo>
                <a:lnTo>
                  <a:pt x="1656299" y="437748"/>
                </a:lnTo>
                <a:lnTo>
                  <a:pt x="1649419" y="471827"/>
                </a:lnTo>
                <a:lnTo>
                  <a:pt x="1630656" y="499656"/>
                </a:lnTo>
                <a:lnTo>
                  <a:pt x="1602827" y="518419"/>
                </a:lnTo>
                <a:lnTo>
                  <a:pt x="1568748" y="525299"/>
                </a:lnTo>
                <a:close/>
              </a:path>
            </a:pathLst>
          </a:custGeom>
          <a:solidFill>
            <a:srgbClr val="B612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3494213" y="709486"/>
            <a:ext cx="102425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CLASIFICACIÓN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3178374" y="1380950"/>
            <a:ext cx="1656714" cy="525780"/>
          </a:xfrm>
          <a:custGeom>
            <a:rect b="b" l="l" r="r" t="t"/>
            <a:pathLst>
              <a:path extrusionOk="0" h="525780" w="1656714">
                <a:moveTo>
                  <a:pt x="1568748" y="525299"/>
                </a:moveTo>
                <a:lnTo>
                  <a:pt x="87551" y="525299"/>
                </a:lnTo>
                <a:lnTo>
                  <a:pt x="53472" y="518419"/>
                </a:lnTo>
                <a:lnTo>
                  <a:pt x="25643" y="499656"/>
                </a:lnTo>
                <a:lnTo>
                  <a:pt x="6880" y="471827"/>
                </a:lnTo>
                <a:lnTo>
                  <a:pt x="0" y="437748"/>
                </a:lnTo>
                <a:lnTo>
                  <a:pt x="0" y="87551"/>
                </a:lnTo>
                <a:lnTo>
                  <a:pt x="6880" y="53472"/>
                </a:lnTo>
                <a:lnTo>
                  <a:pt x="25643" y="25643"/>
                </a:lnTo>
                <a:lnTo>
                  <a:pt x="53472" y="6880"/>
                </a:lnTo>
                <a:lnTo>
                  <a:pt x="87551" y="0"/>
                </a:lnTo>
                <a:lnTo>
                  <a:pt x="1568748" y="0"/>
                </a:lnTo>
                <a:lnTo>
                  <a:pt x="1617321" y="14709"/>
                </a:lnTo>
                <a:lnTo>
                  <a:pt x="1649635" y="54047"/>
                </a:lnTo>
                <a:lnTo>
                  <a:pt x="1656299" y="87551"/>
                </a:lnTo>
                <a:lnTo>
                  <a:pt x="1656299" y="437748"/>
                </a:lnTo>
                <a:lnTo>
                  <a:pt x="1649419" y="471827"/>
                </a:lnTo>
                <a:lnTo>
                  <a:pt x="1630656" y="499656"/>
                </a:lnTo>
                <a:lnTo>
                  <a:pt x="1602827" y="518419"/>
                </a:lnTo>
                <a:lnTo>
                  <a:pt x="1568748" y="525299"/>
                </a:lnTo>
                <a:close/>
              </a:path>
            </a:pathLst>
          </a:custGeom>
          <a:solidFill>
            <a:srgbClr val="B612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3622840" y="1539587"/>
            <a:ext cx="767080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REGRESIÓN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3178349" y="3334449"/>
            <a:ext cx="1656714" cy="525780"/>
          </a:xfrm>
          <a:custGeom>
            <a:rect b="b" l="l" r="r" t="t"/>
            <a:pathLst>
              <a:path extrusionOk="0" h="525779" w="1656714">
                <a:moveTo>
                  <a:pt x="1568748" y="525299"/>
                </a:moveTo>
                <a:lnTo>
                  <a:pt x="87551" y="525299"/>
                </a:lnTo>
                <a:lnTo>
                  <a:pt x="53472" y="518419"/>
                </a:lnTo>
                <a:lnTo>
                  <a:pt x="25643" y="499656"/>
                </a:lnTo>
                <a:lnTo>
                  <a:pt x="6880" y="471827"/>
                </a:lnTo>
                <a:lnTo>
                  <a:pt x="0" y="437748"/>
                </a:lnTo>
                <a:lnTo>
                  <a:pt x="0" y="87551"/>
                </a:lnTo>
                <a:lnTo>
                  <a:pt x="6880" y="53472"/>
                </a:lnTo>
                <a:lnTo>
                  <a:pt x="25643" y="25643"/>
                </a:lnTo>
                <a:lnTo>
                  <a:pt x="53472" y="6880"/>
                </a:lnTo>
                <a:lnTo>
                  <a:pt x="87551" y="0"/>
                </a:lnTo>
                <a:lnTo>
                  <a:pt x="1568748" y="0"/>
                </a:lnTo>
                <a:lnTo>
                  <a:pt x="1617321" y="14709"/>
                </a:lnTo>
                <a:lnTo>
                  <a:pt x="1649635" y="54047"/>
                </a:lnTo>
                <a:lnTo>
                  <a:pt x="1656299" y="87551"/>
                </a:lnTo>
                <a:lnTo>
                  <a:pt x="1656299" y="437748"/>
                </a:lnTo>
                <a:lnTo>
                  <a:pt x="1649419" y="471827"/>
                </a:lnTo>
                <a:lnTo>
                  <a:pt x="1630656" y="499656"/>
                </a:lnTo>
                <a:lnTo>
                  <a:pt x="1602827" y="518419"/>
                </a:lnTo>
                <a:lnTo>
                  <a:pt x="1568748" y="525299"/>
                </a:lnTo>
                <a:close/>
              </a:path>
            </a:pathLst>
          </a:custGeom>
          <a:solidFill>
            <a:srgbClr val="B612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3277018" y="3493087"/>
            <a:ext cx="1149350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CLUSTERIZACIÓN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3" name="Google Shape;163;p2"/>
          <p:cNvGrpSpPr/>
          <p:nvPr/>
        </p:nvGrpSpPr>
        <p:grpSpPr>
          <a:xfrm>
            <a:off x="2873549" y="66874"/>
            <a:ext cx="3922565" cy="3530315"/>
            <a:chOff x="2873549" y="66874"/>
            <a:chExt cx="3922565" cy="3530315"/>
          </a:xfrm>
        </p:grpSpPr>
        <p:sp>
          <p:nvSpPr>
            <p:cNvPr id="164" name="Google Shape;164;p2"/>
            <p:cNvSpPr/>
            <p:nvPr/>
          </p:nvSpPr>
          <p:spPr>
            <a:xfrm>
              <a:off x="2873549" y="813349"/>
              <a:ext cx="305435" cy="2783840"/>
            </a:xfrm>
            <a:custGeom>
              <a:rect b="b" l="l" r="r" t="t"/>
              <a:pathLst>
                <a:path extrusionOk="0" h="2783840" w="305435">
                  <a:moveTo>
                    <a:pt x="37" y="567599"/>
                  </a:moveTo>
                  <a:lnTo>
                    <a:pt x="152431" y="567599"/>
                  </a:lnTo>
                  <a:lnTo>
                    <a:pt x="152431" y="0"/>
                  </a:lnTo>
                  <a:lnTo>
                    <a:pt x="304837" y="0"/>
                  </a:lnTo>
                </a:path>
                <a:path extrusionOk="0" h="2783840" w="305435">
                  <a:moveTo>
                    <a:pt x="37" y="567599"/>
                  </a:moveTo>
                  <a:lnTo>
                    <a:pt x="152431" y="567599"/>
                  </a:lnTo>
                  <a:lnTo>
                    <a:pt x="152431" y="830399"/>
                  </a:lnTo>
                  <a:lnTo>
                    <a:pt x="304837" y="830399"/>
                  </a:lnTo>
                </a:path>
                <a:path extrusionOk="0" h="2783840" w="305435">
                  <a:moveTo>
                    <a:pt x="304799" y="2783749"/>
                  </a:moveTo>
                  <a:lnTo>
                    <a:pt x="152412" y="2783749"/>
                  </a:lnTo>
                  <a:lnTo>
                    <a:pt x="152412" y="2453149"/>
                  </a:lnTo>
                  <a:lnTo>
                    <a:pt x="0" y="2453149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139400" y="66874"/>
              <a:ext cx="1656714" cy="525780"/>
            </a:xfrm>
            <a:custGeom>
              <a:rect b="b" l="l" r="r" t="t"/>
              <a:pathLst>
                <a:path extrusionOk="0" h="525780" w="1656715">
                  <a:moveTo>
                    <a:pt x="1568748" y="525299"/>
                  </a:moveTo>
                  <a:lnTo>
                    <a:pt x="87551" y="525299"/>
                  </a:lnTo>
                  <a:lnTo>
                    <a:pt x="53472" y="518419"/>
                  </a:lnTo>
                  <a:lnTo>
                    <a:pt x="25643" y="499656"/>
                  </a:lnTo>
                  <a:lnTo>
                    <a:pt x="6880" y="471827"/>
                  </a:lnTo>
                  <a:lnTo>
                    <a:pt x="0" y="437748"/>
                  </a:lnTo>
                  <a:lnTo>
                    <a:pt x="0" y="87551"/>
                  </a:lnTo>
                  <a:lnTo>
                    <a:pt x="6880" y="53472"/>
                  </a:lnTo>
                  <a:lnTo>
                    <a:pt x="25643" y="25643"/>
                  </a:lnTo>
                  <a:lnTo>
                    <a:pt x="53472" y="6880"/>
                  </a:lnTo>
                  <a:lnTo>
                    <a:pt x="87551" y="0"/>
                  </a:lnTo>
                  <a:lnTo>
                    <a:pt x="1568748" y="0"/>
                  </a:lnTo>
                  <a:lnTo>
                    <a:pt x="1617322" y="14709"/>
                  </a:lnTo>
                  <a:lnTo>
                    <a:pt x="1649635" y="54047"/>
                  </a:lnTo>
                  <a:lnTo>
                    <a:pt x="1656299" y="87551"/>
                  </a:lnTo>
                  <a:lnTo>
                    <a:pt x="1656299" y="437748"/>
                  </a:lnTo>
                  <a:lnTo>
                    <a:pt x="1649419" y="471827"/>
                  </a:lnTo>
                  <a:lnTo>
                    <a:pt x="1630656" y="499656"/>
                  </a:lnTo>
                  <a:lnTo>
                    <a:pt x="1602827" y="518419"/>
                  </a:lnTo>
                  <a:lnTo>
                    <a:pt x="1568748" y="525299"/>
                  </a:lnTo>
                  <a:close/>
                </a:path>
              </a:pathLst>
            </a:custGeom>
            <a:solidFill>
              <a:srgbClr val="C413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66" name="Google Shape;166;p2"/>
          <p:cNvSpPr txBox="1"/>
          <p:nvPr/>
        </p:nvSpPr>
        <p:spPr>
          <a:xfrm>
            <a:off x="5238067" y="225511"/>
            <a:ext cx="745490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SENCILLOS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7" name="Google Shape;167;p2"/>
          <p:cNvGrpSpPr/>
          <p:nvPr/>
        </p:nvGrpSpPr>
        <p:grpSpPr>
          <a:xfrm>
            <a:off x="4834675" y="329599"/>
            <a:ext cx="2090414" cy="4599053"/>
            <a:chOff x="4834675" y="329599"/>
            <a:chExt cx="2090414" cy="4599053"/>
          </a:xfrm>
        </p:grpSpPr>
        <p:sp>
          <p:nvSpPr>
            <p:cNvPr id="168" name="Google Shape;168;p2"/>
            <p:cNvSpPr/>
            <p:nvPr/>
          </p:nvSpPr>
          <p:spPr>
            <a:xfrm>
              <a:off x="4834675" y="329599"/>
              <a:ext cx="304800" cy="484505"/>
            </a:xfrm>
            <a:custGeom>
              <a:rect b="b" l="l" r="r" t="t"/>
              <a:pathLst>
                <a:path extrusionOk="0" h="484505" w="304800">
                  <a:moveTo>
                    <a:pt x="0" y="483899"/>
                  </a:moveTo>
                  <a:lnTo>
                    <a:pt x="152363" y="483899"/>
                  </a:lnTo>
                  <a:lnTo>
                    <a:pt x="152363" y="0"/>
                  </a:lnTo>
                  <a:lnTo>
                    <a:pt x="304799" y="0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268375" y="4233327"/>
              <a:ext cx="1656714" cy="695325"/>
            </a:xfrm>
            <a:custGeom>
              <a:rect b="b" l="l" r="r" t="t"/>
              <a:pathLst>
                <a:path extrusionOk="0" h="695325" w="1656715">
                  <a:moveTo>
                    <a:pt x="1540497" y="694799"/>
                  </a:moveTo>
                  <a:lnTo>
                    <a:pt x="115802" y="694799"/>
                  </a:lnTo>
                  <a:lnTo>
                    <a:pt x="70726" y="685699"/>
                  </a:lnTo>
                  <a:lnTo>
                    <a:pt x="33917" y="660882"/>
                  </a:lnTo>
                  <a:lnTo>
                    <a:pt x="9100" y="624073"/>
                  </a:lnTo>
                  <a:lnTo>
                    <a:pt x="0" y="578997"/>
                  </a:lnTo>
                  <a:lnTo>
                    <a:pt x="0" y="115802"/>
                  </a:lnTo>
                  <a:lnTo>
                    <a:pt x="9100" y="70726"/>
                  </a:lnTo>
                  <a:lnTo>
                    <a:pt x="33917" y="33917"/>
                  </a:lnTo>
                  <a:lnTo>
                    <a:pt x="70726" y="9100"/>
                  </a:lnTo>
                  <a:lnTo>
                    <a:pt x="115802" y="0"/>
                  </a:lnTo>
                  <a:lnTo>
                    <a:pt x="1540497" y="0"/>
                  </a:lnTo>
                  <a:lnTo>
                    <a:pt x="1584813" y="8815"/>
                  </a:lnTo>
                  <a:lnTo>
                    <a:pt x="1622381" y="33917"/>
                  </a:lnTo>
                  <a:lnTo>
                    <a:pt x="1647484" y="71486"/>
                  </a:lnTo>
                  <a:lnTo>
                    <a:pt x="1656299" y="115802"/>
                  </a:lnTo>
                  <a:lnTo>
                    <a:pt x="1656299" y="578997"/>
                  </a:lnTo>
                  <a:lnTo>
                    <a:pt x="1647199" y="624073"/>
                  </a:lnTo>
                  <a:lnTo>
                    <a:pt x="1622382" y="660882"/>
                  </a:lnTo>
                  <a:lnTo>
                    <a:pt x="1585573" y="685699"/>
                  </a:lnTo>
                  <a:lnTo>
                    <a:pt x="1540497" y="694799"/>
                  </a:lnTo>
                  <a:close/>
                </a:path>
              </a:pathLst>
            </a:custGeom>
            <a:solidFill>
              <a:srgbClr val="6C9E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70" name="Google Shape;170;p2"/>
          <p:cNvSpPr txBox="1"/>
          <p:nvPr/>
        </p:nvSpPr>
        <p:spPr>
          <a:xfrm>
            <a:off x="5375317" y="4219540"/>
            <a:ext cx="1323340" cy="707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DETERMINACIÓN DE  ACONTECIMIENTOS  QUE OCURREN  CONJUNTAMENTE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"/>
          <p:cNvGrpSpPr/>
          <p:nvPr/>
        </p:nvGrpSpPr>
        <p:grpSpPr>
          <a:xfrm>
            <a:off x="1217287" y="1118299"/>
            <a:ext cx="4051627" cy="2479140"/>
            <a:chOff x="1217287" y="1118299"/>
            <a:chExt cx="4051627" cy="2479140"/>
          </a:xfrm>
        </p:grpSpPr>
        <p:sp>
          <p:nvSpPr>
            <p:cNvPr id="172" name="Google Shape;172;p2"/>
            <p:cNvSpPr/>
            <p:nvPr/>
          </p:nvSpPr>
          <p:spPr>
            <a:xfrm>
              <a:off x="4834574" y="3553624"/>
              <a:ext cx="434340" cy="43815"/>
            </a:xfrm>
            <a:custGeom>
              <a:rect b="b" l="l" r="r" t="t"/>
              <a:pathLst>
                <a:path extrusionOk="0" h="43814" w="434339">
                  <a:moveTo>
                    <a:pt x="433799" y="0"/>
                  </a:moveTo>
                  <a:lnTo>
                    <a:pt x="216938" y="0"/>
                  </a:lnTo>
                  <a:lnTo>
                    <a:pt x="216938" y="43499"/>
                  </a:lnTo>
                  <a:lnTo>
                    <a:pt x="0" y="43499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217287" y="1118299"/>
              <a:ext cx="1656714" cy="525780"/>
            </a:xfrm>
            <a:custGeom>
              <a:rect b="b" l="l" r="r" t="t"/>
              <a:pathLst>
                <a:path extrusionOk="0" h="525780" w="1656714">
                  <a:moveTo>
                    <a:pt x="1568748" y="525299"/>
                  </a:moveTo>
                  <a:lnTo>
                    <a:pt x="87551" y="525299"/>
                  </a:lnTo>
                  <a:lnTo>
                    <a:pt x="53472" y="518419"/>
                  </a:lnTo>
                  <a:lnTo>
                    <a:pt x="25643" y="499656"/>
                  </a:lnTo>
                  <a:lnTo>
                    <a:pt x="6880" y="471827"/>
                  </a:lnTo>
                  <a:lnTo>
                    <a:pt x="0" y="437748"/>
                  </a:lnTo>
                  <a:lnTo>
                    <a:pt x="0" y="87551"/>
                  </a:lnTo>
                  <a:lnTo>
                    <a:pt x="6880" y="53472"/>
                  </a:lnTo>
                  <a:lnTo>
                    <a:pt x="25643" y="25643"/>
                  </a:lnTo>
                  <a:lnTo>
                    <a:pt x="53472" y="6880"/>
                  </a:lnTo>
                  <a:lnTo>
                    <a:pt x="87551" y="0"/>
                  </a:lnTo>
                  <a:lnTo>
                    <a:pt x="1568748" y="0"/>
                  </a:lnTo>
                  <a:lnTo>
                    <a:pt x="1617321" y="14709"/>
                  </a:lnTo>
                  <a:lnTo>
                    <a:pt x="1649635" y="54047"/>
                  </a:lnTo>
                  <a:lnTo>
                    <a:pt x="1656299" y="87551"/>
                  </a:lnTo>
                  <a:lnTo>
                    <a:pt x="1656299" y="437748"/>
                  </a:lnTo>
                  <a:lnTo>
                    <a:pt x="1649419" y="471827"/>
                  </a:lnTo>
                  <a:lnTo>
                    <a:pt x="1630656" y="499656"/>
                  </a:lnTo>
                  <a:lnTo>
                    <a:pt x="1602827" y="518419"/>
                  </a:lnTo>
                  <a:lnTo>
                    <a:pt x="1568748" y="525299"/>
                  </a:lnTo>
                  <a:close/>
                </a:path>
              </a:pathLst>
            </a:custGeom>
            <a:solidFill>
              <a:srgbClr val="AB114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74" name="Google Shape;174;p2"/>
          <p:cNvSpPr txBox="1"/>
          <p:nvPr/>
        </p:nvSpPr>
        <p:spPr>
          <a:xfrm>
            <a:off x="1315955" y="1276937"/>
            <a:ext cx="1023619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SUPERVISADOS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5" name="Google Shape;175;p2"/>
          <p:cNvGrpSpPr/>
          <p:nvPr/>
        </p:nvGrpSpPr>
        <p:grpSpPr>
          <a:xfrm>
            <a:off x="912500" y="80225"/>
            <a:ext cx="8207295" cy="2492084"/>
            <a:chOff x="912500" y="80225"/>
            <a:chExt cx="8207295" cy="2492084"/>
          </a:xfrm>
        </p:grpSpPr>
        <p:sp>
          <p:nvSpPr>
            <p:cNvPr id="176" name="Google Shape;176;p2"/>
            <p:cNvSpPr/>
            <p:nvPr/>
          </p:nvSpPr>
          <p:spPr>
            <a:xfrm>
              <a:off x="912500" y="1381049"/>
              <a:ext cx="304800" cy="1191260"/>
            </a:xfrm>
            <a:custGeom>
              <a:rect b="b" l="l" r="r" t="t"/>
              <a:pathLst>
                <a:path extrusionOk="0" h="1191260" w="304800">
                  <a:moveTo>
                    <a:pt x="0" y="1190699"/>
                  </a:moveTo>
                  <a:lnTo>
                    <a:pt x="152393" y="1190699"/>
                  </a:lnTo>
                  <a:lnTo>
                    <a:pt x="152393" y="0"/>
                  </a:lnTo>
                  <a:lnTo>
                    <a:pt x="304799" y="0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334175" y="80225"/>
              <a:ext cx="1785620" cy="954405"/>
            </a:xfrm>
            <a:custGeom>
              <a:rect b="b" l="l" r="r" t="t"/>
              <a:pathLst>
                <a:path extrusionOk="0" h="954405" w="1785620">
                  <a:moveTo>
                    <a:pt x="1626596" y="953999"/>
                  </a:moveTo>
                  <a:lnTo>
                    <a:pt x="159002" y="953999"/>
                  </a:lnTo>
                  <a:lnTo>
                    <a:pt x="108745" y="945893"/>
                  </a:lnTo>
                  <a:lnTo>
                    <a:pt x="65097" y="923321"/>
                  </a:lnTo>
                  <a:lnTo>
                    <a:pt x="30678" y="888902"/>
                  </a:lnTo>
                  <a:lnTo>
                    <a:pt x="8106" y="845254"/>
                  </a:lnTo>
                  <a:lnTo>
                    <a:pt x="0" y="794996"/>
                  </a:lnTo>
                  <a:lnTo>
                    <a:pt x="0" y="159003"/>
                  </a:lnTo>
                  <a:lnTo>
                    <a:pt x="8106" y="108745"/>
                  </a:lnTo>
                  <a:lnTo>
                    <a:pt x="30678" y="65097"/>
                  </a:lnTo>
                  <a:lnTo>
                    <a:pt x="65097" y="30678"/>
                  </a:lnTo>
                  <a:lnTo>
                    <a:pt x="108745" y="8106"/>
                  </a:lnTo>
                  <a:lnTo>
                    <a:pt x="159002" y="0"/>
                  </a:lnTo>
                  <a:lnTo>
                    <a:pt x="1626596" y="0"/>
                  </a:lnTo>
                  <a:lnTo>
                    <a:pt x="1687444" y="12103"/>
                  </a:lnTo>
                  <a:lnTo>
                    <a:pt x="1739028" y="46570"/>
                  </a:lnTo>
                  <a:lnTo>
                    <a:pt x="1773496" y="98155"/>
                  </a:lnTo>
                  <a:lnTo>
                    <a:pt x="1785599" y="159003"/>
                  </a:lnTo>
                  <a:lnTo>
                    <a:pt x="1785599" y="794996"/>
                  </a:lnTo>
                  <a:lnTo>
                    <a:pt x="1777493" y="845254"/>
                  </a:lnTo>
                  <a:lnTo>
                    <a:pt x="1754921" y="888902"/>
                  </a:lnTo>
                  <a:lnTo>
                    <a:pt x="1720502" y="923321"/>
                  </a:lnTo>
                  <a:lnTo>
                    <a:pt x="1676854" y="945893"/>
                  </a:lnTo>
                  <a:lnTo>
                    <a:pt x="1626596" y="953999"/>
                  </a:lnTo>
                  <a:close/>
                </a:path>
              </a:pathLst>
            </a:custGeom>
            <a:solidFill>
              <a:srgbClr val="E1165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78" name="Google Shape;178;p2"/>
          <p:cNvSpPr txBox="1"/>
          <p:nvPr/>
        </p:nvSpPr>
        <p:spPr>
          <a:xfrm>
            <a:off x="7453770" y="110311"/>
            <a:ext cx="102425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716915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RL  KNN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ÁRBOL DE  CLASIFICACIÓN  NAIVE- BAYES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9" name="Google Shape;179;p2"/>
          <p:cNvGrpSpPr/>
          <p:nvPr/>
        </p:nvGrpSpPr>
        <p:grpSpPr>
          <a:xfrm>
            <a:off x="5166412" y="329524"/>
            <a:ext cx="2192533" cy="2853055"/>
            <a:chOff x="5166412" y="329524"/>
            <a:chExt cx="2192533" cy="2853055"/>
          </a:xfrm>
        </p:grpSpPr>
        <p:sp>
          <p:nvSpPr>
            <p:cNvPr id="180" name="Google Shape;180;p2"/>
            <p:cNvSpPr/>
            <p:nvPr/>
          </p:nvSpPr>
          <p:spPr>
            <a:xfrm>
              <a:off x="6795700" y="329524"/>
              <a:ext cx="563245" cy="2853055"/>
            </a:xfrm>
            <a:custGeom>
              <a:rect b="b" l="l" r="r" t="t"/>
              <a:pathLst>
                <a:path extrusionOk="0" h="2853055" w="563245">
                  <a:moveTo>
                    <a:pt x="0" y="0"/>
                  </a:moveTo>
                  <a:lnTo>
                    <a:pt x="269238" y="0"/>
                  </a:lnTo>
                  <a:lnTo>
                    <a:pt x="269238" y="227699"/>
                  </a:lnTo>
                  <a:lnTo>
                    <a:pt x="538499" y="227699"/>
                  </a:lnTo>
                </a:path>
                <a:path extrusionOk="0" h="2853055" w="563245">
                  <a:moveTo>
                    <a:pt x="562699" y="1080024"/>
                  </a:moveTo>
                  <a:lnTo>
                    <a:pt x="294853" y="1080024"/>
                  </a:lnTo>
                  <a:lnTo>
                    <a:pt x="294853" y="704724"/>
                  </a:lnTo>
                  <a:lnTo>
                    <a:pt x="26899" y="704724"/>
                  </a:lnTo>
                </a:path>
                <a:path extrusionOk="0" h="2853055" w="563245">
                  <a:moveTo>
                    <a:pt x="538474" y="1932449"/>
                  </a:moveTo>
                  <a:lnTo>
                    <a:pt x="282750" y="1932449"/>
                  </a:lnTo>
                  <a:lnTo>
                    <a:pt x="282750" y="1409249"/>
                  </a:lnTo>
                  <a:lnTo>
                    <a:pt x="26974" y="1409249"/>
                  </a:lnTo>
                </a:path>
                <a:path extrusionOk="0" h="2853055" w="563245">
                  <a:moveTo>
                    <a:pt x="562699" y="2852524"/>
                  </a:moveTo>
                  <a:lnTo>
                    <a:pt x="294853" y="2852524"/>
                  </a:lnTo>
                  <a:lnTo>
                    <a:pt x="294853" y="2018524"/>
                  </a:lnTo>
                  <a:lnTo>
                    <a:pt x="26899" y="2018524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166412" y="771475"/>
              <a:ext cx="1656714" cy="525780"/>
            </a:xfrm>
            <a:custGeom>
              <a:rect b="b" l="l" r="r" t="t"/>
              <a:pathLst>
                <a:path extrusionOk="0" h="525780" w="1656715">
                  <a:moveTo>
                    <a:pt x="1568748" y="525299"/>
                  </a:moveTo>
                  <a:lnTo>
                    <a:pt x="87551" y="525299"/>
                  </a:lnTo>
                  <a:lnTo>
                    <a:pt x="53472" y="518419"/>
                  </a:lnTo>
                  <a:lnTo>
                    <a:pt x="25643" y="499656"/>
                  </a:lnTo>
                  <a:lnTo>
                    <a:pt x="6880" y="471827"/>
                  </a:lnTo>
                  <a:lnTo>
                    <a:pt x="0" y="437748"/>
                  </a:lnTo>
                  <a:lnTo>
                    <a:pt x="0" y="87551"/>
                  </a:lnTo>
                  <a:lnTo>
                    <a:pt x="6880" y="53472"/>
                  </a:lnTo>
                  <a:lnTo>
                    <a:pt x="25643" y="25643"/>
                  </a:lnTo>
                  <a:lnTo>
                    <a:pt x="53472" y="6880"/>
                  </a:lnTo>
                  <a:lnTo>
                    <a:pt x="87551" y="0"/>
                  </a:lnTo>
                  <a:lnTo>
                    <a:pt x="1568748" y="0"/>
                  </a:lnTo>
                  <a:lnTo>
                    <a:pt x="1617322" y="14709"/>
                  </a:lnTo>
                  <a:lnTo>
                    <a:pt x="1649635" y="54047"/>
                  </a:lnTo>
                  <a:lnTo>
                    <a:pt x="1656299" y="87551"/>
                  </a:lnTo>
                  <a:lnTo>
                    <a:pt x="1656299" y="437748"/>
                  </a:lnTo>
                  <a:lnTo>
                    <a:pt x="1649419" y="471827"/>
                  </a:lnTo>
                  <a:lnTo>
                    <a:pt x="1630656" y="499656"/>
                  </a:lnTo>
                  <a:lnTo>
                    <a:pt x="1602827" y="518419"/>
                  </a:lnTo>
                  <a:lnTo>
                    <a:pt x="1568748" y="525299"/>
                  </a:lnTo>
                  <a:close/>
                </a:path>
              </a:pathLst>
            </a:custGeom>
            <a:solidFill>
              <a:srgbClr val="C413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82" name="Google Shape;182;p2"/>
          <p:cNvSpPr txBox="1"/>
          <p:nvPr/>
        </p:nvSpPr>
        <p:spPr>
          <a:xfrm>
            <a:off x="5265080" y="930112"/>
            <a:ext cx="730250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ENSEMBLE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5166424" y="1476075"/>
            <a:ext cx="1656714" cy="525780"/>
          </a:xfrm>
          <a:custGeom>
            <a:rect b="b" l="l" r="r" t="t"/>
            <a:pathLst>
              <a:path extrusionOk="0" h="525780" w="1656715">
                <a:moveTo>
                  <a:pt x="1568748" y="525299"/>
                </a:moveTo>
                <a:lnTo>
                  <a:pt x="87551" y="525299"/>
                </a:lnTo>
                <a:lnTo>
                  <a:pt x="53472" y="518419"/>
                </a:lnTo>
                <a:lnTo>
                  <a:pt x="25643" y="499656"/>
                </a:lnTo>
                <a:lnTo>
                  <a:pt x="6880" y="471827"/>
                </a:lnTo>
                <a:lnTo>
                  <a:pt x="0" y="437748"/>
                </a:lnTo>
                <a:lnTo>
                  <a:pt x="0" y="87551"/>
                </a:lnTo>
                <a:lnTo>
                  <a:pt x="6880" y="53472"/>
                </a:lnTo>
                <a:lnTo>
                  <a:pt x="25643" y="25643"/>
                </a:lnTo>
                <a:lnTo>
                  <a:pt x="53472" y="6880"/>
                </a:lnTo>
                <a:lnTo>
                  <a:pt x="87551" y="0"/>
                </a:lnTo>
                <a:lnTo>
                  <a:pt x="1568748" y="0"/>
                </a:lnTo>
                <a:lnTo>
                  <a:pt x="1617322" y="14709"/>
                </a:lnTo>
                <a:lnTo>
                  <a:pt x="1649635" y="54047"/>
                </a:lnTo>
                <a:lnTo>
                  <a:pt x="1656299" y="87551"/>
                </a:lnTo>
                <a:lnTo>
                  <a:pt x="1656299" y="437748"/>
                </a:lnTo>
                <a:lnTo>
                  <a:pt x="1649419" y="471827"/>
                </a:lnTo>
                <a:lnTo>
                  <a:pt x="1630656" y="499656"/>
                </a:lnTo>
                <a:lnTo>
                  <a:pt x="1602827" y="518419"/>
                </a:lnTo>
                <a:lnTo>
                  <a:pt x="1568748" y="525299"/>
                </a:lnTo>
                <a:close/>
              </a:path>
            </a:pathLst>
          </a:custGeom>
          <a:solidFill>
            <a:srgbClr val="C413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5265092" y="1634712"/>
            <a:ext cx="745490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SENCILLOS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5166412" y="2085525"/>
            <a:ext cx="1656714" cy="525780"/>
          </a:xfrm>
          <a:custGeom>
            <a:rect b="b" l="l" r="r" t="t"/>
            <a:pathLst>
              <a:path extrusionOk="0" h="525780" w="1656715">
                <a:moveTo>
                  <a:pt x="1568748" y="525299"/>
                </a:moveTo>
                <a:lnTo>
                  <a:pt x="87551" y="525299"/>
                </a:lnTo>
                <a:lnTo>
                  <a:pt x="53472" y="518419"/>
                </a:lnTo>
                <a:lnTo>
                  <a:pt x="25643" y="499656"/>
                </a:lnTo>
                <a:lnTo>
                  <a:pt x="6880" y="471827"/>
                </a:lnTo>
                <a:lnTo>
                  <a:pt x="0" y="437748"/>
                </a:lnTo>
                <a:lnTo>
                  <a:pt x="0" y="87551"/>
                </a:lnTo>
                <a:lnTo>
                  <a:pt x="6880" y="53472"/>
                </a:lnTo>
                <a:lnTo>
                  <a:pt x="25643" y="25643"/>
                </a:lnTo>
                <a:lnTo>
                  <a:pt x="53472" y="6880"/>
                </a:lnTo>
                <a:lnTo>
                  <a:pt x="87551" y="0"/>
                </a:lnTo>
                <a:lnTo>
                  <a:pt x="1568748" y="0"/>
                </a:lnTo>
                <a:lnTo>
                  <a:pt x="1617322" y="14709"/>
                </a:lnTo>
                <a:lnTo>
                  <a:pt x="1649635" y="54047"/>
                </a:lnTo>
                <a:lnTo>
                  <a:pt x="1656299" y="87551"/>
                </a:lnTo>
                <a:lnTo>
                  <a:pt x="1656299" y="437748"/>
                </a:lnTo>
                <a:lnTo>
                  <a:pt x="1649419" y="471827"/>
                </a:lnTo>
                <a:lnTo>
                  <a:pt x="1630656" y="499656"/>
                </a:lnTo>
                <a:lnTo>
                  <a:pt x="1602827" y="518419"/>
                </a:lnTo>
                <a:lnTo>
                  <a:pt x="1568748" y="525299"/>
                </a:lnTo>
                <a:close/>
              </a:path>
            </a:pathLst>
          </a:custGeom>
          <a:solidFill>
            <a:srgbClr val="C413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Google Shape;186;p2"/>
          <p:cNvSpPr txBox="1"/>
          <p:nvPr/>
        </p:nvSpPr>
        <p:spPr>
          <a:xfrm>
            <a:off x="5265080" y="2244162"/>
            <a:ext cx="730250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ENSEMBLE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3146812" y="4233950"/>
            <a:ext cx="1656714" cy="525780"/>
          </a:xfrm>
          <a:custGeom>
            <a:rect b="b" l="l" r="r" t="t"/>
            <a:pathLst>
              <a:path extrusionOk="0" h="525779" w="1656714">
                <a:moveTo>
                  <a:pt x="1568748" y="525299"/>
                </a:moveTo>
                <a:lnTo>
                  <a:pt x="87551" y="525299"/>
                </a:lnTo>
                <a:lnTo>
                  <a:pt x="53472" y="518419"/>
                </a:lnTo>
                <a:lnTo>
                  <a:pt x="25643" y="499656"/>
                </a:lnTo>
                <a:lnTo>
                  <a:pt x="6880" y="471827"/>
                </a:lnTo>
                <a:lnTo>
                  <a:pt x="0" y="437748"/>
                </a:lnTo>
                <a:lnTo>
                  <a:pt x="0" y="87551"/>
                </a:lnTo>
                <a:lnTo>
                  <a:pt x="6880" y="53472"/>
                </a:lnTo>
                <a:lnTo>
                  <a:pt x="25643" y="25643"/>
                </a:lnTo>
                <a:lnTo>
                  <a:pt x="53472" y="6880"/>
                </a:lnTo>
                <a:lnTo>
                  <a:pt x="87551" y="0"/>
                </a:lnTo>
                <a:lnTo>
                  <a:pt x="1568748" y="0"/>
                </a:lnTo>
                <a:lnTo>
                  <a:pt x="1617321" y="14709"/>
                </a:lnTo>
                <a:lnTo>
                  <a:pt x="1649635" y="54047"/>
                </a:lnTo>
                <a:lnTo>
                  <a:pt x="1656299" y="87551"/>
                </a:lnTo>
                <a:lnTo>
                  <a:pt x="1656299" y="437748"/>
                </a:lnTo>
                <a:lnTo>
                  <a:pt x="1649419" y="471827"/>
                </a:lnTo>
                <a:lnTo>
                  <a:pt x="1630656" y="499656"/>
                </a:lnTo>
                <a:lnTo>
                  <a:pt x="1602827" y="518419"/>
                </a:lnTo>
                <a:lnTo>
                  <a:pt x="1568748" y="525299"/>
                </a:lnTo>
                <a:close/>
              </a:path>
            </a:pathLst>
          </a:custGeom>
          <a:solidFill>
            <a:srgbClr val="B612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8" name="Google Shape;188;p2"/>
          <p:cNvSpPr txBox="1"/>
          <p:nvPr/>
        </p:nvSpPr>
        <p:spPr>
          <a:xfrm>
            <a:off x="3555218" y="4306861"/>
            <a:ext cx="840105" cy="364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4953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REGLAS DE  ASOCIACIÓN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5268374" y="3290975"/>
            <a:ext cx="1656714" cy="525780"/>
          </a:xfrm>
          <a:custGeom>
            <a:rect b="b" l="l" r="r" t="t"/>
            <a:pathLst>
              <a:path extrusionOk="0" h="525779" w="1656715">
                <a:moveTo>
                  <a:pt x="1568748" y="525299"/>
                </a:moveTo>
                <a:lnTo>
                  <a:pt x="87551" y="525299"/>
                </a:lnTo>
                <a:lnTo>
                  <a:pt x="53472" y="518419"/>
                </a:lnTo>
                <a:lnTo>
                  <a:pt x="25643" y="499656"/>
                </a:lnTo>
                <a:lnTo>
                  <a:pt x="6880" y="471827"/>
                </a:lnTo>
                <a:lnTo>
                  <a:pt x="0" y="437748"/>
                </a:lnTo>
                <a:lnTo>
                  <a:pt x="0" y="87551"/>
                </a:lnTo>
                <a:lnTo>
                  <a:pt x="6880" y="53472"/>
                </a:lnTo>
                <a:lnTo>
                  <a:pt x="25643" y="25643"/>
                </a:lnTo>
                <a:lnTo>
                  <a:pt x="53472" y="6880"/>
                </a:lnTo>
                <a:lnTo>
                  <a:pt x="87551" y="0"/>
                </a:lnTo>
                <a:lnTo>
                  <a:pt x="1568748" y="0"/>
                </a:lnTo>
                <a:lnTo>
                  <a:pt x="1617322" y="14709"/>
                </a:lnTo>
                <a:lnTo>
                  <a:pt x="1649635" y="54047"/>
                </a:lnTo>
                <a:lnTo>
                  <a:pt x="1656299" y="87551"/>
                </a:lnTo>
                <a:lnTo>
                  <a:pt x="1656299" y="437748"/>
                </a:lnTo>
                <a:lnTo>
                  <a:pt x="1649419" y="471827"/>
                </a:lnTo>
                <a:lnTo>
                  <a:pt x="1630656" y="499656"/>
                </a:lnTo>
                <a:lnTo>
                  <a:pt x="1602827" y="518419"/>
                </a:lnTo>
                <a:lnTo>
                  <a:pt x="1568748" y="525299"/>
                </a:lnTo>
                <a:close/>
              </a:path>
            </a:pathLst>
          </a:custGeom>
          <a:solidFill>
            <a:srgbClr val="6C9E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5367042" y="3278161"/>
            <a:ext cx="1122045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AGRUPACIÓN DE  OBSERVACIONES  SIMILARES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1" name="Google Shape;191;p2"/>
          <p:cNvGrpSpPr/>
          <p:nvPr/>
        </p:nvGrpSpPr>
        <p:grpSpPr>
          <a:xfrm>
            <a:off x="4834675" y="813500"/>
            <a:ext cx="4309345" cy="1534795"/>
            <a:chOff x="4834675" y="813500"/>
            <a:chExt cx="4309345" cy="1534795"/>
          </a:xfrm>
        </p:grpSpPr>
        <p:sp>
          <p:nvSpPr>
            <p:cNvPr id="192" name="Google Shape;192;p2"/>
            <p:cNvSpPr/>
            <p:nvPr/>
          </p:nvSpPr>
          <p:spPr>
            <a:xfrm>
              <a:off x="4834675" y="813500"/>
              <a:ext cx="332105" cy="1534795"/>
            </a:xfrm>
            <a:custGeom>
              <a:rect b="b" l="l" r="r" t="t"/>
              <a:pathLst>
                <a:path extrusionOk="0" h="1534795" w="332104">
                  <a:moveTo>
                    <a:pt x="0" y="0"/>
                  </a:moveTo>
                  <a:lnTo>
                    <a:pt x="165870" y="0"/>
                  </a:lnTo>
                  <a:lnTo>
                    <a:pt x="165870" y="220499"/>
                  </a:lnTo>
                  <a:lnTo>
                    <a:pt x="331799" y="220499"/>
                  </a:lnTo>
                </a:path>
                <a:path extrusionOk="0" h="1534795" w="332104">
                  <a:moveTo>
                    <a:pt x="0" y="830099"/>
                  </a:moveTo>
                  <a:lnTo>
                    <a:pt x="165873" y="830099"/>
                  </a:lnTo>
                  <a:lnTo>
                    <a:pt x="165873" y="925199"/>
                  </a:lnTo>
                  <a:lnTo>
                    <a:pt x="331799" y="925199"/>
                  </a:lnTo>
                </a:path>
                <a:path extrusionOk="0" h="1534795" w="332104">
                  <a:moveTo>
                    <a:pt x="0" y="830099"/>
                  </a:moveTo>
                  <a:lnTo>
                    <a:pt x="165870" y="830099"/>
                  </a:lnTo>
                  <a:lnTo>
                    <a:pt x="165870" y="1534799"/>
                  </a:lnTo>
                  <a:lnTo>
                    <a:pt x="331799" y="1534799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358400" y="1062149"/>
              <a:ext cx="1785620" cy="695325"/>
            </a:xfrm>
            <a:custGeom>
              <a:rect b="b" l="l" r="r" t="t"/>
              <a:pathLst>
                <a:path extrusionOk="0" h="695325" w="1785620">
                  <a:moveTo>
                    <a:pt x="1669797" y="694799"/>
                  </a:moveTo>
                  <a:lnTo>
                    <a:pt x="115802" y="694799"/>
                  </a:lnTo>
                  <a:lnTo>
                    <a:pt x="70726" y="685699"/>
                  </a:lnTo>
                  <a:lnTo>
                    <a:pt x="33917" y="660882"/>
                  </a:lnTo>
                  <a:lnTo>
                    <a:pt x="9100" y="624073"/>
                  </a:lnTo>
                  <a:lnTo>
                    <a:pt x="0" y="578997"/>
                  </a:lnTo>
                  <a:lnTo>
                    <a:pt x="0" y="115802"/>
                  </a:lnTo>
                  <a:lnTo>
                    <a:pt x="9100" y="70726"/>
                  </a:lnTo>
                  <a:lnTo>
                    <a:pt x="33917" y="33917"/>
                  </a:lnTo>
                  <a:lnTo>
                    <a:pt x="70726" y="9100"/>
                  </a:lnTo>
                  <a:lnTo>
                    <a:pt x="115802" y="0"/>
                  </a:lnTo>
                  <a:lnTo>
                    <a:pt x="1669797" y="0"/>
                  </a:lnTo>
                  <a:lnTo>
                    <a:pt x="1714113" y="8814"/>
                  </a:lnTo>
                  <a:lnTo>
                    <a:pt x="1751682" y="33917"/>
                  </a:lnTo>
                  <a:lnTo>
                    <a:pt x="1776784" y="71486"/>
                  </a:lnTo>
                  <a:lnTo>
                    <a:pt x="1785599" y="115802"/>
                  </a:lnTo>
                  <a:lnTo>
                    <a:pt x="1785599" y="578997"/>
                  </a:lnTo>
                  <a:lnTo>
                    <a:pt x="1776499" y="624073"/>
                  </a:lnTo>
                  <a:lnTo>
                    <a:pt x="1751682" y="660882"/>
                  </a:lnTo>
                  <a:lnTo>
                    <a:pt x="1714873" y="685699"/>
                  </a:lnTo>
                  <a:lnTo>
                    <a:pt x="1669797" y="694799"/>
                  </a:lnTo>
                  <a:close/>
                </a:path>
              </a:pathLst>
            </a:custGeom>
            <a:solidFill>
              <a:srgbClr val="E1165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94" name="Google Shape;194;p2"/>
          <p:cNvSpPr txBox="1"/>
          <p:nvPr/>
        </p:nvSpPr>
        <p:spPr>
          <a:xfrm>
            <a:off x="7465342" y="1134086"/>
            <a:ext cx="1149350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C5.0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FOREST  XGBOOST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7334174" y="1846925"/>
            <a:ext cx="1785620" cy="830580"/>
          </a:xfrm>
          <a:custGeom>
            <a:rect b="b" l="l" r="r" t="t"/>
            <a:pathLst>
              <a:path extrusionOk="0" h="830580" w="1785620">
                <a:moveTo>
                  <a:pt x="1647246" y="830099"/>
                </a:moveTo>
                <a:lnTo>
                  <a:pt x="138352" y="830099"/>
                </a:lnTo>
                <a:lnTo>
                  <a:pt x="94622" y="823046"/>
                </a:lnTo>
                <a:lnTo>
                  <a:pt x="56643" y="803405"/>
                </a:lnTo>
                <a:lnTo>
                  <a:pt x="26694" y="773456"/>
                </a:lnTo>
                <a:lnTo>
                  <a:pt x="7053" y="735477"/>
                </a:lnTo>
                <a:lnTo>
                  <a:pt x="0" y="691747"/>
                </a:lnTo>
                <a:lnTo>
                  <a:pt x="0" y="138352"/>
                </a:lnTo>
                <a:lnTo>
                  <a:pt x="7053" y="94622"/>
                </a:lnTo>
                <a:lnTo>
                  <a:pt x="26694" y="56643"/>
                </a:lnTo>
                <a:lnTo>
                  <a:pt x="56643" y="26694"/>
                </a:lnTo>
                <a:lnTo>
                  <a:pt x="94622" y="7053"/>
                </a:lnTo>
                <a:lnTo>
                  <a:pt x="138352" y="0"/>
                </a:lnTo>
                <a:lnTo>
                  <a:pt x="1647246" y="0"/>
                </a:lnTo>
                <a:lnTo>
                  <a:pt x="1700192" y="10531"/>
                </a:lnTo>
                <a:lnTo>
                  <a:pt x="1745077" y="40522"/>
                </a:lnTo>
                <a:lnTo>
                  <a:pt x="1775068" y="85407"/>
                </a:lnTo>
                <a:lnTo>
                  <a:pt x="1785599" y="138352"/>
                </a:lnTo>
                <a:lnTo>
                  <a:pt x="1785599" y="691747"/>
                </a:lnTo>
                <a:lnTo>
                  <a:pt x="1778546" y="735477"/>
                </a:lnTo>
                <a:lnTo>
                  <a:pt x="1758905" y="773456"/>
                </a:lnTo>
                <a:lnTo>
                  <a:pt x="1728956" y="803405"/>
                </a:lnTo>
                <a:lnTo>
                  <a:pt x="1690977" y="823046"/>
                </a:lnTo>
                <a:lnTo>
                  <a:pt x="1647246" y="830099"/>
                </a:lnTo>
                <a:close/>
              </a:path>
            </a:pathLst>
          </a:custGeom>
          <a:solidFill>
            <a:srgbClr val="E116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7447722" y="2072237"/>
            <a:ext cx="1441450" cy="364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REGRESIÓN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ÁRBOL DE REGRESIÓN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7358399" y="2766999"/>
            <a:ext cx="1785620" cy="830580"/>
          </a:xfrm>
          <a:custGeom>
            <a:rect b="b" l="l" r="r" t="t"/>
            <a:pathLst>
              <a:path extrusionOk="0" h="830579" w="1785620">
                <a:moveTo>
                  <a:pt x="1647246" y="830099"/>
                </a:moveTo>
                <a:lnTo>
                  <a:pt x="138352" y="830099"/>
                </a:lnTo>
                <a:lnTo>
                  <a:pt x="94622" y="823046"/>
                </a:lnTo>
                <a:lnTo>
                  <a:pt x="56643" y="803405"/>
                </a:lnTo>
                <a:lnTo>
                  <a:pt x="26694" y="773456"/>
                </a:lnTo>
                <a:lnTo>
                  <a:pt x="7053" y="735477"/>
                </a:lnTo>
                <a:lnTo>
                  <a:pt x="0" y="691747"/>
                </a:lnTo>
                <a:lnTo>
                  <a:pt x="0" y="138352"/>
                </a:lnTo>
                <a:lnTo>
                  <a:pt x="7053" y="94622"/>
                </a:lnTo>
                <a:lnTo>
                  <a:pt x="26694" y="56643"/>
                </a:lnTo>
                <a:lnTo>
                  <a:pt x="56643" y="26694"/>
                </a:lnTo>
                <a:lnTo>
                  <a:pt x="94622" y="7053"/>
                </a:lnTo>
                <a:lnTo>
                  <a:pt x="138352" y="0"/>
                </a:lnTo>
                <a:lnTo>
                  <a:pt x="1647246" y="0"/>
                </a:lnTo>
                <a:lnTo>
                  <a:pt x="1700192" y="10531"/>
                </a:lnTo>
                <a:lnTo>
                  <a:pt x="1745077" y="40522"/>
                </a:lnTo>
                <a:lnTo>
                  <a:pt x="1775068" y="85407"/>
                </a:lnTo>
                <a:lnTo>
                  <a:pt x="1785599" y="138352"/>
                </a:lnTo>
                <a:lnTo>
                  <a:pt x="1785599" y="691747"/>
                </a:lnTo>
                <a:lnTo>
                  <a:pt x="1778546" y="735477"/>
                </a:lnTo>
                <a:lnTo>
                  <a:pt x="1758905" y="773456"/>
                </a:lnTo>
                <a:lnTo>
                  <a:pt x="1728956" y="803405"/>
                </a:lnTo>
                <a:lnTo>
                  <a:pt x="1690977" y="823046"/>
                </a:lnTo>
                <a:lnTo>
                  <a:pt x="1647246" y="830099"/>
                </a:lnTo>
                <a:close/>
              </a:path>
            </a:pathLst>
          </a:custGeom>
          <a:solidFill>
            <a:srgbClr val="E116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8" name="Google Shape;198;p2"/>
          <p:cNvSpPr txBox="1"/>
          <p:nvPr/>
        </p:nvSpPr>
        <p:spPr>
          <a:xfrm>
            <a:off x="7471947" y="2992312"/>
            <a:ext cx="1149350" cy="364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FOREST  XGBOOST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9" name="Google Shape;199;p2"/>
          <p:cNvGrpSpPr/>
          <p:nvPr/>
        </p:nvGrpSpPr>
        <p:grpSpPr>
          <a:xfrm>
            <a:off x="1469650" y="283099"/>
            <a:ext cx="3799082" cy="4297951"/>
            <a:chOff x="1469650" y="283099"/>
            <a:chExt cx="3799082" cy="4297951"/>
          </a:xfrm>
        </p:grpSpPr>
        <p:sp>
          <p:nvSpPr>
            <p:cNvPr id="200" name="Google Shape;200;p2"/>
            <p:cNvSpPr/>
            <p:nvPr/>
          </p:nvSpPr>
          <p:spPr>
            <a:xfrm>
              <a:off x="2873512" y="3266600"/>
              <a:ext cx="2395220" cy="1314450"/>
            </a:xfrm>
            <a:custGeom>
              <a:rect b="b" l="l" r="r" t="t"/>
              <a:pathLst>
                <a:path extrusionOk="0" h="1314450" w="2395220">
                  <a:moveTo>
                    <a:pt x="273299" y="1229999"/>
                  </a:moveTo>
                  <a:lnTo>
                    <a:pt x="136679" y="1229999"/>
                  </a:lnTo>
                  <a:lnTo>
                    <a:pt x="136679" y="0"/>
                  </a:lnTo>
                  <a:lnTo>
                    <a:pt x="0" y="0"/>
                  </a:lnTo>
                </a:path>
                <a:path extrusionOk="0" h="1314450" w="2395220">
                  <a:moveTo>
                    <a:pt x="2394862" y="1314127"/>
                  </a:moveTo>
                  <a:lnTo>
                    <a:pt x="2162231" y="1314127"/>
                  </a:lnTo>
                  <a:lnTo>
                    <a:pt x="2162231" y="1230127"/>
                  </a:lnTo>
                  <a:lnTo>
                    <a:pt x="1929562" y="1230127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469650" y="283099"/>
              <a:ext cx="1404620" cy="330835"/>
            </a:xfrm>
            <a:custGeom>
              <a:rect b="b" l="l" r="r" t="t"/>
              <a:pathLst>
                <a:path extrusionOk="0" h="330834" w="1404620">
                  <a:moveTo>
                    <a:pt x="1348898" y="330599"/>
                  </a:moveTo>
                  <a:lnTo>
                    <a:pt x="55101" y="330599"/>
                  </a:lnTo>
                  <a:lnTo>
                    <a:pt x="33653" y="326269"/>
                  </a:lnTo>
                  <a:lnTo>
                    <a:pt x="16138" y="314461"/>
                  </a:lnTo>
                  <a:lnTo>
                    <a:pt x="4330" y="296946"/>
                  </a:lnTo>
                  <a:lnTo>
                    <a:pt x="0" y="275498"/>
                  </a:lnTo>
                  <a:lnTo>
                    <a:pt x="0" y="55101"/>
                  </a:lnTo>
                  <a:lnTo>
                    <a:pt x="4330" y="33653"/>
                  </a:lnTo>
                  <a:lnTo>
                    <a:pt x="16138" y="16138"/>
                  </a:lnTo>
                  <a:lnTo>
                    <a:pt x="33653" y="4330"/>
                  </a:lnTo>
                  <a:lnTo>
                    <a:pt x="55101" y="0"/>
                  </a:lnTo>
                  <a:lnTo>
                    <a:pt x="1348898" y="0"/>
                  </a:lnTo>
                  <a:lnTo>
                    <a:pt x="1387861" y="16138"/>
                  </a:lnTo>
                  <a:lnTo>
                    <a:pt x="1403999" y="55101"/>
                  </a:lnTo>
                  <a:lnTo>
                    <a:pt x="1403999" y="275498"/>
                  </a:lnTo>
                  <a:lnTo>
                    <a:pt x="1399669" y="296946"/>
                  </a:lnTo>
                  <a:lnTo>
                    <a:pt x="1387861" y="314461"/>
                  </a:lnTo>
                  <a:lnTo>
                    <a:pt x="1370346" y="326269"/>
                  </a:lnTo>
                  <a:lnTo>
                    <a:pt x="1348898" y="330599"/>
                  </a:lnTo>
                  <a:close/>
                </a:path>
              </a:pathLst>
            </a:custGeom>
            <a:solidFill>
              <a:srgbClr val="6C9E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02" name="Google Shape;202;p2"/>
          <p:cNvSpPr txBox="1"/>
          <p:nvPr/>
        </p:nvSpPr>
        <p:spPr>
          <a:xfrm>
            <a:off x="1558813" y="258662"/>
            <a:ext cx="1038225" cy="364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Conocemos la  variable objetivo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1375074" y="613699"/>
            <a:ext cx="1404620" cy="3803621"/>
            <a:chOff x="1375074" y="613699"/>
            <a:chExt cx="1404620" cy="3803621"/>
          </a:xfrm>
        </p:grpSpPr>
        <p:sp>
          <p:nvSpPr>
            <p:cNvPr id="204" name="Google Shape;204;p2"/>
            <p:cNvSpPr/>
            <p:nvPr/>
          </p:nvSpPr>
          <p:spPr>
            <a:xfrm>
              <a:off x="2045437" y="613699"/>
              <a:ext cx="126364" cy="504825"/>
            </a:xfrm>
            <a:custGeom>
              <a:rect b="b" l="l" r="r" t="t"/>
              <a:pathLst>
                <a:path extrusionOk="0" h="504825" w="126364">
                  <a:moveTo>
                    <a:pt x="0" y="504599"/>
                  </a:moveTo>
                  <a:lnTo>
                    <a:pt x="0" y="252299"/>
                  </a:lnTo>
                  <a:lnTo>
                    <a:pt x="126299" y="252299"/>
                  </a:lnTo>
                  <a:lnTo>
                    <a:pt x="126299" y="0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375074" y="4041400"/>
              <a:ext cx="1404620" cy="375920"/>
            </a:xfrm>
            <a:custGeom>
              <a:rect b="b" l="l" r="r" t="t"/>
              <a:pathLst>
                <a:path extrusionOk="0" h="375920" w="1404620">
                  <a:moveTo>
                    <a:pt x="1341448" y="375299"/>
                  </a:moveTo>
                  <a:lnTo>
                    <a:pt x="62551" y="375299"/>
                  </a:lnTo>
                  <a:lnTo>
                    <a:pt x="38203" y="370384"/>
                  </a:lnTo>
                  <a:lnTo>
                    <a:pt x="18320" y="356979"/>
                  </a:lnTo>
                  <a:lnTo>
                    <a:pt x="4915" y="337096"/>
                  </a:lnTo>
                  <a:lnTo>
                    <a:pt x="0" y="312748"/>
                  </a:lnTo>
                  <a:lnTo>
                    <a:pt x="0" y="62551"/>
                  </a:lnTo>
                  <a:lnTo>
                    <a:pt x="4915" y="38203"/>
                  </a:lnTo>
                  <a:lnTo>
                    <a:pt x="18320" y="18320"/>
                  </a:lnTo>
                  <a:lnTo>
                    <a:pt x="38203" y="4915"/>
                  </a:lnTo>
                  <a:lnTo>
                    <a:pt x="62551" y="0"/>
                  </a:lnTo>
                  <a:lnTo>
                    <a:pt x="1341448" y="0"/>
                  </a:lnTo>
                  <a:lnTo>
                    <a:pt x="1385679" y="18320"/>
                  </a:lnTo>
                  <a:lnTo>
                    <a:pt x="1403999" y="62551"/>
                  </a:lnTo>
                  <a:lnTo>
                    <a:pt x="1403999" y="312748"/>
                  </a:lnTo>
                  <a:lnTo>
                    <a:pt x="1399084" y="337096"/>
                  </a:lnTo>
                  <a:lnTo>
                    <a:pt x="1385679" y="356979"/>
                  </a:lnTo>
                  <a:lnTo>
                    <a:pt x="1365796" y="370384"/>
                  </a:lnTo>
                  <a:lnTo>
                    <a:pt x="1341448" y="375299"/>
                  </a:lnTo>
                  <a:close/>
                </a:path>
              </a:pathLst>
            </a:custGeom>
            <a:solidFill>
              <a:srgbClr val="6C9E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06" name="Google Shape;206;p2"/>
          <p:cNvSpPr txBox="1"/>
          <p:nvPr/>
        </p:nvSpPr>
        <p:spPr>
          <a:xfrm>
            <a:off x="1466420" y="4039311"/>
            <a:ext cx="1135380" cy="364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Desconocemos la  variable objetivo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2045424" y="3529300"/>
            <a:ext cx="32384" cy="512445"/>
          </a:xfrm>
          <a:custGeom>
            <a:rect b="b" l="l" r="r" t="t"/>
            <a:pathLst>
              <a:path extrusionOk="0" h="512445" w="32385">
                <a:moveTo>
                  <a:pt x="0" y="0"/>
                </a:moveTo>
                <a:lnTo>
                  <a:pt x="31799" y="512099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8000"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 txBox="1"/>
          <p:nvPr/>
        </p:nvSpPr>
        <p:spPr>
          <a:xfrm>
            <a:off x="0" y="59055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LA GRAN DISYUNTIVA</a:t>
            </a:r>
            <a:endParaRPr/>
          </a:p>
        </p:txBody>
      </p:sp>
      <p:grpSp>
        <p:nvGrpSpPr>
          <p:cNvPr id="213" name="Google Shape;213;p3"/>
          <p:cNvGrpSpPr/>
          <p:nvPr/>
        </p:nvGrpSpPr>
        <p:grpSpPr>
          <a:xfrm>
            <a:off x="2468939" y="1629783"/>
            <a:ext cx="4206120" cy="2050065"/>
            <a:chOff x="414" y="34901"/>
            <a:chExt cx="4206120" cy="2050065"/>
          </a:xfrm>
        </p:grpSpPr>
        <p:sp>
          <p:nvSpPr>
            <p:cNvPr id="214" name="Google Shape;214;p3"/>
            <p:cNvSpPr/>
            <p:nvPr/>
          </p:nvSpPr>
          <p:spPr>
            <a:xfrm rot="-5400000">
              <a:off x="414" y="34901"/>
              <a:ext cx="2050065" cy="2050065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3EAEB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 txBox="1"/>
            <p:nvPr/>
          </p:nvSpPr>
          <p:spPr>
            <a:xfrm>
              <a:off x="415" y="547417"/>
              <a:ext cx="1691304" cy="1025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lang="es-ES" sz="15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EXPLICAVILIDAD</a:t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 rot="5400000">
              <a:off x="2156468" y="34901"/>
              <a:ext cx="2050065" cy="2050065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3EAEB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 txBox="1"/>
            <p:nvPr/>
          </p:nvSpPr>
          <p:spPr>
            <a:xfrm>
              <a:off x="2515230" y="547417"/>
              <a:ext cx="1691304" cy="1025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lang="es-ES" sz="15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EXACTITUD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 amt="88000"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/>
          <p:nvPr/>
        </p:nvSpPr>
        <p:spPr>
          <a:xfrm>
            <a:off x="1877174" y="2679450"/>
            <a:ext cx="1821180" cy="1669414"/>
          </a:xfrm>
          <a:custGeom>
            <a:rect b="b" l="l" r="r" t="t"/>
            <a:pathLst>
              <a:path extrusionOk="0" h="1669414" w="1821179">
                <a:moveTo>
                  <a:pt x="0" y="692099"/>
                </a:moveTo>
                <a:lnTo>
                  <a:pt x="901086" y="692099"/>
                </a:lnTo>
                <a:lnTo>
                  <a:pt x="901086" y="1669199"/>
                </a:lnTo>
                <a:lnTo>
                  <a:pt x="1802099" y="1669199"/>
                </a:lnTo>
              </a:path>
              <a:path extrusionOk="0" h="1669414" w="1821179">
                <a:moveTo>
                  <a:pt x="0" y="692099"/>
                </a:moveTo>
                <a:lnTo>
                  <a:pt x="910536" y="692099"/>
                </a:lnTo>
                <a:lnTo>
                  <a:pt x="910536" y="0"/>
                </a:lnTo>
                <a:lnTo>
                  <a:pt x="1820999" y="0"/>
                </a:lnTo>
              </a:path>
            </a:pathLst>
          </a:custGeom>
          <a:noFill/>
          <a:ln cap="flat" cmpd="sng" w="9525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23" name="Google Shape;223;p4"/>
          <p:cNvGrpSpPr/>
          <p:nvPr/>
        </p:nvGrpSpPr>
        <p:grpSpPr>
          <a:xfrm>
            <a:off x="4968747" y="1997924"/>
            <a:ext cx="3494222" cy="977265"/>
            <a:chOff x="4968747" y="1997924"/>
            <a:chExt cx="3494222" cy="977265"/>
          </a:xfrm>
        </p:grpSpPr>
        <p:sp>
          <p:nvSpPr>
            <p:cNvPr id="224" name="Google Shape;224;p4"/>
            <p:cNvSpPr/>
            <p:nvPr/>
          </p:nvSpPr>
          <p:spPr>
            <a:xfrm>
              <a:off x="4968747" y="2486479"/>
              <a:ext cx="1327785" cy="193040"/>
            </a:xfrm>
            <a:custGeom>
              <a:rect b="b" l="l" r="r" t="t"/>
              <a:pathLst>
                <a:path extrusionOk="0" h="193039" w="1327785">
                  <a:moveTo>
                    <a:pt x="0" y="192899"/>
                  </a:moveTo>
                  <a:lnTo>
                    <a:pt x="663803" y="192899"/>
                  </a:lnTo>
                  <a:lnTo>
                    <a:pt x="663803" y="0"/>
                  </a:lnTo>
                  <a:lnTo>
                    <a:pt x="1327499" y="0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6296349" y="1997924"/>
              <a:ext cx="2166620" cy="977265"/>
            </a:xfrm>
            <a:custGeom>
              <a:rect b="b" l="l" r="r" t="t"/>
              <a:pathLst>
                <a:path extrusionOk="0" h="977264" w="2166620">
                  <a:moveTo>
                    <a:pt x="2003146" y="977099"/>
                  </a:moveTo>
                  <a:lnTo>
                    <a:pt x="162852" y="977099"/>
                  </a:lnTo>
                  <a:lnTo>
                    <a:pt x="119560" y="971282"/>
                  </a:lnTo>
                  <a:lnTo>
                    <a:pt x="80657" y="954865"/>
                  </a:lnTo>
                  <a:lnTo>
                    <a:pt x="47698" y="929401"/>
                  </a:lnTo>
                  <a:lnTo>
                    <a:pt x="22234" y="896441"/>
                  </a:lnTo>
                  <a:lnTo>
                    <a:pt x="5817" y="857539"/>
                  </a:lnTo>
                  <a:lnTo>
                    <a:pt x="0" y="814246"/>
                  </a:lnTo>
                  <a:lnTo>
                    <a:pt x="0" y="162853"/>
                  </a:lnTo>
                  <a:lnTo>
                    <a:pt x="5817" y="119560"/>
                  </a:lnTo>
                  <a:lnTo>
                    <a:pt x="22234" y="80658"/>
                  </a:lnTo>
                  <a:lnTo>
                    <a:pt x="47698" y="47698"/>
                  </a:lnTo>
                  <a:lnTo>
                    <a:pt x="80657" y="22234"/>
                  </a:lnTo>
                  <a:lnTo>
                    <a:pt x="119560" y="5817"/>
                  </a:lnTo>
                  <a:lnTo>
                    <a:pt x="162852" y="0"/>
                  </a:lnTo>
                  <a:lnTo>
                    <a:pt x="2003146" y="0"/>
                  </a:lnTo>
                  <a:lnTo>
                    <a:pt x="2065467" y="12396"/>
                  </a:lnTo>
                  <a:lnTo>
                    <a:pt x="2118301" y="47698"/>
                  </a:lnTo>
                  <a:lnTo>
                    <a:pt x="2153603" y="100532"/>
                  </a:lnTo>
                  <a:lnTo>
                    <a:pt x="2165999" y="162853"/>
                  </a:lnTo>
                  <a:lnTo>
                    <a:pt x="2165999" y="814246"/>
                  </a:lnTo>
                  <a:lnTo>
                    <a:pt x="2160182" y="857539"/>
                  </a:lnTo>
                  <a:lnTo>
                    <a:pt x="2143765" y="896441"/>
                  </a:lnTo>
                  <a:lnTo>
                    <a:pt x="2118301" y="929401"/>
                  </a:lnTo>
                  <a:lnTo>
                    <a:pt x="2085342" y="954865"/>
                  </a:lnTo>
                  <a:lnTo>
                    <a:pt x="2046439" y="971282"/>
                  </a:lnTo>
                  <a:lnTo>
                    <a:pt x="2003146" y="977099"/>
                  </a:lnTo>
                  <a:close/>
                </a:path>
              </a:pathLst>
            </a:custGeom>
            <a:solidFill>
              <a:srgbClr val="76A5A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26" name="Google Shape;226;p4"/>
          <p:cNvSpPr txBox="1"/>
          <p:nvPr/>
        </p:nvSpPr>
        <p:spPr>
          <a:xfrm>
            <a:off x="6464957" y="2152338"/>
            <a:ext cx="1825625" cy="65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2539" lvl="0" marL="12065" marR="5080" rtl="0" algn="ctr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ALTO RIESGO POR LA  ALEATORIEDAD DE LA  PARTICIÓN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3698247" y="2370979"/>
            <a:ext cx="1270635" cy="617220"/>
          </a:xfrm>
          <a:custGeom>
            <a:rect b="b" l="l" r="r" t="t"/>
            <a:pathLst>
              <a:path extrusionOk="0" h="617219" w="1270635">
                <a:moveTo>
                  <a:pt x="1167697" y="616799"/>
                </a:moveTo>
                <a:lnTo>
                  <a:pt x="102801" y="616799"/>
                </a:lnTo>
                <a:lnTo>
                  <a:pt x="62786" y="608721"/>
                </a:lnTo>
                <a:lnTo>
                  <a:pt x="30109" y="586689"/>
                </a:lnTo>
                <a:lnTo>
                  <a:pt x="8078" y="554013"/>
                </a:lnTo>
                <a:lnTo>
                  <a:pt x="0" y="513997"/>
                </a:lnTo>
                <a:lnTo>
                  <a:pt x="0" y="102802"/>
                </a:lnTo>
                <a:lnTo>
                  <a:pt x="8078" y="62786"/>
                </a:lnTo>
                <a:lnTo>
                  <a:pt x="30109" y="30110"/>
                </a:lnTo>
                <a:lnTo>
                  <a:pt x="62786" y="8078"/>
                </a:lnTo>
                <a:lnTo>
                  <a:pt x="102801" y="0"/>
                </a:lnTo>
                <a:lnTo>
                  <a:pt x="1167697" y="0"/>
                </a:lnTo>
                <a:lnTo>
                  <a:pt x="1207038" y="7825"/>
                </a:lnTo>
                <a:lnTo>
                  <a:pt x="1240389" y="30109"/>
                </a:lnTo>
                <a:lnTo>
                  <a:pt x="1262674" y="63461"/>
                </a:lnTo>
                <a:lnTo>
                  <a:pt x="1270499" y="102802"/>
                </a:lnTo>
                <a:lnTo>
                  <a:pt x="1270499" y="513997"/>
                </a:lnTo>
                <a:lnTo>
                  <a:pt x="1262421" y="554013"/>
                </a:lnTo>
                <a:lnTo>
                  <a:pt x="1240389" y="586689"/>
                </a:lnTo>
                <a:lnTo>
                  <a:pt x="1207713" y="608721"/>
                </a:lnTo>
                <a:lnTo>
                  <a:pt x="1167697" y="616799"/>
                </a:lnTo>
                <a:close/>
              </a:path>
            </a:pathLst>
          </a:custGeom>
          <a:solidFill>
            <a:srgbClr val="A4C1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8" name="Google Shape;228;p4"/>
          <p:cNvSpPr txBox="1"/>
          <p:nvPr/>
        </p:nvSpPr>
        <p:spPr>
          <a:xfrm>
            <a:off x="3951253" y="2450017"/>
            <a:ext cx="764540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109220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TRAIN  75%-80%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520874" y="2586900"/>
            <a:ext cx="1356360" cy="1569720"/>
          </a:xfrm>
          <a:custGeom>
            <a:rect b="b" l="l" r="r" t="t"/>
            <a:pathLst>
              <a:path extrusionOk="0" h="1569720" w="1356360">
                <a:moveTo>
                  <a:pt x="1130245" y="1569299"/>
                </a:moveTo>
                <a:lnTo>
                  <a:pt x="226054" y="1569299"/>
                </a:lnTo>
                <a:lnTo>
                  <a:pt x="180496" y="1564707"/>
                </a:lnTo>
                <a:lnTo>
                  <a:pt x="138063" y="1551535"/>
                </a:lnTo>
                <a:lnTo>
                  <a:pt x="99665" y="1530693"/>
                </a:lnTo>
                <a:lnTo>
                  <a:pt x="66209" y="1503090"/>
                </a:lnTo>
                <a:lnTo>
                  <a:pt x="38606" y="1469634"/>
                </a:lnTo>
                <a:lnTo>
                  <a:pt x="17764" y="1431235"/>
                </a:lnTo>
                <a:lnTo>
                  <a:pt x="4592" y="1388803"/>
                </a:lnTo>
                <a:lnTo>
                  <a:pt x="0" y="1343245"/>
                </a:lnTo>
                <a:lnTo>
                  <a:pt x="0" y="226054"/>
                </a:lnTo>
                <a:lnTo>
                  <a:pt x="4592" y="180496"/>
                </a:lnTo>
                <a:lnTo>
                  <a:pt x="17764" y="138063"/>
                </a:lnTo>
                <a:lnTo>
                  <a:pt x="38606" y="99665"/>
                </a:lnTo>
                <a:lnTo>
                  <a:pt x="66209" y="66209"/>
                </a:lnTo>
                <a:lnTo>
                  <a:pt x="99665" y="38606"/>
                </a:lnTo>
                <a:lnTo>
                  <a:pt x="138063" y="17764"/>
                </a:lnTo>
                <a:lnTo>
                  <a:pt x="180496" y="4592"/>
                </a:lnTo>
                <a:lnTo>
                  <a:pt x="226054" y="0"/>
                </a:lnTo>
                <a:lnTo>
                  <a:pt x="1130245" y="0"/>
                </a:lnTo>
                <a:lnTo>
                  <a:pt x="1174552" y="4383"/>
                </a:lnTo>
                <a:lnTo>
                  <a:pt x="1216752" y="17207"/>
                </a:lnTo>
                <a:lnTo>
                  <a:pt x="1255660" y="37979"/>
                </a:lnTo>
                <a:lnTo>
                  <a:pt x="1290090" y="66209"/>
                </a:lnTo>
                <a:lnTo>
                  <a:pt x="1318320" y="100639"/>
                </a:lnTo>
                <a:lnTo>
                  <a:pt x="1339092" y="139547"/>
                </a:lnTo>
                <a:lnTo>
                  <a:pt x="1351916" y="181747"/>
                </a:lnTo>
                <a:lnTo>
                  <a:pt x="1356299" y="226054"/>
                </a:lnTo>
                <a:lnTo>
                  <a:pt x="1356299" y="1343245"/>
                </a:lnTo>
                <a:lnTo>
                  <a:pt x="1351707" y="1388803"/>
                </a:lnTo>
                <a:lnTo>
                  <a:pt x="1338535" y="1431235"/>
                </a:lnTo>
                <a:lnTo>
                  <a:pt x="1317693" y="1469634"/>
                </a:lnTo>
                <a:lnTo>
                  <a:pt x="1290090" y="1503090"/>
                </a:lnTo>
                <a:lnTo>
                  <a:pt x="1256634" y="1530693"/>
                </a:lnTo>
                <a:lnTo>
                  <a:pt x="1218236" y="1551535"/>
                </a:lnTo>
                <a:lnTo>
                  <a:pt x="1175803" y="1564707"/>
                </a:lnTo>
                <a:lnTo>
                  <a:pt x="1130245" y="1569299"/>
                </a:lnTo>
                <a:close/>
              </a:path>
            </a:pathLst>
          </a:custGeom>
          <a:solidFill>
            <a:srgbClr val="C9D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0" name="Google Shape;230;p4"/>
          <p:cNvSpPr txBox="1"/>
          <p:nvPr/>
        </p:nvSpPr>
        <p:spPr>
          <a:xfrm>
            <a:off x="691544" y="3165683"/>
            <a:ext cx="1185629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DATOS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3679349" y="4052878"/>
            <a:ext cx="1308735" cy="591820"/>
          </a:xfrm>
          <a:custGeom>
            <a:rect b="b" l="l" r="r" t="t"/>
            <a:pathLst>
              <a:path extrusionOk="0" h="591820" w="1308735">
                <a:moveTo>
                  <a:pt x="1209747" y="591299"/>
                </a:moveTo>
                <a:lnTo>
                  <a:pt x="98551" y="591299"/>
                </a:lnTo>
                <a:lnTo>
                  <a:pt x="60191" y="583555"/>
                </a:lnTo>
                <a:lnTo>
                  <a:pt x="28865" y="562434"/>
                </a:lnTo>
                <a:lnTo>
                  <a:pt x="7744" y="531108"/>
                </a:lnTo>
                <a:lnTo>
                  <a:pt x="0" y="492747"/>
                </a:lnTo>
                <a:lnTo>
                  <a:pt x="0" y="98551"/>
                </a:lnTo>
                <a:lnTo>
                  <a:pt x="7744" y="60191"/>
                </a:lnTo>
                <a:lnTo>
                  <a:pt x="28865" y="28865"/>
                </a:lnTo>
                <a:lnTo>
                  <a:pt x="60191" y="7744"/>
                </a:lnTo>
                <a:lnTo>
                  <a:pt x="98551" y="0"/>
                </a:lnTo>
                <a:lnTo>
                  <a:pt x="1209747" y="0"/>
                </a:lnTo>
                <a:lnTo>
                  <a:pt x="1247462" y="7501"/>
                </a:lnTo>
                <a:lnTo>
                  <a:pt x="1279434" y="28865"/>
                </a:lnTo>
                <a:lnTo>
                  <a:pt x="1300798" y="60837"/>
                </a:lnTo>
                <a:lnTo>
                  <a:pt x="1308299" y="98551"/>
                </a:lnTo>
                <a:lnTo>
                  <a:pt x="1308299" y="492747"/>
                </a:lnTo>
                <a:lnTo>
                  <a:pt x="1300555" y="531108"/>
                </a:lnTo>
                <a:lnTo>
                  <a:pt x="1279434" y="562434"/>
                </a:lnTo>
                <a:lnTo>
                  <a:pt x="1248108" y="583555"/>
                </a:lnTo>
                <a:lnTo>
                  <a:pt x="1209747" y="591299"/>
                </a:lnTo>
                <a:close/>
              </a:path>
            </a:pathLst>
          </a:custGeom>
          <a:solidFill>
            <a:srgbClr val="A2C4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2" name="Google Shape;232;p4"/>
          <p:cNvSpPr txBox="1"/>
          <p:nvPr/>
        </p:nvSpPr>
        <p:spPr>
          <a:xfrm>
            <a:off x="3907003" y="4119167"/>
            <a:ext cx="852805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198755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TEST  25 %- 20%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3" name="Google Shape;233;p4"/>
          <p:cNvGrpSpPr/>
          <p:nvPr/>
        </p:nvGrpSpPr>
        <p:grpSpPr>
          <a:xfrm>
            <a:off x="1494199" y="1549324"/>
            <a:ext cx="2021205" cy="591821"/>
            <a:chOff x="1494199" y="1549324"/>
            <a:chExt cx="2021205" cy="591821"/>
          </a:xfrm>
        </p:grpSpPr>
        <p:sp>
          <p:nvSpPr>
            <p:cNvPr id="234" name="Google Shape;234;p4"/>
            <p:cNvSpPr/>
            <p:nvPr/>
          </p:nvSpPr>
          <p:spPr>
            <a:xfrm>
              <a:off x="1494199" y="1549324"/>
              <a:ext cx="2021205" cy="591820"/>
            </a:xfrm>
            <a:custGeom>
              <a:rect b="b" l="l" r="r" t="t"/>
              <a:pathLst>
                <a:path extrusionOk="0" h="591819" w="2021204">
                  <a:moveTo>
                    <a:pt x="1010399" y="591299"/>
                  </a:moveTo>
                  <a:lnTo>
                    <a:pt x="938241" y="590557"/>
                  </a:lnTo>
                  <a:lnTo>
                    <a:pt x="867452" y="588364"/>
                  </a:lnTo>
                  <a:lnTo>
                    <a:pt x="798203" y="584769"/>
                  </a:lnTo>
                  <a:lnTo>
                    <a:pt x="730665" y="579823"/>
                  </a:lnTo>
                  <a:lnTo>
                    <a:pt x="665010" y="573575"/>
                  </a:lnTo>
                  <a:lnTo>
                    <a:pt x="601408" y="566077"/>
                  </a:lnTo>
                  <a:lnTo>
                    <a:pt x="540030" y="557377"/>
                  </a:lnTo>
                  <a:lnTo>
                    <a:pt x="481047" y="547526"/>
                  </a:lnTo>
                  <a:lnTo>
                    <a:pt x="424631" y="536574"/>
                  </a:lnTo>
                  <a:lnTo>
                    <a:pt x="370951" y="524571"/>
                  </a:lnTo>
                  <a:lnTo>
                    <a:pt x="320180" y="511567"/>
                  </a:lnTo>
                  <a:lnTo>
                    <a:pt x="272488" y="497612"/>
                  </a:lnTo>
                  <a:lnTo>
                    <a:pt x="228047" y="482756"/>
                  </a:lnTo>
                  <a:lnTo>
                    <a:pt x="187026" y="467049"/>
                  </a:lnTo>
                  <a:lnTo>
                    <a:pt x="149597" y="450542"/>
                  </a:lnTo>
                  <a:lnTo>
                    <a:pt x="86200" y="415323"/>
                  </a:lnTo>
                  <a:lnTo>
                    <a:pt x="39223" y="377502"/>
                  </a:lnTo>
                  <a:lnTo>
                    <a:pt x="10033" y="337477"/>
                  </a:lnTo>
                  <a:lnTo>
                    <a:pt x="0" y="295649"/>
                  </a:lnTo>
                  <a:lnTo>
                    <a:pt x="2536" y="274535"/>
                  </a:lnTo>
                  <a:lnTo>
                    <a:pt x="22319" y="233559"/>
                  </a:lnTo>
                  <a:lnTo>
                    <a:pt x="60573" y="194586"/>
                  </a:lnTo>
                  <a:lnTo>
                    <a:pt x="115932" y="158016"/>
                  </a:lnTo>
                  <a:lnTo>
                    <a:pt x="187026" y="124250"/>
                  </a:lnTo>
                  <a:lnTo>
                    <a:pt x="228047" y="108543"/>
                  </a:lnTo>
                  <a:lnTo>
                    <a:pt x="272488" y="93687"/>
                  </a:lnTo>
                  <a:lnTo>
                    <a:pt x="320180" y="79732"/>
                  </a:lnTo>
                  <a:lnTo>
                    <a:pt x="370951" y="66728"/>
                  </a:lnTo>
                  <a:lnTo>
                    <a:pt x="424631" y="54725"/>
                  </a:lnTo>
                  <a:lnTo>
                    <a:pt x="481047" y="43773"/>
                  </a:lnTo>
                  <a:lnTo>
                    <a:pt x="540030" y="33922"/>
                  </a:lnTo>
                  <a:lnTo>
                    <a:pt x="601408" y="25222"/>
                  </a:lnTo>
                  <a:lnTo>
                    <a:pt x="665010" y="17724"/>
                  </a:lnTo>
                  <a:lnTo>
                    <a:pt x="730665" y="11476"/>
                  </a:lnTo>
                  <a:lnTo>
                    <a:pt x="798203" y="6530"/>
                  </a:lnTo>
                  <a:lnTo>
                    <a:pt x="867452" y="2935"/>
                  </a:lnTo>
                  <a:lnTo>
                    <a:pt x="938241" y="742"/>
                  </a:lnTo>
                  <a:lnTo>
                    <a:pt x="1010399" y="0"/>
                  </a:lnTo>
                  <a:lnTo>
                    <a:pt x="1082558" y="742"/>
                  </a:lnTo>
                  <a:lnTo>
                    <a:pt x="1153347" y="2935"/>
                  </a:lnTo>
                  <a:lnTo>
                    <a:pt x="1222596" y="6530"/>
                  </a:lnTo>
                  <a:lnTo>
                    <a:pt x="1290134" y="11476"/>
                  </a:lnTo>
                  <a:lnTo>
                    <a:pt x="1355789" y="17724"/>
                  </a:lnTo>
                  <a:lnTo>
                    <a:pt x="1419391" y="25222"/>
                  </a:lnTo>
                  <a:lnTo>
                    <a:pt x="1480769" y="33922"/>
                  </a:lnTo>
                  <a:lnTo>
                    <a:pt x="1539752" y="43773"/>
                  </a:lnTo>
                  <a:lnTo>
                    <a:pt x="1596168" y="54725"/>
                  </a:lnTo>
                  <a:lnTo>
                    <a:pt x="1649848" y="66728"/>
                  </a:lnTo>
                  <a:lnTo>
                    <a:pt x="1700619" y="79732"/>
                  </a:lnTo>
                  <a:lnTo>
                    <a:pt x="1748311" y="93687"/>
                  </a:lnTo>
                  <a:lnTo>
                    <a:pt x="1792752" y="108543"/>
                  </a:lnTo>
                  <a:lnTo>
                    <a:pt x="1833773" y="124250"/>
                  </a:lnTo>
                  <a:lnTo>
                    <a:pt x="1871202" y="140757"/>
                  </a:lnTo>
                  <a:lnTo>
                    <a:pt x="1934599" y="175976"/>
                  </a:lnTo>
                  <a:lnTo>
                    <a:pt x="1981576" y="213797"/>
                  </a:lnTo>
                  <a:lnTo>
                    <a:pt x="2010766" y="253822"/>
                  </a:lnTo>
                  <a:lnTo>
                    <a:pt x="2020799" y="295649"/>
                  </a:lnTo>
                  <a:lnTo>
                    <a:pt x="2018263" y="316764"/>
                  </a:lnTo>
                  <a:lnTo>
                    <a:pt x="1998480" y="357740"/>
                  </a:lnTo>
                  <a:lnTo>
                    <a:pt x="1960226" y="396713"/>
                  </a:lnTo>
                  <a:lnTo>
                    <a:pt x="1904867" y="433283"/>
                  </a:lnTo>
                  <a:lnTo>
                    <a:pt x="1833773" y="467049"/>
                  </a:lnTo>
                  <a:lnTo>
                    <a:pt x="1792752" y="482756"/>
                  </a:lnTo>
                  <a:lnTo>
                    <a:pt x="1748311" y="497612"/>
                  </a:lnTo>
                  <a:lnTo>
                    <a:pt x="1700619" y="511567"/>
                  </a:lnTo>
                  <a:lnTo>
                    <a:pt x="1649848" y="524571"/>
                  </a:lnTo>
                  <a:lnTo>
                    <a:pt x="1596168" y="536574"/>
                  </a:lnTo>
                  <a:lnTo>
                    <a:pt x="1539752" y="547526"/>
                  </a:lnTo>
                  <a:lnTo>
                    <a:pt x="1480769" y="557377"/>
                  </a:lnTo>
                  <a:lnTo>
                    <a:pt x="1419391" y="566077"/>
                  </a:lnTo>
                  <a:lnTo>
                    <a:pt x="1355789" y="573575"/>
                  </a:lnTo>
                  <a:lnTo>
                    <a:pt x="1290134" y="579823"/>
                  </a:lnTo>
                  <a:lnTo>
                    <a:pt x="1222596" y="584769"/>
                  </a:lnTo>
                  <a:lnTo>
                    <a:pt x="1153347" y="588364"/>
                  </a:lnTo>
                  <a:lnTo>
                    <a:pt x="1082558" y="590557"/>
                  </a:lnTo>
                  <a:lnTo>
                    <a:pt x="1010399" y="59129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494199" y="1549325"/>
              <a:ext cx="2021205" cy="591820"/>
            </a:xfrm>
            <a:custGeom>
              <a:rect b="b" l="l" r="r" t="t"/>
              <a:pathLst>
                <a:path extrusionOk="0" h="591819" w="2021204">
                  <a:moveTo>
                    <a:pt x="0" y="295649"/>
                  </a:moveTo>
                  <a:lnTo>
                    <a:pt x="2536" y="274535"/>
                  </a:lnTo>
                  <a:lnTo>
                    <a:pt x="10033" y="253822"/>
                  </a:lnTo>
                  <a:lnTo>
                    <a:pt x="39223" y="213797"/>
                  </a:lnTo>
                  <a:lnTo>
                    <a:pt x="86200" y="175976"/>
                  </a:lnTo>
                  <a:lnTo>
                    <a:pt x="149597" y="140757"/>
                  </a:lnTo>
                  <a:lnTo>
                    <a:pt x="187026" y="124250"/>
                  </a:lnTo>
                  <a:lnTo>
                    <a:pt x="228047" y="108543"/>
                  </a:lnTo>
                  <a:lnTo>
                    <a:pt x="272488" y="93687"/>
                  </a:lnTo>
                  <a:lnTo>
                    <a:pt x="320180" y="79732"/>
                  </a:lnTo>
                  <a:lnTo>
                    <a:pt x="370951" y="66728"/>
                  </a:lnTo>
                  <a:lnTo>
                    <a:pt x="424631" y="54725"/>
                  </a:lnTo>
                  <a:lnTo>
                    <a:pt x="481047" y="43773"/>
                  </a:lnTo>
                  <a:lnTo>
                    <a:pt x="540030" y="33922"/>
                  </a:lnTo>
                  <a:lnTo>
                    <a:pt x="601408" y="25222"/>
                  </a:lnTo>
                  <a:lnTo>
                    <a:pt x="665010" y="17724"/>
                  </a:lnTo>
                  <a:lnTo>
                    <a:pt x="730665" y="11476"/>
                  </a:lnTo>
                  <a:lnTo>
                    <a:pt x="798203" y="6530"/>
                  </a:lnTo>
                  <a:lnTo>
                    <a:pt x="867452" y="2935"/>
                  </a:lnTo>
                  <a:lnTo>
                    <a:pt x="938241" y="742"/>
                  </a:lnTo>
                  <a:lnTo>
                    <a:pt x="1010399" y="0"/>
                  </a:lnTo>
                  <a:lnTo>
                    <a:pt x="1082558" y="742"/>
                  </a:lnTo>
                  <a:lnTo>
                    <a:pt x="1153347" y="2935"/>
                  </a:lnTo>
                  <a:lnTo>
                    <a:pt x="1222596" y="6530"/>
                  </a:lnTo>
                  <a:lnTo>
                    <a:pt x="1290134" y="11476"/>
                  </a:lnTo>
                  <a:lnTo>
                    <a:pt x="1355789" y="17724"/>
                  </a:lnTo>
                  <a:lnTo>
                    <a:pt x="1419391" y="25222"/>
                  </a:lnTo>
                  <a:lnTo>
                    <a:pt x="1480769" y="33922"/>
                  </a:lnTo>
                  <a:lnTo>
                    <a:pt x="1539752" y="43773"/>
                  </a:lnTo>
                  <a:lnTo>
                    <a:pt x="1596168" y="54725"/>
                  </a:lnTo>
                  <a:lnTo>
                    <a:pt x="1649848" y="66728"/>
                  </a:lnTo>
                  <a:lnTo>
                    <a:pt x="1700619" y="79732"/>
                  </a:lnTo>
                  <a:lnTo>
                    <a:pt x="1748311" y="93687"/>
                  </a:lnTo>
                  <a:lnTo>
                    <a:pt x="1792752" y="108543"/>
                  </a:lnTo>
                  <a:lnTo>
                    <a:pt x="1833773" y="124250"/>
                  </a:lnTo>
                  <a:lnTo>
                    <a:pt x="1871202" y="140757"/>
                  </a:lnTo>
                  <a:lnTo>
                    <a:pt x="1934599" y="175976"/>
                  </a:lnTo>
                  <a:lnTo>
                    <a:pt x="1981576" y="213797"/>
                  </a:lnTo>
                  <a:lnTo>
                    <a:pt x="2010766" y="253822"/>
                  </a:lnTo>
                  <a:lnTo>
                    <a:pt x="2020799" y="295649"/>
                  </a:lnTo>
                  <a:lnTo>
                    <a:pt x="2010766" y="337477"/>
                  </a:lnTo>
                  <a:lnTo>
                    <a:pt x="1981576" y="377502"/>
                  </a:lnTo>
                  <a:lnTo>
                    <a:pt x="1934599" y="415323"/>
                  </a:lnTo>
                  <a:lnTo>
                    <a:pt x="1871202" y="450542"/>
                  </a:lnTo>
                  <a:lnTo>
                    <a:pt x="1833773" y="467049"/>
                  </a:lnTo>
                  <a:lnTo>
                    <a:pt x="1792752" y="482756"/>
                  </a:lnTo>
                  <a:lnTo>
                    <a:pt x="1748311" y="497612"/>
                  </a:lnTo>
                  <a:lnTo>
                    <a:pt x="1700619" y="511567"/>
                  </a:lnTo>
                  <a:lnTo>
                    <a:pt x="1649848" y="524571"/>
                  </a:lnTo>
                  <a:lnTo>
                    <a:pt x="1596168" y="536574"/>
                  </a:lnTo>
                  <a:lnTo>
                    <a:pt x="1539752" y="547526"/>
                  </a:lnTo>
                  <a:lnTo>
                    <a:pt x="1480769" y="557377"/>
                  </a:lnTo>
                  <a:lnTo>
                    <a:pt x="1419391" y="566077"/>
                  </a:lnTo>
                  <a:lnTo>
                    <a:pt x="1355789" y="573575"/>
                  </a:lnTo>
                  <a:lnTo>
                    <a:pt x="1290134" y="579823"/>
                  </a:lnTo>
                  <a:lnTo>
                    <a:pt x="1222596" y="584769"/>
                  </a:lnTo>
                  <a:lnTo>
                    <a:pt x="1153347" y="588364"/>
                  </a:lnTo>
                  <a:lnTo>
                    <a:pt x="1082558" y="590557"/>
                  </a:lnTo>
                  <a:lnTo>
                    <a:pt x="1010399" y="591299"/>
                  </a:lnTo>
                  <a:lnTo>
                    <a:pt x="938241" y="590557"/>
                  </a:lnTo>
                  <a:lnTo>
                    <a:pt x="867452" y="588364"/>
                  </a:lnTo>
                  <a:lnTo>
                    <a:pt x="798203" y="584769"/>
                  </a:lnTo>
                  <a:lnTo>
                    <a:pt x="730665" y="579823"/>
                  </a:lnTo>
                  <a:lnTo>
                    <a:pt x="665010" y="573575"/>
                  </a:lnTo>
                  <a:lnTo>
                    <a:pt x="601408" y="566077"/>
                  </a:lnTo>
                  <a:lnTo>
                    <a:pt x="540030" y="557377"/>
                  </a:lnTo>
                  <a:lnTo>
                    <a:pt x="481047" y="547526"/>
                  </a:lnTo>
                  <a:lnTo>
                    <a:pt x="424631" y="536574"/>
                  </a:lnTo>
                  <a:lnTo>
                    <a:pt x="370951" y="524571"/>
                  </a:lnTo>
                  <a:lnTo>
                    <a:pt x="320180" y="511567"/>
                  </a:lnTo>
                  <a:lnTo>
                    <a:pt x="272488" y="497612"/>
                  </a:lnTo>
                  <a:lnTo>
                    <a:pt x="228047" y="482756"/>
                  </a:lnTo>
                  <a:lnTo>
                    <a:pt x="187026" y="467049"/>
                  </a:lnTo>
                  <a:lnTo>
                    <a:pt x="149597" y="450542"/>
                  </a:lnTo>
                  <a:lnTo>
                    <a:pt x="86200" y="415323"/>
                  </a:lnTo>
                  <a:lnTo>
                    <a:pt x="39223" y="377502"/>
                  </a:lnTo>
                  <a:lnTo>
                    <a:pt x="10033" y="337477"/>
                  </a:lnTo>
                  <a:lnTo>
                    <a:pt x="2536" y="316764"/>
                  </a:lnTo>
                  <a:lnTo>
                    <a:pt x="0" y="295649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36" name="Google Shape;236;p4"/>
          <p:cNvSpPr txBox="1"/>
          <p:nvPr/>
        </p:nvSpPr>
        <p:spPr>
          <a:xfrm>
            <a:off x="2008125" y="1615613"/>
            <a:ext cx="992505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158115" lvl="0" marL="17018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PARTICIÓN</a:t>
            </a:r>
            <a:r>
              <a:rPr lang="es-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s-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</a:pPr>
            <a:r>
              <a:rPr b="1" lang="es-ES" sz="3200"/>
              <a:t>PARTICIONES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 amt="88000"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/>
          <p:nvPr/>
        </p:nvSpPr>
        <p:spPr>
          <a:xfrm>
            <a:off x="204868" y="1465225"/>
            <a:ext cx="1538605" cy="442595"/>
          </a:xfrm>
          <a:custGeom>
            <a:rect b="b" l="l" r="r" t="t"/>
            <a:pathLst>
              <a:path extrusionOk="0" h="442594" w="1538605">
                <a:moveTo>
                  <a:pt x="1316849" y="442499"/>
                </a:moveTo>
                <a:lnTo>
                  <a:pt x="221249" y="442499"/>
                </a:lnTo>
                <a:lnTo>
                  <a:pt x="176660" y="438004"/>
                </a:lnTo>
                <a:lnTo>
                  <a:pt x="135129" y="425113"/>
                </a:lnTo>
                <a:lnTo>
                  <a:pt x="97547" y="404713"/>
                </a:lnTo>
                <a:lnTo>
                  <a:pt x="64802" y="377697"/>
                </a:lnTo>
                <a:lnTo>
                  <a:pt x="37786" y="344952"/>
                </a:lnTo>
                <a:lnTo>
                  <a:pt x="17386" y="307370"/>
                </a:lnTo>
                <a:lnTo>
                  <a:pt x="4495" y="265839"/>
                </a:lnTo>
                <a:lnTo>
                  <a:pt x="0" y="221249"/>
                </a:lnTo>
                <a:lnTo>
                  <a:pt x="4495" y="176660"/>
                </a:lnTo>
                <a:lnTo>
                  <a:pt x="17386" y="135129"/>
                </a:lnTo>
                <a:lnTo>
                  <a:pt x="37786" y="97547"/>
                </a:lnTo>
                <a:lnTo>
                  <a:pt x="64802" y="64802"/>
                </a:lnTo>
                <a:lnTo>
                  <a:pt x="97547" y="37786"/>
                </a:lnTo>
                <a:lnTo>
                  <a:pt x="135129" y="17386"/>
                </a:lnTo>
                <a:lnTo>
                  <a:pt x="176660" y="4495"/>
                </a:lnTo>
                <a:lnTo>
                  <a:pt x="221249" y="0"/>
                </a:lnTo>
                <a:lnTo>
                  <a:pt x="1316849" y="0"/>
                </a:lnTo>
                <a:lnTo>
                  <a:pt x="1360215" y="4290"/>
                </a:lnTo>
                <a:lnTo>
                  <a:pt x="1401518" y="16841"/>
                </a:lnTo>
                <a:lnTo>
                  <a:pt x="1439599" y="37172"/>
                </a:lnTo>
                <a:lnTo>
                  <a:pt x="1473297" y="64802"/>
                </a:lnTo>
                <a:lnTo>
                  <a:pt x="1500927" y="98500"/>
                </a:lnTo>
                <a:lnTo>
                  <a:pt x="1521258" y="136581"/>
                </a:lnTo>
                <a:lnTo>
                  <a:pt x="1533809" y="177884"/>
                </a:lnTo>
                <a:lnTo>
                  <a:pt x="1538099" y="221249"/>
                </a:lnTo>
                <a:lnTo>
                  <a:pt x="1533604" y="265839"/>
                </a:lnTo>
                <a:lnTo>
                  <a:pt x="1520713" y="307370"/>
                </a:lnTo>
                <a:lnTo>
                  <a:pt x="1500313" y="344952"/>
                </a:lnTo>
                <a:lnTo>
                  <a:pt x="1473297" y="377697"/>
                </a:lnTo>
                <a:lnTo>
                  <a:pt x="1440552" y="404713"/>
                </a:lnTo>
                <a:lnTo>
                  <a:pt x="1402970" y="425113"/>
                </a:lnTo>
                <a:lnTo>
                  <a:pt x="1361439" y="438004"/>
                </a:lnTo>
                <a:lnTo>
                  <a:pt x="1316849" y="442499"/>
                </a:lnTo>
                <a:close/>
              </a:path>
            </a:pathLst>
          </a:custGeom>
          <a:solidFill>
            <a:srgbClr val="0944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3" name="Google Shape;243;p5"/>
          <p:cNvSpPr txBox="1"/>
          <p:nvPr/>
        </p:nvSpPr>
        <p:spPr>
          <a:xfrm>
            <a:off x="597506" y="1516295"/>
            <a:ext cx="75311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80010" lvl="0" marL="9207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VALIDACIÓN  CRUZADA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2352949" y="258600"/>
            <a:ext cx="1670050" cy="732790"/>
          </a:xfrm>
          <a:custGeom>
            <a:rect b="b" l="l" r="r" t="t"/>
            <a:pathLst>
              <a:path extrusionOk="0" h="732790" w="1670050">
                <a:moveTo>
                  <a:pt x="1303499" y="732599"/>
                </a:moveTo>
                <a:lnTo>
                  <a:pt x="366299" y="732599"/>
                </a:lnTo>
                <a:lnTo>
                  <a:pt x="320352" y="729745"/>
                </a:lnTo>
                <a:lnTo>
                  <a:pt x="276107" y="721412"/>
                </a:lnTo>
                <a:lnTo>
                  <a:pt x="233909" y="707943"/>
                </a:lnTo>
                <a:lnTo>
                  <a:pt x="194100" y="689682"/>
                </a:lnTo>
                <a:lnTo>
                  <a:pt x="157024" y="666971"/>
                </a:lnTo>
                <a:lnTo>
                  <a:pt x="123025" y="640154"/>
                </a:lnTo>
                <a:lnTo>
                  <a:pt x="92445" y="609574"/>
                </a:lnTo>
                <a:lnTo>
                  <a:pt x="65628" y="575575"/>
                </a:lnTo>
                <a:lnTo>
                  <a:pt x="42917" y="538499"/>
                </a:lnTo>
                <a:lnTo>
                  <a:pt x="24656" y="498690"/>
                </a:lnTo>
                <a:lnTo>
                  <a:pt x="11187" y="456492"/>
                </a:lnTo>
                <a:lnTo>
                  <a:pt x="2853" y="412247"/>
                </a:lnTo>
                <a:lnTo>
                  <a:pt x="0" y="366299"/>
                </a:lnTo>
                <a:lnTo>
                  <a:pt x="2853" y="320352"/>
                </a:lnTo>
                <a:lnTo>
                  <a:pt x="11187" y="276107"/>
                </a:lnTo>
                <a:lnTo>
                  <a:pt x="24656" y="233909"/>
                </a:lnTo>
                <a:lnTo>
                  <a:pt x="42917" y="194100"/>
                </a:lnTo>
                <a:lnTo>
                  <a:pt x="65628" y="157024"/>
                </a:lnTo>
                <a:lnTo>
                  <a:pt x="92445" y="123025"/>
                </a:lnTo>
                <a:lnTo>
                  <a:pt x="123025" y="92445"/>
                </a:lnTo>
                <a:lnTo>
                  <a:pt x="157024" y="65628"/>
                </a:lnTo>
                <a:lnTo>
                  <a:pt x="194100" y="42917"/>
                </a:lnTo>
                <a:lnTo>
                  <a:pt x="233909" y="24656"/>
                </a:lnTo>
                <a:lnTo>
                  <a:pt x="276107" y="11187"/>
                </a:lnTo>
                <a:lnTo>
                  <a:pt x="320352" y="2853"/>
                </a:lnTo>
                <a:lnTo>
                  <a:pt x="366299" y="0"/>
                </a:lnTo>
                <a:lnTo>
                  <a:pt x="1303499" y="0"/>
                </a:lnTo>
                <a:lnTo>
                  <a:pt x="1351647" y="3176"/>
                </a:lnTo>
                <a:lnTo>
                  <a:pt x="1398563" y="12549"/>
                </a:lnTo>
                <a:lnTo>
                  <a:pt x="1443676" y="27882"/>
                </a:lnTo>
                <a:lnTo>
                  <a:pt x="1486419" y="48940"/>
                </a:lnTo>
                <a:lnTo>
                  <a:pt x="1526221" y="75487"/>
                </a:lnTo>
                <a:lnTo>
                  <a:pt x="1562513" y="107286"/>
                </a:lnTo>
                <a:lnTo>
                  <a:pt x="1594312" y="143578"/>
                </a:lnTo>
                <a:lnTo>
                  <a:pt x="1620859" y="183380"/>
                </a:lnTo>
                <a:lnTo>
                  <a:pt x="1641917" y="226123"/>
                </a:lnTo>
                <a:lnTo>
                  <a:pt x="1657250" y="271236"/>
                </a:lnTo>
                <a:lnTo>
                  <a:pt x="1666623" y="318152"/>
                </a:lnTo>
                <a:lnTo>
                  <a:pt x="1669799" y="366299"/>
                </a:lnTo>
                <a:lnTo>
                  <a:pt x="1666945" y="412247"/>
                </a:lnTo>
                <a:lnTo>
                  <a:pt x="1658612" y="456492"/>
                </a:lnTo>
                <a:lnTo>
                  <a:pt x="1645143" y="498690"/>
                </a:lnTo>
                <a:lnTo>
                  <a:pt x="1626882" y="538499"/>
                </a:lnTo>
                <a:lnTo>
                  <a:pt x="1604171" y="575575"/>
                </a:lnTo>
                <a:lnTo>
                  <a:pt x="1577354" y="609574"/>
                </a:lnTo>
                <a:lnTo>
                  <a:pt x="1546774" y="640154"/>
                </a:lnTo>
                <a:lnTo>
                  <a:pt x="1512775" y="666971"/>
                </a:lnTo>
                <a:lnTo>
                  <a:pt x="1475699" y="689682"/>
                </a:lnTo>
                <a:lnTo>
                  <a:pt x="1435890" y="707943"/>
                </a:lnTo>
                <a:lnTo>
                  <a:pt x="1393692" y="721412"/>
                </a:lnTo>
                <a:lnTo>
                  <a:pt x="1349447" y="729745"/>
                </a:lnTo>
                <a:lnTo>
                  <a:pt x="1303499" y="732599"/>
                </a:lnTo>
                <a:close/>
              </a:path>
            </a:pathLst>
          </a:custGeom>
          <a:solidFill>
            <a:srgbClr val="0D5DD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5" name="Google Shape;245;p5"/>
          <p:cNvSpPr txBox="1"/>
          <p:nvPr/>
        </p:nvSpPr>
        <p:spPr>
          <a:xfrm>
            <a:off x="2585111" y="304635"/>
            <a:ext cx="1262929" cy="65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1º PARTICIÓN  TRAIN=1,2,3,4</a:t>
            </a:r>
            <a:r>
              <a:rPr lang="es-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TEST=5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3907799" y="1130974"/>
            <a:ext cx="1670050" cy="826769"/>
          </a:xfrm>
          <a:custGeom>
            <a:rect b="b" l="l" r="r" t="t"/>
            <a:pathLst>
              <a:path extrusionOk="0" h="826769" w="1670050">
                <a:moveTo>
                  <a:pt x="1256549" y="826499"/>
                </a:moveTo>
                <a:lnTo>
                  <a:pt x="413249" y="826499"/>
                </a:lnTo>
                <a:lnTo>
                  <a:pt x="365056" y="823719"/>
                </a:lnTo>
                <a:lnTo>
                  <a:pt x="318495" y="815585"/>
                </a:lnTo>
                <a:lnTo>
                  <a:pt x="273877" y="802408"/>
                </a:lnTo>
                <a:lnTo>
                  <a:pt x="231513" y="784496"/>
                </a:lnTo>
                <a:lnTo>
                  <a:pt x="191711" y="762161"/>
                </a:lnTo>
                <a:lnTo>
                  <a:pt x="154783" y="735713"/>
                </a:lnTo>
                <a:lnTo>
                  <a:pt x="121038" y="705461"/>
                </a:lnTo>
                <a:lnTo>
                  <a:pt x="90786" y="671716"/>
                </a:lnTo>
                <a:lnTo>
                  <a:pt x="64338" y="634788"/>
                </a:lnTo>
                <a:lnTo>
                  <a:pt x="42003" y="594986"/>
                </a:lnTo>
                <a:lnTo>
                  <a:pt x="24091" y="552622"/>
                </a:lnTo>
                <a:lnTo>
                  <a:pt x="10914" y="508004"/>
                </a:lnTo>
                <a:lnTo>
                  <a:pt x="2780" y="461443"/>
                </a:lnTo>
                <a:lnTo>
                  <a:pt x="0" y="413249"/>
                </a:lnTo>
                <a:lnTo>
                  <a:pt x="2780" y="365056"/>
                </a:lnTo>
                <a:lnTo>
                  <a:pt x="10914" y="318495"/>
                </a:lnTo>
                <a:lnTo>
                  <a:pt x="24091" y="273877"/>
                </a:lnTo>
                <a:lnTo>
                  <a:pt x="42003" y="231513"/>
                </a:lnTo>
                <a:lnTo>
                  <a:pt x="64338" y="191711"/>
                </a:lnTo>
                <a:lnTo>
                  <a:pt x="90786" y="154783"/>
                </a:lnTo>
                <a:lnTo>
                  <a:pt x="121038" y="121038"/>
                </a:lnTo>
                <a:lnTo>
                  <a:pt x="154783" y="90786"/>
                </a:lnTo>
                <a:lnTo>
                  <a:pt x="191711" y="64338"/>
                </a:lnTo>
                <a:lnTo>
                  <a:pt x="231513" y="42003"/>
                </a:lnTo>
                <a:lnTo>
                  <a:pt x="273877" y="24091"/>
                </a:lnTo>
                <a:lnTo>
                  <a:pt x="318495" y="10914"/>
                </a:lnTo>
                <a:lnTo>
                  <a:pt x="365056" y="2780"/>
                </a:lnTo>
                <a:lnTo>
                  <a:pt x="413249" y="0"/>
                </a:lnTo>
                <a:lnTo>
                  <a:pt x="1256549" y="0"/>
                </a:lnTo>
                <a:lnTo>
                  <a:pt x="1303179" y="2637"/>
                </a:lnTo>
                <a:lnTo>
                  <a:pt x="1348854" y="10439"/>
                </a:lnTo>
                <a:lnTo>
                  <a:pt x="1393171" y="23236"/>
                </a:lnTo>
                <a:lnTo>
                  <a:pt x="1435725" y="40862"/>
                </a:lnTo>
                <a:lnTo>
                  <a:pt x="1476110" y="63150"/>
                </a:lnTo>
                <a:lnTo>
                  <a:pt x="1513924" y="89931"/>
                </a:lnTo>
                <a:lnTo>
                  <a:pt x="1548761" y="121038"/>
                </a:lnTo>
                <a:lnTo>
                  <a:pt x="1579868" y="155875"/>
                </a:lnTo>
                <a:lnTo>
                  <a:pt x="1606649" y="193689"/>
                </a:lnTo>
                <a:lnTo>
                  <a:pt x="1628936" y="234074"/>
                </a:lnTo>
                <a:lnTo>
                  <a:pt x="1646563" y="276628"/>
                </a:lnTo>
                <a:lnTo>
                  <a:pt x="1659360" y="320945"/>
                </a:lnTo>
                <a:lnTo>
                  <a:pt x="1667162" y="366620"/>
                </a:lnTo>
                <a:lnTo>
                  <a:pt x="1669799" y="413249"/>
                </a:lnTo>
                <a:lnTo>
                  <a:pt x="1667019" y="461443"/>
                </a:lnTo>
                <a:lnTo>
                  <a:pt x="1658885" y="508004"/>
                </a:lnTo>
                <a:lnTo>
                  <a:pt x="1645708" y="552622"/>
                </a:lnTo>
                <a:lnTo>
                  <a:pt x="1627796" y="594986"/>
                </a:lnTo>
                <a:lnTo>
                  <a:pt x="1605461" y="634788"/>
                </a:lnTo>
                <a:lnTo>
                  <a:pt x="1579013" y="671716"/>
                </a:lnTo>
                <a:lnTo>
                  <a:pt x="1548761" y="705461"/>
                </a:lnTo>
                <a:lnTo>
                  <a:pt x="1515016" y="735713"/>
                </a:lnTo>
                <a:lnTo>
                  <a:pt x="1478088" y="762161"/>
                </a:lnTo>
                <a:lnTo>
                  <a:pt x="1438286" y="784496"/>
                </a:lnTo>
                <a:lnTo>
                  <a:pt x="1395922" y="802408"/>
                </a:lnTo>
                <a:lnTo>
                  <a:pt x="1351304" y="815585"/>
                </a:lnTo>
                <a:lnTo>
                  <a:pt x="1304743" y="823719"/>
                </a:lnTo>
                <a:lnTo>
                  <a:pt x="1256549" y="826499"/>
                </a:lnTo>
                <a:close/>
              </a:path>
            </a:pathLst>
          </a:custGeom>
          <a:solidFill>
            <a:srgbClr val="307A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7" name="Google Shape;247;p5"/>
          <p:cNvSpPr txBox="1"/>
          <p:nvPr/>
        </p:nvSpPr>
        <p:spPr>
          <a:xfrm>
            <a:off x="4139674" y="1133888"/>
            <a:ext cx="1205230" cy="65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5080" rtl="0" algn="ctr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2º PARTICIÓN  TRAIN=1,2,3,5  TEST=4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p5"/>
          <p:cNvGraphicFramePr/>
          <p:nvPr/>
        </p:nvGraphicFramePr>
        <p:xfrm>
          <a:off x="458737" y="2345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{D89A2D2F-3681-4539-A46C-9D5993CD4E11}</a:tableStyleId>
              </a:tblPr>
              <a:tblGrid>
                <a:gridCol w="726450"/>
              </a:tblGrid>
              <a:tr h="405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49" name="Google Shape;249;p5"/>
          <p:cNvGrpSpPr/>
          <p:nvPr/>
        </p:nvGrpSpPr>
        <p:grpSpPr>
          <a:xfrm>
            <a:off x="1743000" y="624899"/>
            <a:ext cx="2328992" cy="2299119"/>
            <a:chOff x="1743000" y="624899"/>
            <a:chExt cx="2328992" cy="2299119"/>
          </a:xfrm>
        </p:grpSpPr>
        <p:sp>
          <p:nvSpPr>
            <p:cNvPr id="250" name="Google Shape;250;p5"/>
            <p:cNvSpPr/>
            <p:nvPr/>
          </p:nvSpPr>
          <p:spPr>
            <a:xfrm>
              <a:off x="1743000" y="624899"/>
              <a:ext cx="2165350" cy="1061720"/>
            </a:xfrm>
            <a:custGeom>
              <a:rect b="b" l="l" r="r" t="t"/>
              <a:pathLst>
                <a:path extrusionOk="0" h="1061720" w="2165350">
                  <a:moveTo>
                    <a:pt x="609949" y="0"/>
                  </a:moveTo>
                  <a:lnTo>
                    <a:pt x="304957" y="0"/>
                  </a:lnTo>
                  <a:lnTo>
                    <a:pt x="304957" y="1061699"/>
                  </a:lnTo>
                  <a:lnTo>
                    <a:pt x="49" y="1061699"/>
                  </a:lnTo>
                </a:path>
                <a:path extrusionOk="0" h="1061720" w="2165350">
                  <a:moveTo>
                    <a:pt x="2164799" y="919324"/>
                  </a:moveTo>
                  <a:lnTo>
                    <a:pt x="1082378" y="919324"/>
                  </a:lnTo>
                  <a:lnTo>
                    <a:pt x="1082378" y="1061524"/>
                  </a:lnTo>
                  <a:lnTo>
                    <a:pt x="0" y="1061524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2304787" y="2097249"/>
              <a:ext cx="1767205" cy="826769"/>
            </a:xfrm>
            <a:custGeom>
              <a:rect b="b" l="l" r="r" t="t"/>
              <a:pathLst>
                <a:path extrusionOk="0" h="826769" w="1767204">
                  <a:moveTo>
                    <a:pt x="1353449" y="826499"/>
                  </a:moveTo>
                  <a:lnTo>
                    <a:pt x="413249" y="826499"/>
                  </a:lnTo>
                  <a:lnTo>
                    <a:pt x="365056" y="823719"/>
                  </a:lnTo>
                  <a:lnTo>
                    <a:pt x="318495" y="815585"/>
                  </a:lnTo>
                  <a:lnTo>
                    <a:pt x="273877" y="802408"/>
                  </a:lnTo>
                  <a:lnTo>
                    <a:pt x="231513" y="784496"/>
                  </a:lnTo>
                  <a:lnTo>
                    <a:pt x="191711" y="762161"/>
                  </a:lnTo>
                  <a:lnTo>
                    <a:pt x="154783" y="735713"/>
                  </a:lnTo>
                  <a:lnTo>
                    <a:pt x="121038" y="705461"/>
                  </a:lnTo>
                  <a:lnTo>
                    <a:pt x="90786" y="671716"/>
                  </a:lnTo>
                  <a:lnTo>
                    <a:pt x="64338" y="634788"/>
                  </a:lnTo>
                  <a:lnTo>
                    <a:pt x="42003" y="594986"/>
                  </a:lnTo>
                  <a:lnTo>
                    <a:pt x="24091" y="552622"/>
                  </a:lnTo>
                  <a:lnTo>
                    <a:pt x="10914" y="508004"/>
                  </a:lnTo>
                  <a:lnTo>
                    <a:pt x="2780" y="461443"/>
                  </a:lnTo>
                  <a:lnTo>
                    <a:pt x="0" y="413249"/>
                  </a:lnTo>
                  <a:lnTo>
                    <a:pt x="2780" y="365056"/>
                  </a:lnTo>
                  <a:lnTo>
                    <a:pt x="10914" y="318495"/>
                  </a:lnTo>
                  <a:lnTo>
                    <a:pt x="24091" y="273877"/>
                  </a:lnTo>
                  <a:lnTo>
                    <a:pt x="42003" y="231513"/>
                  </a:lnTo>
                  <a:lnTo>
                    <a:pt x="64338" y="191711"/>
                  </a:lnTo>
                  <a:lnTo>
                    <a:pt x="90786" y="154783"/>
                  </a:lnTo>
                  <a:lnTo>
                    <a:pt x="121038" y="121037"/>
                  </a:lnTo>
                  <a:lnTo>
                    <a:pt x="154783" y="90786"/>
                  </a:lnTo>
                  <a:lnTo>
                    <a:pt x="191711" y="64338"/>
                  </a:lnTo>
                  <a:lnTo>
                    <a:pt x="231513" y="42003"/>
                  </a:lnTo>
                  <a:lnTo>
                    <a:pt x="273877" y="24091"/>
                  </a:lnTo>
                  <a:lnTo>
                    <a:pt x="318495" y="10914"/>
                  </a:lnTo>
                  <a:lnTo>
                    <a:pt x="365056" y="2780"/>
                  </a:lnTo>
                  <a:lnTo>
                    <a:pt x="413249" y="0"/>
                  </a:lnTo>
                  <a:lnTo>
                    <a:pt x="1353449" y="0"/>
                  </a:lnTo>
                  <a:lnTo>
                    <a:pt x="1400079" y="2637"/>
                  </a:lnTo>
                  <a:lnTo>
                    <a:pt x="1445754" y="10439"/>
                  </a:lnTo>
                  <a:lnTo>
                    <a:pt x="1490071" y="23236"/>
                  </a:lnTo>
                  <a:lnTo>
                    <a:pt x="1532625" y="40863"/>
                  </a:lnTo>
                  <a:lnTo>
                    <a:pt x="1573010" y="63150"/>
                  </a:lnTo>
                  <a:lnTo>
                    <a:pt x="1610824" y="89931"/>
                  </a:lnTo>
                  <a:lnTo>
                    <a:pt x="1645661" y="121038"/>
                  </a:lnTo>
                  <a:lnTo>
                    <a:pt x="1676768" y="155875"/>
                  </a:lnTo>
                  <a:lnTo>
                    <a:pt x="1703549" y="193689"/>
                  </a:lnTo>
                  <a:lnTo>
                    <a:pt x="1725836" y="234074"/>
                  </a:lnTo>
                  <a:lnTo>
                    <a:pt x="1743463" y="276628"/>
                  </a:lnTo>
                  <a:lnTo>
                    <a:pt x="1756260" y="320945"/>
                  </a:lnTo>
                  <a:lnTo>
                    <a:pt x="1764062" y="366620"/>
                  </a:lnTo>
                  <a:lnTo>
                    <a:pt x="1766699" y="413249"/>
                  </a:lnTo>
                  <a:lnTo>
                    <a:pt x="1763919" y="461443"/>
                  </a:lnTo>
                  <a:lnTo>
                    <a:pt x="1755785" y="508004"/>
                  </a:lnTo>
                  <a:lnTo>
                    <a:pt x="1742608" y="552622"/>
                  </a:lnTo>
                  <a:lnTo>
                    <a:pt x="1724696" y="594986"/>
                  </a:lnTo>
                  <a:lnTo>
                    <a:pt x="1702361" y="634788"/>
                  </a:lnTo>
                  <a:lnTo>
                    <a:pt x="1675913" y="671716"/>
                  </a:lnTo>
                  <a:lnTo>
                    <a:pt x="1645661" y="705461"/>
                  </a:lnTo>
                  <a:lnTo>
                    <a:pt x="1611916" y="735713"/>
                  </a:lnTo>
                  <a:lnTo>
                    <a:pt x="1574988" y="762161"/>
                  </a:lnTo>
                  <a:lnTo>
                    <a:pt x="1535186" y="784496"/>
                  </a:lnTo>
                  <a:lnTo>
                    <a:pt x="1492822" y="802408"/>
                  </a:lnTo>
                  <a:lnTo>
                    <a:pt x="1448204" y="815585"/>
                  </a:lnTo>
                  <a:lnTo>
                    <a:pt x="1401643" y="823719"/>
                  </a:lnTo>
                  <a:lnTo>
                    <a:pt x="1353449" y="826499"/>
                  </a:lnTo>
                  <a:close/>
                </a:path>
              </a:pathLst>
            </a:custGeom>
            <a:solidFill>
              <a:srgbClr val="307A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52" name="Google Shape;252;p5"/>
          <p:cNvSpPr txBox="1"/>
          <p:nvPr/>
        </p:nvSpPr>
        <p:spPr>
          <a:xfrm>
            <a:off x="2573548" y="2148609"/>
            <a:ext cx="1205230" cy="65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5080" rtl="0" algn="ctr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3º PARTICIÓN  TRAIN=1,2,4,5  TEST=3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2352929" y="2951492"/>
            <a:ext cx="3436620" cy="1848485"/>
          </a:xfrm>
          <a:custGeom>
            <a:rect b="b" l="l" r="r" t="t"/>
            <a:pathLst>
              <a:path extrusionOk="0" h="1848485" w="3436620">
                <a:moveTo>
                  <a:pt x="1766697" y="1435061"/>
                </a:moveTo>
                <a:lnTo>
                  <a:pt x="1764068" y="1388440"/>
                </a:lnTo>
                <a:lnTo>
                  <a:pt x="1756257" y="1342758"/>
                </a:lnTo>
                <a:lnTo>
                  <a:pt x="1743468" y="1298448"/>
                </a:lnTo>
                <a:lnTo>
                  <a:pt x="1725841" y="1255890"/>
                </a:lnTo>
                <a:lnTo>
                  <a:pt x="1703552" y="1215504"/>
                </a:lnTo>
                <a:lnTo>
                  <a:pt x="1676768" y="1177683"/>
                </a:lnTo>
                <a:lnTo>
                  <a:pt x="1645666" y="1142847"/>
                </a:lnTo>
                <a:lnTo>
                  <a:pt x="1610829" y="1111745"/>
                </a:lnTo>
                <a:lnTo>
                  <a:pt x="1573009" y="1084961"/>
                </a:lnTo>
                <a:lnTo>
                  <a:pt x="1532623" y="1062672"/>
                </a:lnTo>
                <a:lnTo>
                  <a:pt x="1490078" y="1045044"/>
                </a:lnTo>
                <a:lnTo>
                  <a:pt x="1445755" y="1032256"/>
                </a:lnTo>
                <a:lnTo>
                  <a:pt x="1400086" y="1024445"/>
                </a:lnTo>
                <a:lnTo>
                  <a:pt x="1353451" y="1021816"/>
                </a:lnTo>
                <a:lnTo>
                  <a:pt x="413258" y="1021816"/>
                </a:lnTo>
                <a:lnTo>
                  <a:pt x="365061" y="1024597"/>
                </a:lnTo>
                <a:lnTo>
                  <a:pt x="318503" y="1032725"/>
                </a:lnTo>
                <a:lnTo>
                  <a:pt x="273875" y="1045908"/>
                </a:lnTo>
                <a:lnTo>
                  <a:pt x="231521" y="1063815"/>
                </a:lnTo>
                <a:lnTo>
                  <a:pt x="191719" y="1086154"/>
                </a:lnTo>
                <a:lnTo>
                  <a:pt x="154787" y="1112596"/>
                </a:lnTo>
                <a:lnTo>
                  <a:pt x="121043" y="1142847"/>
                </a:lnTo>
                <a:lnTo>
                  <a:pt x="90792" y="1176591"/>
                </a:lnTo>
                <a:lnTo>
                  <a:pt x="64338" y="1213523"/>
                </a:lnTo>
                <a:lnTo>
                  <a:pt x="42011" y="1253324"/>
                </a:lnTo>
                <a:lnTo>
                  <a:pt x="24091" y="1295692"/>
                </a:lnTo>
                <a:lnTo>
                  <a:pt x="10922" y="1340307"/>
                </a:lnTo>
                <a:lnTo>
                  <a:pt x="2781" y="1386865"/>
                </a:lnTo>
                <a:lnTo>
                  <a:pt x="0" y="1435061"/>
                </a:lnTo>
                <a:lnTo>
                  <a:pt x="2781" y="1483258"/>
                </a:lnTo>
                <a:lnTo>
                  <a:pt x="10922" y="1529816"/>
                </a:lnTo>
                <a:lnTo>
                  <a:pt x="24091" y="1574431"/>
                </a:lnTo>
                <a:lnTo>
                  <a:pt x="42011" y="1616798"/>
                </a:lnTo>
                <a:lnTo>
                  <a:pt x="64338" y="1656600"/>
                </a:lnTo>
                <a:lnTo>
                  <a:pt x="90792" y="1693532"/>
                </a:lnTo>
                <a:lnTo>
                  <a:pt x="121043" y="1727276"/>
                </a:lnTo>
                <a:lnTo>
                  <a:pt x="154787" y="1757527"/>
                </a:lnTo>
                <a:lnTo>
                  <a:pt x="191719" y="1783981"/>
                </a:lnTo>
                <a:lnTo>
                  <a:pt x="231521" y="1806308"/>
                </a:lnTo>
                <a:lnTo>
                  <a:pt x="273875" y="1824228"/>
                </a:lnTo>
                <a:lnTo>
                  <a:pt x="318503" y="1837397"/>
                </a:lnTo>
                <a:lnTo>
                  <a:pt x="365061" y="1845538"/>
                </a:lnTo>
                <a:lnTo>
                  <a:pt x="413258" y="1848319"/>
                </a:lnTo>
                <a:lnTo>
                  <a:pt x="1353451" y="1848319"/>
                </a:lnTo>
                <a:lnTo>
                  <a:pt x="1401648" y="1845538"/>
                </a:lnTo>
                <a:lnTo>
                  <a:pt x="1448206" y="1837397"/>
                </a:lnTo>
                <a:lnTo>
                  <a:pt x="1492821" y="1824228"/>
                </a:lnTo>
                <a:lnTo>
                  <a:pt x="1535188" y="1806308"/>
                </a:lnTo>
                <a:lnTo>
                  <a:pt x="1574990" y="1783981"/>
                </a:lnTo>
                <a:lnTo>
                  <a:pt x="1611922" y="1757527"/>
                </a:lnTo>
                <a:lnTo>
                  <a:pt x="1645666" y="1727276"/>
                </a:lnTo>
                <a:lnTo>
                  <a:pt x="1675917" y="1693532"/>
                </a:lnTo>
                <a:lnTo>
                  <a:pt x="1702358" y="1656600"/>
                </a:lnTo>
                <a:lnTo>
                  <a:pt x="1724698" y="1616798"/>
                </a:lnTo>
                <a:lnTo>
                  <a:pt x="1742605" y="1574431"/>
                </a:lnTo>
                <a:lnTo>
                  <a:pt x="1755787" y="1529816"/>
                </a:lnTo>
                <a:lnTo>
                  <a:pt x="1763915" y="1483258"/>
                </a:lnTo>
                <a:lnTo>
                  <a:pt x="1766697" y="1435061"/>
                </a:lnTo>
                <a:close/>
              </a:path>
              <a:path extrusionOk="0" h="1848485" w="3436620">
                <a:moveTo>
                  <a:pt x="3436505" y="413245"/>
                </a:moveTo>
                <a:lnTo>
                  <a:pt x="3433864" y="366623"/>
                </a:lnTo>
                <a:lnTo>
                  <a:pt x="3426066" y="320941"/>
                </a:lnTo>
                <a:lnTo>
                  <a:pt x="3413264" y="276631"/>
                </a:lnTo>
                <a:lnTo>
                  <a:pt x="3395637" y="234073"/>
                </a:lnTo>
                <a:lnTo>
                  <a:pt x="3373348" y="193687"/>
                </a:lnTo>
                <a:lnTo>
                  <a:pt x="3346577" y="155879"/>
                </a:lnTo>
                <a:lnTo>
                  <a:pt x="3315462" y="121043"/>
                </a:lnTo>
                <a:lnTo>
                  <a:pt x="3280626" y="89928"/>
                </a:lnTo>
                <a:lnTo>
                  <a:pt x="3242818" y="63157"/>
                </a:lnTo>
                <a:lnTo>
                  <a:pt x="3202432" y="40868"/>
                </a:lnTo>
                <a:lnTo>
                  <a:pt x="3159874" y="23241"/>
                </a:lnTo>
                <a:lnTo>
                  <a:pt x="3115551" y="10439"/>
                </a:lnTo>
                <a:lnTo>
                  <a:pt x="3069882" y="2641"/>
                </a:lnTo>
                <a:lnTo>
                  <a:pt x="3023247" y="0"/>
                </a:lnTo>
                <a:lnTo>
                  <a:pt x="2083054" y="0"/>
                </a:lnTo>
                <a:lnTo>
                  <a:pt x="2034857" y="2781"/>
                </a:lnTo>
                <a:lnTo>
                  <a:pt x="1988299" y="10909"/>
                </a:lnTo>
                <a:lnTo>
                  <a:pt x="1943684" y="24091"/>
                </a:lnTo>
                <a:lnTo>
                  <a:pt x="1901317" y="41998"/>
                </a:lnTo>
                <a:lnTo>
                  <a:pt x="1861515" y="64338"/>
                </a:lnTo>
                <a:lnTo>
                  <a:pt x="1824583" y="90792"/>
                </a:lnTo>
                <a:lnTo>
                  <a:pt x="1790839" y="121043"/>
                </a:lnTo>
                <a:lnTo>
                  <a:pt x="1760588" y="154787"/>
                </a:lnTo>
                <a:lnTo>
                  <a:pt x="1734134" y="191706"/>
                </a:lnTo>
                <a:lnTo>
                  <a:pt x="1711807" y="231508"/>
                </a:lnTo>
                <a:lnTo>
                  <a:pt x="1693887" y="273875"/>
                </a:lnTo>
                <a:lnTo>
                  <a:pt x="1680718" y="318490"/>
                </a:lnTo>
                <a:lnTo>
                  <a:pt x="1672577" y="365061"/>
                </a:lnTo>
                <a:lnTo>
                  <a:pt x="1669796" y="413245"/>
                </a:lnTo>
                <a:lnTo>
                  <a:pt x="1672577" y="461441"/>
                </a:lnTo>
                <a:lnTo>
                  <a:pt x="1680718" y="508000"/>
                </a:lnTo>
                <a:lnTo>
                  <a:pt x="1693887" y="552627"/>
                </a:lnTo>
                <a:lnTo>
                  <a:pt x="1711807" y="594982"/>
                </a:lnTo>
                <a:lnTo>
                  <a:pt x="1734134" y="634784"/>
                </a:lnTo>
                <a:lnTo>
                  <a:pt x="1760588" y="671715"/>
                </a:lnTo>
                <a:lnTo>
                  <a:pt x="1790839" y="705459"/>
                </a:lnTo>
                <a:lnTo>
                  <a:pt x="1824583" y="735711"/>
                </a:lnTo>
                <a:lnTo>
                  <a:pt x="1861515" y="762165"/>
                </a:lnTo>
                <a:lnTo>
                  <a:pt x="1901317" y="784491"/>
                </a:lnTo>
                <a:lnTo>
                  <a:pt x="1943684" y="802411"/>
                </a:lnTo>
                <a:lnTo>
                  <a:pt x="1988299" y="815581"/>
                </a:lnTo>
                <a:lnTo>
                  <a:pt x="2034857" y="823722"/>
                </a:lnTo>
                <a:lnTo>
                  <a:pt x="2083054" y="826503"/>
                </a:lnTo>
                <a:lnTo>
                  <a:pt x="3023247" y="826503"/>
                </a:lnTo>
                <a:lnTo>
                  <a:pt x="3071444" y="823722"/>
                </a:lnTo>
                <a:lnTo>
                  <a:pt x="3118002" y="815581"/>
                </a:lnTo>
                <a:lnTo>
                  <a:pt x="3162630" y="802411"/>
                </a:lnTo>
                <a:lnTo>
                  <a:pt x="3204984" y="784491"/>
                </a:lnTo>
                <a:lnTo>
                  <a:pt x="3244786" y="762165"/>
                </a:lnTo>
                <a:lnTo>
                  <a:pt x="3281718" y="735711"/>
                </a:lnTo>
                <a:lnTo>
                  <a:pt x="3315462" y="705459"/>
                </a:lnTo>
                <a:lnTo>
                  <a:pt x="3345713" y="671715"/>
                </a:lnTo>
                <a:lnTo>
                  <a:pt x="3372167" y="634784"/>
                </a:lnTo>
                <a:lnTo>
                  <a:pt x="3394494" y="594982"/>
                </a:lnTo>
                <a:lnTo>
                  <a:pt x="3412413" y="552627"/>
                </a:lnTo>
                <a:lnTo>
                  <a:pt x="3425583" y="508000"/>
                </a:lnTo>
                <a:lnTo>
                  <a:pt x="3433724" y="461441"/>
                </a:lnTo>
                <a:lnTo>
                  <a:pt x="3436505" y="413245"/>
                </a:lnTo>
                <a:close/>
              </a:path>
            </a:pathLst>
          </a:custGeom>
          <a:solidFill>
            <a:srgbClr val="307A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4" name="Google Shape;254;p5"/>
          <p:cNvSpPr txBox="1"/>
          <p:nvPr/>
        </p:nvSpPr>
        <p:spPr>
          <a:xfrm>
            <a:off x="2633599" y="3035629"/>
            <a:ext cx="2875280" cy="1680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682114" marR="5080" rtl="0" algn="ctr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4º PARTICIÓN  TRAIN=1,3,4,5  TEST=2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674495" rtl="0" algn="ctr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5º PARTICIÓN  TRAIN=2,3,4,5  TEST=1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"/>
          <p:cNvSpPr/>
          <p:nvPr/>
        </p:nvSpPr>
        <p:spPr>
          <a:xfrm>
            <a:off x="1742887" y="1686399"/>
            <a:ext cx="2280285" cy="2700655"/>
          </a:xfrm>
          <a:custGeom>
            <a:rect b="b" l="l" r="r" t="t"/>
            <a:pathLst>
              <a:path extrusionOk="0" h="2700654" w="2280285">
                <a:moveTo>
                  <a:pt x="2279849" y="1678337"/>
                </a:moveTo>
                <a:lnTo>
                  <a:pt x="282901" y="1678337"/>
                </a:lnTo>
                <a:lnTo>
                  <a:pt x="282901" y="137"/>
                </a:lnTo>
                <a:lnTo>
                  <a:pt x="149" y="137"/>
                </a:lnTo>
              </a:path>
              <a:path extrusionOk="0" h="2700654" w="2280285">
                <a:moveTo>
                  <a:pt x="561899" y="824099"/>
                </a:moveTo>
                <a:lnTo>
                  <a:pt x="280989" y="824099"/>
                </a:lnTo>
                <a:lnTo>
                  <a:pt x="280989" y="0"/>
                </a:lnTo>
                <a:lnTo>
                  <a:pt x="0" y="0"/>
                </a:lnTo>
              </a:path>
              <a:path extrusionOk="0" h="2700654" w="2280285">
                <a:moveTo>
                  <a:pt x="610049" y="2700149"/>
                </a:moveTo>
                <a:lnTo>
                  <a:pt x="305063" y="2700149"/>
                </a:lnTo>
                <a:lnTo>
                  <a:pt x="305063" y="149"/>
                </a:lnTo>
                <a:lnTo>
                  <a:pt x="149" y="149"/>
                </a:lnTo>
              </a:path>
            </a:pathLst>
          </a:custGeom>
          <a:noFill/>
          <a:ln cap="flat" cmpd="sng" w="9525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6608952" y="1849149"/>
            <a:ext cx="2053589" cy="1075055"/>
          </a:xfrm>
          <a:custGeom>
            <a:rect b="b" l="l" r="r" t="t"/>
            <a:pathLst>
              <a:path extrusionOk="0" h="1075055" w="2053590">
                <a:moveTo>
                  <a:pt x="1516199" y="1074599"/>
                </a:moveTo>
                <a:lnTo>
                  <a:pt x="537299" y="1074599"/>
                </a:lnTo>
                <a:lnTo>
                  <a:pt x="488394" y="1072404"/>
                </a:lnTo>
                <a:lnTo>
                  <a:pt x="440719" y="1065943"/>
                </a:lnTo>
                <a:lnTo>
                  <a:pt x="394464" y="1055407"/>
                </a:lnTo>
                <a:lnTo>
                  <a:pt x="349818" y="1040985"/>
                </a:lnTo>
                <a:lnTo>
                  <a:pt x="306971" y="1022867"/>
                </a:lnTo>
                <a:lnTo>
                  <a:pt x="266114" y="1001242"/>
                </a:lnTo>
                <a:lnTo>
                  <a:pt x="227435" y="976301"/>
                </a:lnTo>
                <a:lnTo>
                  <a:pt x="191124" y="948233"/>
                </a:lnTo>
                <a:lnTo>
                  <a:pt x="157371" y="917228"/>
                </a:lnTo>
                <a:lnTo>
                  <a:pt x="126366" y="883475"/>
                </a:lnTo>
                <a:lnTo>
                  <a:pt x="98298" y="847164"/>
                </a:lnTo>
                <a:lnTo>
                  <a:pt x="73357" y="808485"/>
                </a:lnTo>
                <a:lnTo>
                  <a:pt x="51732" y="767627"/>
                </a:lnTo>
                <a:lnTo>
                  <a:pt x="33614" y="724781"/>
                </a:lnTo>
                <a:lnTo>
                  <a:pt x="19192" y="680135"/>
                </a:lnTo>
                <a:lnTo>
                  <a:pt x="8656" y="633880"/>
                </a:lnTo>
                <a:lnTo>
                  <a:pt x="2195" y="586205"/>
                </a:lnTo>
                <a:lnTo>
                  <a:pt x="0" y="537299"/>
                </a:lnTo>
                <a:lnTo>
                  <a:pt x="2195" y="488394"/>
                </a:lnTo>
                <a:lnTo>
                  <a:pt x="8656" y="440719"/>
                </a:lnTo>
                <a:lnTo>
                  <a:pt x="19192" y="394464"/>
                </a:lnTo>
                <a:lnTo>
                  <a:pt x="33614" y="349818"/>
                </a:lnTo>
                <a:lnTo>
                  <a:pt x="51732" y="306972"/>
                </a:lnTo>
                <a:lnTo>
                  <a:pt x="73357" y="266114"/>
                </a:lnTo>
                <a:lnTo>
                  <a:pt x="98298" y="227435"/>
                </a:lnTo>
                <a:lnTo>
                  <a:pt x="126366" y="191124"/>
                </a:lnTo>
                <a:lnTo>
                  <a:pt x="157371" y="157371"/>
                </a:lnTo>
                <a:lnTo>
                  <a:pt x="191124" y="126366"/>
                </a:lnTo>
                <a:lnTo>
                  <a:pt x="227435" y="98298"/>
                </a:lnTo>
                <a:lnTo>
                  <a:pt x="266114" y="73357"/>
                </a:lnTo>
                <a:lnTo>
                  <a:pt x="306971" y="51732"/>
                </a:lnTo>
                <a:lnTo>
                  <a:pt x="349818" y="33614"/>
                </a:lnTo>
                <a:lnTo>
                  <a:pt x="394464" y="19192"/>
                </a:lnTo>
                <a:lnTo>
                  <a:pt x="440719" y="8656"/>
                </a:lnTo>
                <a:lnTo>
                  <a:pt x="488394" y="2195"/>
                </a:lnTo>
                <a:lnTo>
                  <a:pt x="537299" y="0"/>
                </a:lnTo>
                <a:lnTo>
                  <a:pt x="1516199" y="0"/>
                </a:lnTo>
                <a:lnTo>
                  <a:pt x="1563442" y="2079"/>
                </a:lnTo>
                <a:lnTo>
                  <a:pt x="1610005" y="8249"/>
                </a:lnTo>
                <a:lnTo>
                  <a:pt x="1655641" y="18408"/>
                </a:lnTo>
                <a:lnTo>
                  <a:pt x="1700102" y="32452"/>
                </a:lnTo>
                <a:lnTo>
                  <a:pt x="1743141" y="50279"/>
                </a:lnTo>
                <a:lnTo>
                  <a:pt x="1784511" y="71787"/>
                </a:lnTo>
                <a:lnTo>
                  <a:pt x="1823963" y="96874"/>
                </a:lnTo>
                <a:lnTo>
                  <a:pt x="1861251" y="125436"/>
                </a:lnTo>
                <a:lnTo>
                  <a:pt x="1896128" y="157371"/>
                </a:lnTo>
                <a:lnTo>
                  <a:pt x="1928063" y="192247"/>
                </a:lnTo>
                <a:lnTo>
                  <a:pt x="1956625" y="229535"/>
                </a:lnTo>
                <a:lnTo>
                  <a:pt x="1981711" y="268988"/>
                </a:lnTo>
                <a:lnTo>
                  <a:pt x="2003219" y="310357"/>
                </a:lnTo>
                <a:lnTo>
                  <a:pt x="2021047" y="353396"/>
                </a:lnTo>
                <a:lnTo>
                  <a:pt x="2035091" y="397858"/>
                </a:lnTo>
                <a:lnTo>
                  <a:pt x="2045250" y="443494"/>
                </a:lnTo>
                <a:lnTo>
                  <a:pt x="2051420" y="490057"/>
                </a:lnTo>
                <a:lnTo>
                  <a:pt x="2053499" y="537299"/>
                </a:lnTo>
                <a:lnTo>
                  <a:pt x="2051304" y="586205"/>
                </a:lnTo>
                <a:lnTo>
                  <a:pt x="2044843" y="633880"/>
                </a:lnTo>
                <a:lnTo>
                  <a:pt x="2034307" y="680135"/>
                </a:lnTo>
                <a:lnTo>
                  <a:pt x="2019885" y="724781"/>
                </a:lnTo>
                <a:lnTo>
                  <a:pt x="2001767" y="767627"/>
                </a:lnTo>
                <a:lnTo>
                  <a:pt x="1980142" y="808485"/>
                </a:lnTo>
                <a:lnTo>
                  <a:pt x="1955201" y="847164"/>
                </a:lnTo>
                <a:lnTo>
                  <a:pt x="1927133" y="883475"/>
                </a:lnTo>
                <a:lnTo>
                  <a:pt x="1896128" y="917228"/>
                </a:lnTo>
                <a:lnTo>
                  <a:pt x="1862375" y="948233"/>
                </a:lnTo>
                <a:lnTo>
                  <a:pt x="1826064" y="976301"/>
                </a:lnTo>
                <a:lnTo>
                  <a:pt x="1787385" y="1001242"/>
                </a:lnTo>
                <a:lnTo>
                  <a:pt x="1746527" y="1022867"/>
                </a:lnTo>
                <a:lnTo>
                  <a:pt x="1703681" y="1040985"/>
                </a:lnTo>
                <a:lnTo>
                  <a:pt x="1659035" y="1055407"/>
                </a:lnTo>
                <a:lnTo>
                  <a:pt x="1612780" y="1065943"/>
                </a:lnTo>
                <a:lnTo>
                  <a:pt x="1565105" y="1072404"/>
                </a:lnTo>
                <a:lnTo>
                  <a:pt x="1516199" y="1074599"/>
                </a:lnTo>
                <a:close/>
              </a:path>
            </a:pathLst>
          </a:custGeom>
          <a:solidFill>
            <a:srgbClr val="0944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7" name="Google Shape;257;p5"/>
          <p:cNvSpPr txBox="1"/>
          <p:nvPr/>
        </p:nvSpPr>
        <p:spPr>
          <a:xfrm>
            <a:off x="6869618" y="2043320"/>
            <a:ext cx="1532255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ELIMINACIÓN DEL RIESGO  ASOCIADO A LA  PARTICIÓN SIMPLE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8000"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047750"/>
            <a:ext cx="8229600" cy="380498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6"/>
          <p:cNvSpPr txBox="1"/>
          <p:nvPr/>
        </p:nvSpPr>
        <p:spPr>
          <a:xfrm>
            <a:off x="1066800" y="438150"/>
            <a:ext cx="7315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VALIDACIÓN MODELOS DE CLASIFICACIÓN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8000"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 txBox="1"/>
          <p:nvPr>
            <p:ph idx="1" type="body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69" name="Google Shape;269;p7"/>
          <p:cNvSpPr txBox="1"/>
          <p:nvPr/>
        </p:nvSpPr>
        <p:spPr>
          <a:xfrm>
            <a:off x="457200" y="285750"/>
            <a:ext cx="7924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VALIDACIÓN MODELOS DE CLASIFICACIÓN</a:t>
            </a:r>
            <a:endParaRPr/>
          </a:p>
        </p:txBody>
      </p:sp>
      <p:pic>
        <p:nvPicPr>
          <p:cNvPr id="270" name="Google Shape;2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971550"/>
            <a:ext cx="8686800" cy="38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8000"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"/>
          <p:cNvSpPr txBox="1"/>
          <p:nvPr/>
        </p:nvSpPr>
        <p:spPr>
          <a:xfrm>
            <a:off x="429370" y="361950"/>
            <a:ext cx="8153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VALIDACIÓN MODELOS DE REGRESIÓN</a:t>
            </a:r>
            <a:endParaRPr/>
          </a:p>
        </p:txBody>
      </p:sp>
      <p:pic>
        <p:nvPicPr>
          <p:cNvPr id="276" name="Google Shape;27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383" y="1276350"/>
            <a:ext cx="8621233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7370" y="3347085"/>
            <a:ext cx="2057399" cy="104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8000"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1" y="133350"/>
            <a:ext cx="70866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9"/>
          <p:cNvSpPr txBox="1"/>
          <p:nvPr/>
        </p:nvSpPr>
        <p:spPr>
          <a:xfrm>
            <a:off x="117288" y="361950"/>
            <a:ext cx="9906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Ó</a:t>
            </a:r>
            <a:endParaRPr b="1"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undidad">
  <a:themeElements>
    <a:clrScheme name="Profundidad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2022-07-18T16:31:37Z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2020-05-28T00:00:00Z</vt:filetime>
  </property>
  <property fmtid="{D5CDD505-2E9C-101B-9397-08002B2CF9AE}" pid="3" name="Creator">
    <vt:lpwstr>Google</vt:lpwstr>
  </property>
  <property fmtid="{D5CDD505-2E9C-101B-9397-08002B2CF9AE}" pid="4" name="LastSaved">
    <vt:filetime>2022-07-18T00:00:00Z</vt:filetime>
  </property>
</Properties>
</file>