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oppins"/>
      <p:regular r:id="rId21"/>
      <p:bold r:id="rId22"/>
      <p:italic r:id="rId23"/>
      <p:boldItalic r:id="rId24"/>
    </p:embeddedFont>
    <p:embeddedFont>
      <p:font typeface="Poppins Medium"/>
      <p:regular r:id="rId25"/>
      <p:bold r:id="rId26"/>
      <p:italic r:id="rId27"/>
      <p:boldItalic r:id="rId28"/>
    </p:embeddedFont>
    <p:embeddedFont>
      <p:font typeface="Poppins SemiBold"/>
      <p:regular r:id="rId29"/>
      <p:bold r:id="rId30"/>
      <p:italic r:id="rId31"/>
      <p:boldItalic r:id="rId32"/>
    </p:embeddedFont>
    <p:embeddedFont>
      <p:font typeface="Poppins ExtraBold"/>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5.xml"/><Relationship Id="rId33" Type="http://schemas.openxmlformats.org/officeDocument/2006/relationships/font" Target="fonts/PoppinsExtraBold-bold.fntdata"/><Relationship Id="rId10" Type="http://schemas.openxmlformats.org/officeDocument/2006/relationships/slide" Target="slides/slide4.xml"/><Relationship Id="rId32" Type="http://schemas.openxmlformats.org/officeDocument/2006/relationships/font" Target="fonts/PoppinsSemiBold-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oppinsExtra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7e265860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27e265860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Hello, this is my product comparison project for AI</a:t>
            </a:r>
            <a:endParaRPr sz="1200">
              <a:latin typeface="Poppins"/>
              <a:ea typeface="Poppins"/>
              <a:cs typeface="Poppins"/>
              <a:sym typeface="Poppi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9f86a857a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9f86a857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Orca 2 7B and 13B were the best local model I tested. I did not notice a difference between the two of them besides speed. 13B is slower predictably.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had no issues with the model, and it compared the products without making up facts in a very easy to understand fashion.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a2d0e3a0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g2a2d0e3a05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GPT 3.5 &amp; 4 were the best online model I tested. GPT 4 tends to babble on a bunch while 3.5 does this task very well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had no issues with the model, and it compared the products without making up facts in a very easy to understand fashion.</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latin typeface="Poppins"/>
              <a:ea typeface="Poppins"/>
              <a:cs typeface="Poppins"/>
              <a:sym typeface="Poppi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7e265860b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2" name="Google Shape;1072;g27e265860b1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latin typeface="Poppins"/>
                <a:ea typeface="Poppins"/>
                <a:cs typeface="Poppins"/>
                <a:sym typeface="Poppins"/>
              </a:rPr>
              <a:t>Here is a demo of my program</a:t>
            </a:r>
            <a:endParaRPr sz="1200">
              <a:latin typeface="Poppins"/>
              <a:ea typeface="Poppins"/>
              <a:cs typeface="Poppins"/>
              <a:sym typeface="Poppi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7e265860b1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8" name="Google Shape;1078;g27e265860b1_0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700">
              <a:latin typeface="Poppins"/>
              <a:ea typeface="Poppins"/>
              <a:cs typeface="Poppins"/>
              <a:sym typeface="Poppi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7e265860b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g27e265860b1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latin typeface="Poppins"/>
                <a:ea typeface="Poppins"/>
                <a:cs typeface="Poppins"/>
                <a:sym typeface="Poppins"/>
              </a:rPr>
              <a:t>Any questions?</a:t>
            </a:r>
            <a:endParaRPr sz="1200">
              <a:latin typeface="Poppins"/>
              <a:ea typeface="Poppins"/>
              <a:cs typeface="Poppins"/>
              <a:sym typeface="Poppi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7e265860b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4" name="Google Shape;1004;g27e265860b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I worked at home depot over the summer, and the most common question I got was</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[NEXT SLIDE]</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What’s the difference between these two products?</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These two lawnmowers are perfect examples of the types of products id be asked to compare on a day to day basis.</a:t>
            </a:r>
            <a:endParaRPr sz="1200">
              <a:latin typeface="Poppins"/>
              <a:ea typeface="Poppins"/>
              <a:cs typeface="Poppins"/>
              <a:sym typeface="Poppi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9ee57f906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9ee57f90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I worked at home depot over the summer, and the most common question I got was</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[NEXT SLIDE]</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What’s the difference between these two products?</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These two lawnmowers are perfect examples of the types of products id be asked to compare on a day to day basis.</a:t>
            </a:r>
            <a:endParaRPr sz="1200">
              <a:latin typeface="Poppins"/>
              <a:ea typeface="Poppins"/>
              <a:cs typeface="Poppins"/>
              <a:sym typeface="Poppi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7e265860b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g27e265860b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In this presentation I will go over a more detailed goal for the project, what models I chose to use, my demo application, and the results of what model I think worked the best for this task.</a:t>
            </a:r>
            <a:endParaRPr sz="1200">
              <a:solidFill>
                <a:schemeClr val="dk1"/>
              </a:solidFill>
              <a:latin typeface="Poppins"/>
              <a:ea typeface="Poppins"/>
              <a:cs typeface="Poppins"/>
              <a:sym typeface="Poppi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7e265860b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0" name="Google Shape;1030;g27e265860b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My goal for this project is to have an app that customers or associates could use, where you can scan two products, and a large language model would compare and summarize the differences between the two products in a easy to understand way.</a:t>
            </a:r>
            <a:endParaRPr sz="1700">
              <a:latin typeface="Poppins"/>
              <a:ea typeface="Poppins"/>
              <a:cs typeface="Poppins"/>
              <a:sym typeface="Poppi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7e265860b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6" name="Google Shape;1036;g27e265860b1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1200">
                <a:solidFill>
                  <a:schemeClr val="dk1"/>
                </a:solidFill>
                <a:latin typeface="Poppins"/>
                <a:ea typeface="Poppins"/>
                <a:cs typeface="Poppins"/>
                <a:sym typeface="Poppins"/>
              </a:rPr>
              <a:t>I chose to test a variety of models for this project.</a:t>
            </a:r>
            <a:endParaRPr sz="1700">
              <a:solidFill>
                <a:schemeClr val="dk1"/>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sz="1700">
              <a:latin typeface="Poppins"/>
              <a:ea typeface="Poppins"/>
              <a:cs typeface="Poppins"/>
              <a:sym typeface="Poppi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9f86a857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9f86a857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the LLAMA models from facebook worked well at all. It often times just ignored all user input, and make up random fake information that had nothing to do with the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did not see a difference between the models besides speed. 13b was slower then 7b, and 70b was slower than 13b.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9f86a857a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9f86a857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Open-herm-ez 2.5 mistr-ial 7B was definitely better at this task. It did though however lump the results into a giant block of text, and did not apply any formatting like bullet points to make it easier for the end user to read.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9f86a857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9f86a857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Wizard 7B was even better at performing this task. It gave detailed responses and compared the two products in an easy to read way. Unfortunately sometimes it would just crash and burn, and just return a new line as its response. I have no clue why as of now.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54" name="Shape 54"/>
        <p:cNvGrpSpPr/>
        <p:nvPr/>
      </p:nvGrpSpPr>
      <p:grpSpPr>
        <a:xfrm>
          <a:off x="0" y="0"/>
          <a:ext cx="0" cy="0"/>
          <a:chOff x="0" y="0"/>
          <a:chExt cx="0" cy="0"/>
        </a:xfrm>
      </p:grpSpPr>
      <p:sp>
        <p:nvSpPr>
          <p:cNvPr id="55" name="Google Shape;55;p14"/>
          <p:cNvSpPr/>
          <p:nvPr/>
        </p:nvSpPr>
        <p:spPr>
          <a:xfrm>
            <a:off x="2485500" y="-58750"/>
            <a:ext cx="6658613" cy="5342109"/>
          </a:xfrm>
          <a:custGeom>
            <a:rect b="b" l="l" r="r" t="t"/>
            <a:pathLst>
              <a:path extrusionOk="0" h="209803" w="244892">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ctrTitle"/>
          </p:nvPr>
        </p:nvSpPr>
        <p:spPr>
          <a:xfrm>
            <a:off x="4753150" y="782050"/>
            <a:ext cx="3761100" cy="2259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8D00"/>
              </a:buClr>
              <a:buSzPts val="5000"/>
              <a:buNone/>
              <a:defRPr sz="3500">
                <a:solidFill>
                  <a:srgbClr val="FFFFFF"/>
                </a:solidFil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6086225" y="3080875"/>
            <a:ext cx="2427900" cy="468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solidFill>
                  <a:schemeClr val="accent6"/>
                </a:solidFill>
                <a:latin typeface="Poppins Medium"/>
                <a:ea typeface="Poppins Medium"/>
                <a:cs typeface="Poppins Medium"/>
                <a:sym typeface="Poppins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8" name="Google Shape;58;p14"/>
          <p:cNvGrpSpPr/>
          <p:nvPr/>
        </p:nvGrpSpPr>
        <p:grpSpPr>
          <a:xfrm>
            <a:off x="-28812" y="-96"/>
            <a:ext cx="9201623" cy="5143690"/>
            <a:chOff x="234900" y="858250"/>
            <a:chExt cx="7138575" cy="3990450"/>
          </a:xfrm>
        </p:grpSpPr>
        <p:sp>
          <p:nvSpPr>
            <p:cNvPr id="59" name="Google Shape;59;p14"/>
            <p:cNvSpPr/>
            <p:nvPr/>
          </p:nvSpPr>
          <p:spPr>
            <a:xfrm>
              <a:off x="5679650" y="3937000"/>
              <a:ext cx="336950" cy="205775"/>
            </a:xfrm>
            <a:custGeom>
              <a:rect b="b" l="l" r="r" t="t"/>
              <a:pathLst>
                <a:path extrusionOk="0" h="8231" w="13478">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4757950" y="956925"/>
              <a:ext cx="238675" cy="146425"/>
            </a:xfrm>
            <a:custGeom>
              <a:rect b="b" l="l" r="r" t="t"/>
              <a:pathLst>
                <a:path extrusionOk="0" h="5857" w="9547">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5995700" y="858675"/>
              <a:ext cx="141225" cy="69800"/>
            </a:xfrm>
            <a:custGeom>
              <a:rect b="b" l="l" r="r" t="t"/>
              <a:pathLst>
                <a:path extrusionOk="0" h="2792" w="5649">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5921100" y="954925"/>
              <a:ext cx="291225" cy="150425"/>
            </a:xfrm>
            <a:custGeom>
              <a:rect b="b" l="l" r="r" t="t"/>
              <a:pathLst>
                <a:path extrusionOk="0" h="6017" w="11649">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6759775" y="3789800"/>
              <a:ext cx="304850" cy="304850"/>
            </a:xfrm>
            <a:custGeom>
              <a:rect b="b" l="l" r="r" t="t"/>
              <a:pathLst>
                <a:path extrusionOk="0" h="12194" w="12194">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2397150" y="4106650"/>
              <a:ext cx="304850" cy="304850"/>
            </a:xfrm>
            <a:custGeom>
              <a:rect b="b" l="l" r="r" t="t"/>
              <a:pathLst>
                <a:path extrusionOk="0" h="12194" w="12194">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6681975" y="4150775"/>
              <a:ext cx="108300" cy="108325"/>
            </a:xfrm>
            <a:custGeom>
              <a:rect b="b" l="l" r="r" t="t"/>
              <a:pathLst>
                <a:path extrusionOk="0" h="4333" w="4332">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6136100" y="4101450"/>
              <a:ext cx="108300" cy="108300"/>
            </a:xfrm>
            <a:custGeom>
              <a:rect b="b" l="l" r="r" t="t"/>
              <a:pathLst>
                <a:path extrusionOk="0" h="4332" w="4332">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7235075" y="1201200"/>
              <a:ext cx="69400" cy="158850"/>
            </a:xfrm>
            <a:custGeom>
              <a:rect b="b" l="l" r="r" t="t"/>
              <a:pathLst>
                <a:path extrusionOk="0" h="6354" w="2776">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7334925" y="1151450"/>
              <a:ext cx="38150" cy="208600"/>
            </a:xfrm>
            <a:custGeom>
              <a:rect b="b" l="l" r="r" t="t"/>
              <a:pathLst>
                <a:path extrusionOk="0" h="8344" w="1526">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7235075" y="1022700"/>
              <a:ext cx="138400" cy="39750"/>
            </a:xfrm>
            <a:custGeom>
              <a:rect b="b" l="l" r="r" t="t"/>
              <a:pathLst>
                <a:path extrusionOk="0" h="1590" w="5536">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7132375" y="4206925"/>
              <a:ext cx="104325" cy="104300"/>
            </a:xfrm>
            <a:custGeom>
              <a:rect b="b" l="l" r="r" t="t"/>
              <a:pathLst>
                <a:path extrusionOk="0" h="4172" w="4173">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7078250" y="4327250"/>
              <a:ext cx="212600" cy="111125"/>
            </a:xfrm>
            <a:custGeom>
              <a:rect b="b" l="l" r="r" t="t"/>
              <a:pathLst>
                <a:path extrusionOk="0" h="4445" w="8504">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6929850" y="4494500"/>
              <a:ext cx="104300" cy="104325"/>
            </a:xfrm>
            <a:custGeom>
              <a:rect b="b" l="l" r="r" t="t"/>
              <a:pathLst>
                <a:path extrusionOk="0" h="4173" w="4172">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6876100" y="4615225"/>
              <a:ext cx="212600" cy="111525"/>
            </a:xfrm>
            <a:custGeom>
              <a:rect b="b" l="l" r="r" t="t"/>
              <a:pathLst>
                <a:path extrusionOk="0" h="4461" w="8504">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7334925" y="4496525"/>
              <a:ext cx="38150" cy="100275"/>
            </a:xfrm>
            <a:custGeom>
              <a:rect b="b" l="l" r="r" t="t"/>
              <a:pathLst>
                <a:path extrusionOk="0" h="4011" w="1526">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7280800" y="4616450"/>
              <a:ext cx="92275" cy="110300"/>
            </a:xfrm>
            <a:custGeom>
              <a:rect b="b" l="l" r="r" t="t"/>
              <a:pathLst>
                <a:path extrusionOk="0" h="4412" w="3691">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7117150" y="4487700"/>
              <a:ext cx="137600" cy="159950"/>
            </a:xfrm>
            <a:custGeom>
              <a:rect b="b" l="l" r="r" t="t"/>
              <a:pathLst>
                <a:path extrusionOk="0" h="6398" w="5504">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6786250" y="1330350"/>
              <a:ext cx="130375" cy="130375"/>
            </a:xfrm>
            <a:custGeom>
              <a:rect b="b" l="l" r="r" t="t"/>
              <a:pathLst>
                <a:path extrusionOk="0" h="5215" w="5215">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5431775" y="1239700"/>
              <a:ext cx="130375" cy="130375"/>
            </a:xfrm>
            <a:custGeom>
              <a:rect b="b" l="l" r="r" t="t"/>
              <a:pathLst>
                <a:path extrusionOk="0" h="5215" w="5215">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7327725" y="1735025"/>
              <a:ext cx="45350" cy="45350"/>
            </a:xfrm>
            <a:custGeom>
              <a:rect b="b" l="l" r="r" t="t"/>
              <a:pathLst>
                <a:path extrusionOk="0" h="1814" w="1814">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6874075" y="1956825"/>
              <a:ext cx="130400" cy="130400"/>
            </a:xfrm>
            <a:custGeom>
              <a:rect b="b" l="l" r="r" t="t"/>
              <a:pathLst>
                <a:path extrusionOk="0" h="5216" w="5216">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5211575" y="1714175"/>
              <a:ext cx="130375" cy="130375"/>
            </a:xfrm>
            <a:custGeom>
              <a:rect b="b" l="l" r="r" t="t"/>
              <a:pathLst>
                <a:path extrusionOk="0" h="5215" w="5215">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6526350" y="1773550"/>
              <a:ext cx="108325" cy="108300"/>
            </a:xfrm>
            <a:custGeom>
              <a:rect b="b" l="l" r="r" t="t"/>
              <a:pathLst>
                <a:path extrusionOk="0" h="4332" w="4333">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3948150" y="1822475"/>
              <a:ext cx="108325" cy="108325"/>
            </a:xfrm>
            <a:custGeom>
              <a:rect b="b" l="l" r="r" t="t"/>
              <a:pathLst>
                <a:path extrusionOk="0" h="4333" w="4333">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4819725" y="1314300"/>
              <a:ext cx="318875" cy="318875"/>
            </a:xfrm>
            <a:custGeom>
              <a:rect b="b" l="l" r="r" t="t"/>
              <a:pathLst>
                <a:path extrusionOk="0" h="12755" w="12755">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6160550" y="4627275"/>
              <a:ext cx="108325" cy="108300"/>
            </a:xfrm>
            <a:custGeom>
              <a:rect b="b" l="l" r="r" t="t"/>
              <a:pathLst>
                <a:path extrusionOk="0" h="4332" w="4333">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4585500" y="1203600"/>
              <a:ext cx="153225" cy="153625"/>
            </a:xfrm>
            <a:custGeom>
              <a:rect b="b" l="l" r="r" t="t"/>
              <a:pathLst>
                <a:path extrusionOk="0" h="6145" w="6129">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059575" y="1067225"/>
              <a:ext cx="58175" cy="58175"/>
            </a:xfrm>
            <a:custGeom>
              <a:rect b="b" l="l" r="r" t="t"/>
              <a:pathLst>
                <a:path extrusionOk="0" h="2327" w="2327">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7030100" y="1106925"/>
              <a:ext cx="58200" cy="58200"/>
            </a:xfrm>
            <a:custGeom>
              <a:rect b="b" l="l" r="r" t="t"/>
              <a:pathLst>
                <a:path extrusionOk="0" h="2328" w="2328">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6533575" y="4346100"/>
              <a:ext cx="58175" cy="58200"/>
            </a:xfrm>
            <a:custGeom>
              <a:rect b="b" l="l" r="r" t="t"/>
              <a:pathLst>
                <a:path extrusionOk="0" h="2328" w="2327">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4728675" y="858675"/>
              <a:ext cx="67400" cy="62175"/>
            </a:xfrm>
            <a:custGeom>
              <a:rect b="b" l="l" r="r" t="t"/>
              <a:pathLst>
                <a:path extrusionOk="0" h="2487" w="2696">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7054175" y="4085000"/>
              <a:ext cx="58175" cy="58175"/>
            </a:xfrm>
            <a:custGeom>
              <a:rect b="b" l="l" r="r" t="t"/>
              <a:pathLst>
                <a:path extrusionOk="0" h="2327" w="2327">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5917100" y="1359625"/>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5869375" y="1330350"/>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5838875" y="1299850"/>
              <a:ext cx="204575" cy="204575"/>
            </a:xfrm>
            <a:custGeom>
              <a:rect b="b" l="l" r="r" t="t"/>
              <a:pathLst>
                <a:path extrusionOk="0" h="8183" w="8183">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5684475" y="1244100"/>
              <a:ext cx="513400" cy="435200"/>
            </a:xfrm>
            <a:custGeom>
              <a:rect b="b" l="l" r="r" t="t"/>
              <a:pathLst>
                <a:path extrusionOk="0" h="17408" w="20536">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5923100" y="1558550"/>
              <a:ext cx="36125" cy="36125"/>
            </a:xfrm>
            <a:custGeom>
              <a:rect b="b" l="l" r="r" t="t"/>
              <a:pathLst>
                <a:path extrusionOk="0" h="1445" w="1445">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6714450" y="1541825"/>
              <a:ext cx="290825" cy="234950"/>
            </a:xfrm>
            <a:custGeom>
              <a:rect b="b" l="l" r="r" t="t"/>
              <a:pathLst>
                <a:path extrusionOk="0" h="9398" w="11633">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5331900" y="858250"/>
              <a:ext cx="321700" cy="283600"/>
            </a:xfrm>
            <a:custGeom>
              <a:rect b="b" l="l" r="r" t="t"/>
              <a:pathLst>
                <a:path extrusionOk="0" h="11344" w="12868">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5391275" y="889250"/>
              <a:ext cx="201775" cy="185625"/>
            </a:xfrm>
            <a:custGeom>
              <a:rect b="b" l="l" r="r" t="t"/>
              <a:pathLst>
                <a:path extrusionOk="0" h="7425" w="8071">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6556425" y="4536625"/>
              <a:ext cx="32125" cy="32100"/>
            </a:xfrm>
            <a:custGeom>
              <a:rect b="b" l="l" r="r" t="t"/>
              <a:pathLst>
                <a:path extrusionOk="0" h="1284" w="1285">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6416850" y="4560275"/>
              <a:ext cx="149625" cy="149250"/>
            </a:xfrm>
            <a:custGeom>
              <a:rect b="b" l="l" r="r" t="t"/>
              <a:pathLst>
                <a:path extrusionOk="0" h="5970" w="5985">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6344250" y="4494100"/>
              <a:ext cx="294425" cy="281200"/>
            </a:xfrm>
            <a:custGeom>
              <a:rect b="b" l="l" r="r" t="t"/>
              <a:pathLst>
                <a:path extrusionOk="0" h="11248" w="11777">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6371925" y="928450"/>
              <a:ext cx="415950" cy="383875"/>
            </a:xfrm>
            <a:custGeom>
              <a:rect b="b" l="l" r="r" t="t"/>
              <a:pathLst>
                <a:path extrusionOk="0" h="15355" w="16638">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6575275" y="1103325"/>
              <a:ext cx="142425" cy="10050"/>
            </a:xfrm>
            <a:custGeom>
              <a:rect b="b" l="l" r="r" t="t"/>
              <a:pathLst>
                <a:path extrusionOk="0" h="402" w="5697">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6575275" y="1064825"/>
              <a:ext cx="142425" cy="10050"/>
            </a:xfrm>
            <a:custGeom>
              <a:rect b="b" l="l" r="r" t="t"/>
              <a:pathLst>
                <a:path extrusionOk="0" h="402" w="5697">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6575275" y="1025525"/>
              <a:ext cx="142425" cy="10050"/>
            </a:xfrm>
            <a:custGeom>
              <a:rect b="b" l="l" r="r" t="t"/>
              <a:pathLst>
                <a:path extrusionOk="0" h="402" w="5697">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6452150" y="1187150"/>
              <a:ext cx="13250" cy="12850"/>
            </a:xfrm>
            <a:custGeom>
              <a:rect b="b" l="l" r="r" t="t"/>
              <a:pathLst>
                <a:path extrusionOk="0" h="514" w="53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6483425" y="1187150"/>
              <a:ext cx="13275" cy="12850"/>
            </a:xfrm>
            <a:custGeom>
              <a:rect b="b" l="l" r="r" t="t"/>
              <a:pathLst>
                <a:path extrusionOk="0" h="514" w="531">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2792225" y="4289950"/>
              <a:ext cx="238675" cy="146825"/>
            </a:xfrm>
            <a:custGeom>
              <a:rect b="b" l="l" r="r" t="t"/>
              <a:pathLst>
                <a:path extrusionOk="0" h="5873" w="9547">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4029975" y="4119900"/>
              <a:ext cx="141225" cy="141600"/>
            </a:xfrm>
            <a:custGeom>
              <a:rect b="b" l="l" r="r" t="t"/>
              <a:pathLst>
                <a:path extrusionOk="0" h="5664" w="5649">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3955375" y="4287950"/>
              <a:ext cx="291225" cy="150425"/>
            </a:xfrm>
            <a:custGeom>
              <a:rect b="b" l="l" r="r" t="t"/>
              <a:pathLst>
                <a:path extrusionOk="0" h="6017" w="11649">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5269350" y="4533825"/>
              <a:ext cx="69000" cy="158850"/>
            </a:xfrm>
            <a:custGeom>
              <a:rect b="b" l="l" r="r" t="t"/>
              <a:pathLst>
                <a:path extrusionOk="0" h="6354" w="276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5369600" y="4484075"/>
              <a:ext cx="69025" cy="208600"/>
            </a:xfrm>
            <a:custGeom>
              <a:rect b="b" l="l" r="r" t="t"/>
              <a:pathLst>
                <a:path extrusionOk="0" h="8344" w="2761">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5469475" y="4434350"/>
              <a:ext cx="69025" cy="258325"/>
            </a:xfrm>
            <a:custGeom>
              <a:rect b="b" l="l" r="r" t="t"/>
              <a:pathLst>
                <a:path extrusionOk="0" h="10333" w="2761">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5568950" y="4384600"/>
              <a:ext cx="69425" cy="308075"/>
            </a:xfrm>
            <a:custGeom>
              <a:rect b="b" l="l" r="r" t="t"/>
              <a:pathLst>
                <a:path extrusionOk="0" h="12323" w="2777">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5269350" y="4218550"/>
              <a:ext cx="369025" cy="176100"/>
            </a:xfrm>
            <a:custGeom>
              <a:rect b="b" l="l" r="r" t="t"/>
              <a:pathLst>
                <a:path extrusionOk="0" h="7044" w="14761">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5469875" y="4801850"/>
              <a:ext cx="101100" cy="46850"/>
            </a:xfrm>
            <a:custGeom>
              <a:rect b="b" l="l" r="r" t="t"/>
              <a:pathLst>
                <a:path extrusionOk="0" h="1874" w="4044">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4820925" y="4663375"/>
              <a:ext cx="130375" cy="130375"/>
            </a:xfrm>
            <a:custGeom>
              <a:rect b="b" l="l" r="r" t="t"/>
              <a:pathLst>
                <a:path extrusionOk="0" h="5215" w="5215">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3466850" y="4572325"/>
              <a:ext cx="130375" cy="130375"/>
            </a:xfrm>
            <a:custGeom>
              <a:rect b="b" l="l" r="r" t="t"/>
              <a:pathLst>
                <a:path extrusionOk="0" h="5215" w="5215">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2853600" y="4647325"/>
              <a:ext cx="318875" cy="200575"/>
            </a:xfrm>
            <a:custGeom>
              <a:rect b="b" l="l" r="r" t="t"/>
              <a:pathLst>
                <a:path extrusionOk="0" h="8023" w="12755">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3093850" y="4399850"/>
              <a:ext cx="58175" cy="58175"/>
            </a:xfrm>
            <a:custGeom>
              <a:rect b="b" l="l" r="r" t="t"/>
              <a:pathLst>
                <a:path extrusionOk="0" h="2327" w="2327">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5064775" y="4439550"/>
              <a:ext cx="58200" cy="58200"/>
            </a:xfrm>
            <a:custGeom>
              <a:rect b="b" l="l" r="r" t="t"/>
              <a:pathLst>
                <a:path extrusionOk="0" h="2328" w="2328">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3951375" y="4692650"/>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3904050" y="4663375"/>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3873550" y="4632475"/>
              <a:ext cx="204600" cy="204575"/>
            </a:xfrm>
            <a:custGeom>
              <a:rect b="b" l="l" r="r" t="t"/>
              <a:pathLst>
                <a:path extrusionOk="0" h="8183" w="8184">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3719150" y="4577125"/>
              <a:ext cx="513400" cy="270775"/>
            </a:xfrm>
            <a:custGeom>
              <a:rect b="b" l="l" r="r" t="t"/>
              <a:pathLst>
                <a:path extrusionOk="0" h="10831" w="20536">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3366175" y="4153575"/>
              <a:ext cx="321700" cy="321300"/>
            </a:xfrm>
            <a:custGeom>
              <a:rect b="b" l="l" r="r" t="t"/>
              <a:pathLst>
                <a:path extrusionOk="0" h="12852" w="12868">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3425150" y="4221525"/>
              <a:ext cx="202575" cy="186375"/>
            </a:xfrm>
            <a:custGeom>
              <a:rect b="b" l="l" r="r" t="t"/>
              <a:pathLst>
                <a:path extrusionOk="0" h="7455" w="8103">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4405800" y="4261475"/>
              <a:ext cx="416350" cy="383875"/>
            </a:xfrm>
            <a:custGeom>
              <a:rect b="b" l="l" r="r" t="t"/>
              <a:pathLst>
                <a:path extrusionOk="0" h="15355" w="16654">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4609550" y="4436350"/>
              <a:ext cx="142425" cy="10050"/>
            </a:xfrm>
            <a:custGeom>
              <a:rect b="b" l="l" r="r" t="t"/>
              <a:pathLst>
                <a:path extrusionOk="0" h="402" w="5697">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4609550" y="4397450"/>
              <a:ext cx="142425" cy="10050"/>
            </a:xfrm>
            <a:custGeom>
              <a:rect b="b" l="l" r="r" t="t"/>
              <a:pathLst>
                <a:path extrusionOk="0" h="402" w="5697">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4609550" y="4358550"/>
              <a:ext cx="142425" cy="10050"/>
            </a:xfrm>
            <a:custGeom>
              <a:rect b="b" l="l" r="r" t="t"/>
              <a:pathLst>
                <a:path extrusionOk="0" h="402" w="5697">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4486825" y="4520175"/>
              <a:ext cx="12850" cy="12850"/>
            </a:xfrm>
            <a:custGeom>
              <a:rect b="b" l="l" r="r" t="t"/>
              <a:pathLst>
                <a:path extrusionOk="0" h="514" w="514">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4517700" y="4519775"/>
              <a:ext cx="13275" cy="12850"/>
            </a:xfrm>
            <a:custGeom>
              <a:rect b="b" l="l" r="r" t="t"/>
              <a:pathLst>
                <a:path extrusionOk="0" h="514" w="531">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234900" y="891950"/>
              <a:ext cx="112725" cy="145625"/>
            </a:xfrm>
            <a:custGeom>
              <a:rect b="b" l="l" r="r" t="t"/>
              <a:pathLst>
                <a:path extrusionOk="0" h="5825" w="4509">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391625" y="858675"/>
              <a:ext cx="50975" cy="4425"/>
            </a:xfrm>
            <a:custGeom>
              <a:rect b="b" l="l" r="r" t="t"/>
              <a:pathLst>
                <a:path extrusionOk="0" h="177" w="2039">
                  <a:moveTo>
                    <a:pt x="1" y="0"/>
                  </a:moveTo>
                  <a:cubicBezTo>
                    <a:pt x="322" y="128"/>
                    <a:pt x="675" y="176"/>
                    <a:pt x="1012" y="176"/>
                  </a:cubicBezTo>
                  <a:cubicBezTo>
                    <a:pt x="1349" y="176"/>
                    <a:pt x="1718" y="128"/>
                    <a:pt x="203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1271300" y="889950"/>
              <a:ext cx="291625" cy="150425"/>
            </a:xfrm>
            <a:custGeom>
              <a:rect b="b" l="l" r="r" t="t"/>
              <a:pathLst>
                <a:path extrusionOk="0" h="6017" w="11665">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2136850" y="1265775"/>
              <a:ext cx="130375" cy="130375"/>
            </a:xfrm>
            <a:custGeom>
              <a:rect b="b" l="l" r="r" t="t"/>
              <a:pathLst>
                <a:path extrusionOk="0" h="5215" w="5215">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783200" y="1174725"/>
              <a:ext cx="130375" cy="130375"/>
            </a:xfrm>
            <a:custGeom>
              <a:rect b="b" l="l" r="r" t="t"/>
              <a:pathLst>
                <a:path extrusionOk="0" h="5215" w="5215">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2225100" y="1891450"/>
              <a:ext cx="130375" cy="130375"/>
            </a:xfrm>
            <a:custGeom>
              <a:rect b="b" l="l" r="r" t="t"/>
              <a:pathLst>
                <a:path extrusionOk="0" h="5215" w="5215">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562600" y="1648400"/>
              <a:ext cx="130375" cy="130375"/>
            </a:xfrm>
            <a:custGeom>
              <a:rect b="b" l="l" r="r" t="t"/>
              <a:pathLst>
                <a:path extrusionOk="0" h="5215" w="5215">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1876950" y="1708575"/>
              <a:ext cx="108325" cy="108300"/>
            </a:xfrm>
            <a:custGeom>
              <a:rect b="b" l="l" r="r" t="t"/>
              <a:pathLst>
                <a:path extrusionOk="0" h="4332" w="4333">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235300" y="1249325"/>
              <a:ext cx="253925" cy="318875"/>
            </a:xfrm>
            <a:custGeom>
              <a:rect b="b" l="l" r="r" t="t"/>
              <a:pathLst>
                <a:path extrusionOk="0" h="12755" w="10157">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410575" y="1001450"/>
              <a:ext cx="58175" cy="58175"/>
            </a:xfrm>
            <a:custGeom>
              <a:rect b="b" l="l" r="r" t="t"/>
              <a:pathLst>
                <a:path extrusionOk="0" h="2327" w="2327">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1268100" y="1294250"/>
              <a:ext cx="46550" cy="83450"/>
            </a:xfrm>
            <a:custGeom>
              <a:rect b="b" l="l" r="r" t="t"/>
              <a:pathLst>
                <a:path extrusionOk="0" h="3338" w="1862">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1220375" y="1265375"/>
              <a:ext cx="143200" cy="143200"/>
            </a:xfrm>
            <a:custGeom>
              <a:rect b="b" l="l" r="r" t="t"/>
              <a:pathLst>
                <a:path extrusionOk="0" h="5728" w="5728">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1189900" y="1234875"/>
              <a:ext cx="204575" cy="204575"/>
            </a:xfrm>
            <a:custGeom>
              <a:rect b="b" l="l" r="r" t="t"/>
              <a:pathLst>
                <a:path extrusionOk="0" h="8183" w="8183">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1034675" y="1179125"/>
              <a:ext cx="513400" cy="435200"/>
            </a:xfrm>
            <a:custGeom>
              <a:rect b="b" l="l" r="r" t="t"/>
              <a:pathLst>
                <a:path extrusionOk="0" h="17408" w="20536">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1274125" y="1493575"/>
              <a:ext cx="36125" cy="35725"/>
            </a:xfrm>
            <a:custGeom>
              <a:rect b="b" l="l" r="r" t="t"/>
              <a:pathLst>
                <a:path extrusionOk="0" h="1429" w="1445">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2066675" y="1476325"/>
              <a:ext cx="289200" cy="237475"/>
            </a:xfrm>
            <a:custGeom>
              <a:rect b="b" l="l" r="r" t="t"/>
              <a:pathLst>
                <a:path extrusionOk="0" h="9499" w="11568">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682925" y="858250"/>
              <a:ext cx="321700" cy="218625"/>
            </a:xfrm>
            <a:custGeom>
              <a:rect b="b" l="l" r="r" t="t"/>
              <a:pathLst>
                <a:path extrusionOk="0" h="8745" w="12868">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742675" y="858675"/>
              <a:ext cx="201375" cy="150425"/>
            </a:xfrm>
            <a:custGeom>
              <a:rect b="b" l="l" r="r" t="t"/>
              <a:pathLst>
                <a:path extrusionOk="0" h="6017" w="8055">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1722125" y="863075"/>
              <a:ext cx="416350" cy="384275"/>
            </a:xfrm>
            <a:custGeom>
              <a:rect b="b" l="l" r="r" t="t"/>
              <a:pathLst>
                <a:path extrusionOk="0" h="15371" w="16654">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1926275" y="1037950"/>
              <a:ext cx="142425" cy="10050"/>
            </a:xfrm>
            <a:custGeom>
              <a:rect b="b" l="l" r="r" t="t"/>
              <a:pathLst>
                <a:path extrusionOk="0" h="402" w="5697">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1926275" y="999450"/>
              <a:ext cx="142425" cy="10050"/>
            </a:xfrm>
            <a:custGeom>
              <a:rect b="b" l="l" r="r" t="t"/>
              <a:pathLst>
                <a:path extrusionOk="0" h="402" w="5697">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1926275" y="960550"/>
              <a:ext cx="142425" cy="10050"/>
            </a:xfrm>
            <a:custGeom>
              <a:rect b="b" l="l" r="r" t="t"/>
              <a:pathLst>
                <a:path extrusionOk="0" h="402" w="5697">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1802750" y="1121775"/>
              <a:ext cx="13250" cy="13250"/>
            </a:xfrm>
            <a:custGeom>
              <a:rect b="b" l="l" r="r" t="t"/>
              <a:pathLst>
                <a:path extrusionOk="0" h="530" w="53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1834425" y="1121775"/>
              <a:ext cx="13275" cy="13250"/>
            </a:xfrm>
            <a:custGeom>
              <a:rect b="b" l="l" r="r" t="t"/>
              <a:pathLst>
                <a:path extrusionOk="0" h="530" w="531">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5809600" y="4252250"/>
              <a:ext cx="320100" cy="316875"/>
            </a:xfrm>
            <a:custGeom>
              <a:rect b="b" l="l" r="r" t="t"/>
              <a:pathLst>
                <a:path extrusionOk="0" h="12675" w="12804">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238525" y="4091425"/>
              <a:ext cx="336925" cy="205775"/>
            </a:xfrm>
            <a:custGeom>
              <a:rect b="b" l="l" r="r" t="t"/>
              <a:pathLst>
                <a:path extrusionOk="0" h="8231" w="13477">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1318650" y="3944625"/>
              <a:ext cx="304850" cy="304850"/>
            </a:xfrm>
            <a:custGeom>
              <a:rect b="b" l="l" r="r" t="t"/>
              <a:pathLst>
                <a:path extrusionOk="0" h="12194" w="12194">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1241225" y="4305600"/>
              <a:ext cx="108325" cy="108325"/>
            </a:xfrm>
            <a:custGeom>
              <a:rect b="b" l="l" r="r" t="t"/>
              <a:pathLst>
                <a:path extrusionOk="0" h="4333" w="4333">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694950" y="4256275"/>
              <a:ext cx="108325" cy="108300"/>
            </a:xfrm>
            <a:custGeom>
              <a:rect b="b" l="l" r="r" t="t"/>
              <a:pathLst>
                <a:path extrusionOk="0" h="4332" w="4333">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1691650" y="4361750"/>
              <a:ext cx="104300" cy="104300"/>
            </a:xfrm>
            <a:custGeom>
              <a:rect b="b" l="l" r="r" t="t"/>
              <a:pathLst>
                <a:path extrusionOk="0" h="4172" w="4172">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1637500" y="4482075"/>
              <a:ext cx="212600" cy="111125"/>
            </a:xfrm>
            <a:custGeom>
              <a:rect b="b" l="l" r="r" t="t"/>
              <a:pathLst>
                <a:path extrusionOk="0" h="4445" w="8504">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1489100" y="4649325"/>
              <a:ext cx="104300" cy="104300"/>
            </a:xfrm>
            <a:custGeom>
              <a:rect b="b" l="l" r="r" t="t"/>
              <a:pathLst>
                <a:path extrusionOk="0" h="4172" w="4172">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1438975" y="4770450"/>
              <a:ext cx="204575" cy="77450"/>
            </a:xfrm>
            <a:custGeom>
              <a:rect b="b" l="l" r="r" t="t"/>
              <a:pathLst>
                <a:path extrusionOk="0" h="3098" w="8183">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1894200" y="4649325"/>
              <a:ext cx="104300" cy="104300"/>
            </a:xfrm>
            <a:custGeom>
              <a:rect b="b" l="l" r="r" t="t"/>
              <a:pathLst>
                <a:path extrusionOk="0" h="4172" w="4172">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1844075" y="4770450"/>
              <a:ext cx="204575" cy="77450"/>
            </a:xfrm>
            <a:custGeom>
              <a:rect b="b" l="l" r="r" t="t"/>
              <a:pathLst>
                <a:path extrusionOk="0" h="3098" w="8183">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1676000" y="4642100"/>
              <a:ext cx="137200" cy="159675"/>
            </a:xfrm>
            <a:custGeom>
              <a:rect b="b" l="l" r="r" t="t"/>
              <a:pathLst>
                <a:path extrusionOk="0" h="6387" w="5488">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719825" y="4782500"/>
              <a:ext cx="108300" cy="65400"/>
            </a:xfrm>
            <a:custGeom>
              <a:rect b="b" l="l" r="r" t="t"/>
              <a:pathLst>
                <a:path extrusionOk="0" h="2616" w="4332">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1092825" y="4500925"/>
              <a:ext cx="58175" cy="58175"/>
            </a:xfrm>
            <a:custGeom>
              <a:rect b="b" l="l" r="r" t="t"/>
              <a:pathLst>
                <a:path extrusionOk="0" h="2327" w="2327">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1613450" y="4239825"/>
              <a:ext cx="58175" cy="58175"/>
            </a:xfrm>
            <a:custGeom>
              <a:rect b="b" l="l" r="r" t="t"/>
              <a:pathLst>
                <a:path extrusionOk="0" h="2327" w="2327">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2160925" y="4605200"/>
              <a:ext cx="58175" cy="58200"/>
            </a:xfrm>
            <a:custGeom>
              <a:rect b="b" l="l" r="r" t="t"/>
              <a:pathLst>
                <a:path extrusionOk="0" h="2328" w="2327">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2094750" y="4163600"/>
              <a:ext cx="158050" cy="294425"/>
            </a:xfrm>
            <a:custGeom>
              <a:rect b="b" l="l" r="r" t="t"/>
              <a:pathLst>
                <a:path extrusionOk="0" h="11777" w="6322">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1114875" y="4691450"/>
              <a:ext cx="32925" cy="32100"/>
            </a:xfrm>
            <a:custGeom>
              <a:rect b="b" l="l" r="r" t="t"/>
              <a:pathLst>
                <a:path extrusionOk="0" h="1284" w="1317">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976100" y="4715100"/>
              <a:ext cx="149650" cy="132800"/>
            </a:xfrm>
            <a:custGeom>
              <a:rect b="b" l="l" r="r" t="t"/>
              <a:pathLst>
                <a:path extrusionOk="0" h="5312" w="5986">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903925" y="4648925"/>
              <a:ext cx="295225" cy="199775"/>
            </a:xfrm>
            <a:custGeom>
              <a:rect b="b" l="l" r="r" t="t"/>
              <a:pathLst>
                <a:path extrusionOk="0" h="7991" w="11809">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368875" y="4407475"/>
              <a:ext cx="319675" cy="317675"/>
            </a:xfrm>
            <a:custGeom>
              <a:rect b="b" l="l" r="r" t="t"/>
              <a:pathLst>
                <a:path extrusionOk="0" h="12707" w="12787">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2544350" y="909600"/>
              <a:ext cx="337350" cy="206175"/>
            </a:xfrm>
            <a:custGeom>
              <a:rect b="b" l="l" r="r" t="t"/>
              <a:pathLst>
                <a:path extrusionOk="0" h="8247" w="13494">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3624875" y="858675"/>
              <a:ext cx="304850" cy="208975"/>
            </a:xfrm>
            <a:custGeom>
              <a:rect b="b" l="l" r="r" t="t"/>
              <a:pathLst>
                <a:path extrusionOk="0" h="8359" w="12194">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3547475" y="1123775"/>
              <a:ext cx="108325" cy="108325"/>
            </a:xfrm>
            <a:custGeom>
              <a:rect b="b" l="l" r="r" t="t"/>
              <a:pathLst>
                <a:path extrusionOk="0" h="4333" w="4333">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3001200" y="1074850"/>
              <a:ext cx="108325" cy="108325"/>
            </a:xfrm>
            <a:custGeom>
              <a:rect b="b" l="l" r="r" t="t"/>
              <a:pathLst>
                <a:path extrusionOk="0" h="4333" w="4333">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3997900" y="1179525"/>
              <a:ext cx="104300" cy="104725"/>
            </a:xfrm>
            <a:custGeom>
              <a:rect b="b" l="l" r="r" t="t"/>
              <a:pathLst>
                <a:path extrusionOk="0" h="4189" w="4172">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3943750" y="1300250"/>
              <a:ext cx="212600" cy="111525"/>
            </a:xfrm>
            <a:custGeom>
              <a:rect b="b" l="l" r="r" t="t"/>
              <a:pathLst>
                <a:path extrusionOk="0" h="4461" w="8504">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3795350" y="1467900"/>
              <a:ext cx="104300" cy="104325"/>
            </a:xfrm>
            <a:custGeom>
              <a:rect b="b" l="l" r="r" t="t"/>
              <a:pathLst>
                <a:path extrusionOk="0" h="4173" w="4172">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3741200" y="1588250"/>
              <a:ext cx="212600" cy="111125"/>
            </a:xfrm>
            <a:custGeom>
              <a:rect b="b" l="l" r="r" t="t"/>
              <a:pathLst>
                <a:path extrusionOk="0" h="4445" w="8504">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4200050" y="1467900"/>
              <a:ext cx="104300" cy="104325"/>
            </a:xfrm>
            <a:custGeom>
              <a:rect b="b" l="l" r="r" t="t"/>
              <a:pathLst>
                <a:path extrusionOk="0" h="4173" w="4172">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4145900" y="1588650"/>
              <a:ext cx="212600" cy="111525"/>
            </a:xfrm>
            <a:custGeom>
              <a:rect b="b" l="l" r="r" t="t"/>
              <a:pathLst>
                <a:path extrusionOk="0" h="4461" w="8504">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3982250" y="1460300"/>
              <a:ext cx="137600" cy="160050"/>
            </a:xfrm>
            <a:custGeom>
              <a:rect b="b" l="l" r="r" t="t"/>
              <a:pathLst>
                <a:path extrusionOk="0" h="6402" w="5504">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3025675" y="1600675"/>
              <a:ext cx="108300" cy="108325"/>
            </a:xfrm>
            <a:custGeom>
              <a:rect b="b" l="l" r="r" t="t"/>
              <a:pathLst>
                <a:path extrusionOk="0" h="4333" w="4332">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3398675" y="1319900"/>
              <a:ext cx="58175" cy="58200"/>
            </a:xfrm>
            <a:custGeom>
              <a:rect b="b" l="l" r="r" t="t"/>
              <a:pathLst>
                <a:path extrusionOk="0" h="2328" w="2327">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3919675" y="1058400"/>
              <a:ext cx="58200" cy="58175"/>
            </a:xfrm>
            <a:custGeom>
              <a:rect b="b" l="l" r="r" t="t"/>
              <a:pathLst>
                <a:path extrusionOk="0" h="2327" w="2328">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4466775" y="1423800"/>
              <a:ext cx="57775" cy="58175"/>
            </a:xfrm>
            <a:custGeom>
              <a:rect b="b" l="l" r="r" t="t"/>
              <a:pathLst>
                <a:path extrusionOk="0" h="2327" w="2311">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4400575" y="982200"/>
              <a:ext cx="157675" cy="294025"/>
            </a:xfrm>
            <a:custGeom>
              <a:rect b="b" l="l" r="r" t="t"/>
              <a:pathLst>
                <a:path extrusionOk="0" h="11761" w="6307">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3421125" y="1510425"/>
              <a:ext cx="32125" cy="32125"/>
            </a:xfrm>
            <a:custGeom>
              <a:rect b="b" l="l" r="r" t="t"/>
              <a:pathLst>
                <a:path extrusionOk="0" h="1285" w="1285">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3281950" y="1533700"/>
              <a:ext cx="149225" cy="149225"/>
            </a:xfrm>
            <a:custGeom>
              <a:rect b="b" l="l" r="r" t="t"/>
              <a:pathLst>
                <a:path extrusionOk="0" h="5969" w="5969">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3208950" y="1466700"/>
              <a:ext cx="294425" cy="281200"/>
            </a:xfrm>
            <a:custGeom>
              <a:rect b="b" l="l" r="r" t="t"/>
              <a:pathLst>
                <a:path extrusionOk="0" h="11248" w="11777">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2676325" y="1225650"/>
              <a:ext cx="318875" cy="316900"/>
            </a:xfrm>
            <a:custGeom>
              <a:rect b="b" l="l" r="r" t="t"/>
              <a:pathLst>
                <a:path extrusionOk="0" h="12676" w="12755">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200" name="Shape 200"/>
        <p:cNvGrpSpPr/>
        <p:nvPr/>
      </p:nvGrpSpPr>
      <p:grpSpPr>
        <a:xfrm>
          <a:off x="0" y="0"/>
          <a:ext cx="0" cy="0"/>
          <a:chOff x="0" y="0"/>
          <a:chExt cx="0" cy="0"/>
        </a:xfrm>
      </p:grpSpPr>
      <p:sp>
        <p:nvSpPr>
          <p:cNvPr id="201" name="Google Shape;201;p15"/>
          <p:cNvSpPr txBox="1"/>
          <p:nvPr>
            <p:ph type="title"/>
          </p:nvPr>
        </p:nvSpPr>
        <p:spPr>
          <a:xfrm>
            <a:off x="2111400" y="465250"/>
            <a:ext cx="49212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200"/>
              <a:buNone/>
              <a:defRPr sz="2400">
                <a:solidFill>
                  <a:srgbClr val="FFFFFF"/>
                </a:solidFill>
              </a:defRPr>
            </a:lvl1pPr>
            <a:lvl2pPr lvl="1" rtl="0" algn="l">
              <a:lnSpc>
                <a:spcPct val="100000"/>
              </a:lnSpc>
              <a:spcBef>
                <a:spcPts val="0"/>
              </a:spcBef>
              <a:spcAft>
                <a:spcPts val="0"/>
              </a:spcAft>
              <a:buClr>
                <a:srgbClr val="000000"/>
              </a:buClr>
              <a:buSzPts val="2800"/>
              <a:buNone/>
              <a:defRPr>
                <a:solidFill>
                  <a:srgbClr val="000000"/>
                </a:solidFill>
              </a:defRPr>
            </a:lvl2pPr>
            <a:lvl3pPr lvl="2" rtl="0" algn="l">
              <a:lnSpc>
                <a:spcPct val="100000"/>
              </a:lnSpc>
              <a:spcBef>
                <a:spcPts val="0"/>
              </a:spcBef>
              <a:spcAft>
                <a:spcPts val="0"/>
              </a:spcAft>
              <a:buClr>
                <a:srgbClr val="000000"/>
              </a:buClr>
              <a:buSzPts val="2800"/>
              <a:buNone/>
              <a:defRPr>
                <a:solidFill>
                  <a:srgbClr val="000000"/>
                </a:solidFill>
              </a:defRPr>
            </a:lvl3pPr>
            <a:lvl4pPr lvl="3" rtl="0" algn="l">
              <a:lnSpc>
                <a:spcPct val="100000"/>
              </a:lnSpc>
              <a:spcBef>
                <a:spcPts val="0"/>
              </a:spcBef>
              <a:spcAft>
                <a:spcPts val="0"/>
              </a:spcAft>
              <a:buClr>
                <a:srgbClr val="000000"/>
              </a:buClr>
              <a:buSzPts val="2800"/>
              <a:buNone/>
              <a:defRPr>
                <a:solidFill>
                  <a:srgbClr val="000000"/>
                </a:solidFill>
              </a:defRPr>
            </a:lvl4pPr>
            <a:lvl5pPr lvl="4" rtl="0" algn="l">
              <a:lnSpc>
                <a:spcPct val="100000"/>
              </a:lnSpc>
              <a:spcBef>
                <a:spcPts val="0"/>
              </a:spcBef>
              <a:spcAft>
                <a:spcPts val="0"/>
              </a:spcAft>
              <a:buClr>
                <a:srgbClr val="000000"/>
              </a:buClr>
              <a:buSzPts val="2800"/>
              <a:buNone/>
              <a:defRPr>
                <a:solidFill>
                  <a:srgbClr val="000000"/>
                </a:solidFill>
              </a:defRPr>
            </a:lvl5pPr>
            <a:lvl6pPr lvl="5" rtl="0" algn="l">
              <a:lnSpc>
                <a:spcPct val="100000"/>
              </a:lnSpc>
              <a:spcBef>
                <a:spcPts val="0"/>
              </a:spcBef>
              <a:spcAft>
                <a:spcPts val="0"/>
              </a:spcAft>
              <a:buClr>
                <a:srgbClr val="000000"/>
              </a:buClr>
              <a:buSzPts val="2800"/>
              <a:buNone/>
              <a:defRPr>
                <a:solidFill>
                  <a:srgbClr val="000000"/>
                </a:solidFill>
              </a:defRPr>
            </a:lvl6pPr>
            <a:lvl7pPr lvl="6" rtl="0" algn="l">
              <a:lnSpc>
                <a:spcPct val="100000"/>
              </a:lnSpc>
              <a:spcBef>
                <a:spcPts val="0"/>
              </a:spcBef>
              <a:spcAft>
                <a:spcPts val="0"/>
              </a:spcAft>
              <a:buClr>
                <a:srgbClr val="000000"/>
              </a:buClr>
              <a:buSzPts val="2800"/>
              <a:buNone/>
              <a:defRPr>
                <a:solidFill>
                  <a:srgbClr val="000000"/>
                </a:solidFill>
              </a:defRPr>
            </a:lvl7pPr>
            <a:lvl8pPr lvl="7" rtl="0" algn="l">
              <a:lnSpc>
                <a:spcPct val="100000"/>
              </a:lnSpc>
              <a:spcBef>
                <a:spcPts val="0"/>
              </a:spcBef>
              <a:spcAft>
                <a:spcPts val="0"/>
              </a:spcAft>
              <a:buClr>
                <a:srgbClr val="000000"/>
              </a:buClr>
              <a:buSzPts val="2800"/>
              <a:buNone/>
              <a:defRPr>
                <a:solidFill>
                  <a:srgbClr val="000000"/>
                </a:solidFill>
              </a:defRPr>
            </a:lvl8pPr>
            <a:lvl9pPr lvl="8" rtl="0" algn="l">
              <a:lnSpc>
                <a:spcPct val="100000"/>
              </a:lnSpc>
              <a:spcBef>
                <a:spcPts val="0"/>
              </a:spcBef>
              <a:spcAft>
                <a:spcPts val="0"/>
              </a:spcAft>
              <a:buClr>
                <a:srgbClr val="000000"/>
              </a:buClr>
              <a:buSzPts val="2800"/>
              <a:buNone/>
              <a:defRPr>
                <a:solidFill>
                  <a:srgbClr val="000000"/>
                </a:solidFill>
              </a:defRPr>
            </a:lvl9pPr>
          </a:lstStyle>
          <a:p/>
        </p:txBody>
      </p:sp>
      <p:sp>
        <p:nvSpPr>
          <p:cNvPr id="202" name="Google Shape;202;p15"/>
          <p:cNvSpPr txBox="1"/>
          <p:nvPr>
            <p:ph idx="1" type="body"/>
          </p:nvPr>
        </p:nvSpPr>
        <p:spPr>
          <a:xfrm>
            <a:off x="665700" y="1149100"/>
            <a:ext cx="7848300" cy="3726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434343"/>
              </a:buClr>
              <a:buSzPts val="1200"/>
              <a:buFont typeface="Kulim Park"/>
              <a:buAutoNum type="arabicPeriod"/>
              <a:defRPr sz="1100">
                <a:solidFill>
                  <a:srgbClr val="FFFFFF"/>
                </a:solidFill>
                <a:latin typeface="Poppins Medium"/>
                <a:ea typeface="Poppins Medium"/>
                <a:cs typeface="Poppins Medium"/>
                <a:sym typeface="Poppins Medium"/>
              </a:defRPr>
            </a:lvl1pPr>
            <a:lvl2pPr indent="-304800" lvl="1" marL="914400" rtl="0" algn="l">
              <a:lnSpc>
                <a:spcPct val="115000"/>
              </a:lnSpc>
              <a:spcBef>
                <a:spcPts val="1600"/>
              </a:spcBef>
              <a:spcAft>
                <a:spcPts val="0"/>
              </a:spcAft>
              <a:buClr>
                <a:srgbClr val="434343"/>
              </a:buClr>
              <a:buSzPts val="1200"/>
              <a:buFont typeface="Roboto Condensed Light"/>
              <a:buAutoNum type="alphaLcPeriod"/>
              <a:defRPr>
                <a:solidFill>
                  <a:srgbClr val="FFFFFF"/>
                </a:solidFill>
              </a:defRPr>
            </a:lvl2pPr>
            <a:lvl3pPr indent="-304800" lvl="2" marL="1371600" rtl="0" algn="l">
              <a:lnSpc>
                <a:spcPct val="115000"/>
              </a:lnSpc>
              <a:spcBef>
                <a:spcPts val="1600"/>
              </a:spcBef>
              <a:spcAft>
                <a:spcPts val="0"/>
              </a:spcAft>
              <a:buClr>
                <a:srgbClr val="434343"/>
              </a:buClr>
              <a:buSzPts val="1200"/>
              <a:buFont typeface="Roboto Condensed Light"/>
              <a:buAutoNum type="romanLcPeriod"/>
              <a:defRPr>
                <a:solidFill>
                  <a:srgbClr val="FFFFFF"/>
                </a:solidFill>
              </a:defRPr>
            </a:lvl3pPr>
            <a:lvl4pPr indent="-304800" lvl="3" marL="1828800" rtl="0" algn="l">
              <a:lnSpc>
                <a:spcPct val="115000"/>
              </a:lnSpc>
              <a:spcBef>
                <a:spcPts val="1600"/>
              </a:spcBef>
              <a:spcAft>
                <a:spcPts val="0"/>
              </a:spcAft>
              <a:buClr>
                <a:srgbClr val="434343"/>
              </a:buClr>
              <a:buSzPts val="1200"/>
              <a:buFont typeface="Roboto Condensed Light"/>
              <a:buAutoNum type="arabicPeriod"/>
              <a:defRPr>
                <a:solidFill>
                  <a:srgbClr val="FFFFFF"/>
                </a:solidFill>
              </a:defRPr>
            </a:lvl4pPr>
            <a:lvl5pPr indent="-304800" lvl="4" marL="2286000" rtl="0" algn="l">
              <a:lnSpc>
                <a:spcPct val="115000"/>
              </a:lnSpc>
              <a:spcBef>
                <a:spcPts val="1600"/>
              </a:spcBef>
              <a:spcAft>
                <a:spcPts val="0"/>
              </a:spcAft>
              <a:buClr>
                <a:srgbClr val="434343"/>
              </a:buClr>
              <a:buSzPts val="1200"/>
              <a:buFont typeface="Roboto Condensed Light"/>
              <a:buAutoNum type="alphaLcPeriod"/>
              <a:defRPr>
                <a:solidFill>
                  <a:srgbClr val="FFFFFF"/>
                </a:solidFill>
              </a:defRPr>
            </a:lvl5pPr>
            <a:lvl6pPr indent="-304800" lvl="5" marL="2743200" rtl="0" algn="l">
              <a:lnSpc>
                <a:spcPct val="115000"/>
              </a:lnSpc>
              <a:spcBef>
                <a:spcPts val="1600"/>
              </a:spcBef>
              <a:spcAft>
                <a:spcPts val="0"/>
              </a:spcAft>
              <a:buClr>
                <a:srgbClr val="434343"/>
              </a:buClr>
              <a:buSzPts val="1200"/>
              <a:buFont typeface="Roboto Condensed Light"/>
              <a:buAutoNum type="romanLcPeriod"/>
              <a:defRPr>
                <a:solidFill>
                  <a:srgbClr val="FFFFFF"/>
                </a:solidFill>
              </a:defRPr>
            </a:lvl6pPr>
            <a:lvl7pPr indent="-304800" lvl="6" marL="3200400" rtl="0" algn="l">
              <a:lnSpc>
                <a:spcPct val="115000"/>
              </a:lnSpc>
              <a:spcBef>
                <a:spcPts val="1600"/>
              </a:spcBef>
              <a:spcAft>
                <a:spcPts val="0"/>
              </a:spcAft>
              <a:buClr>
                <a:srgbClr val="434343"/>
              </a:buClr>
              <a:buSzPts val="1200"/>
              <a:buFont typeface="Roboto Condensed Light"/>
              <a:buAutoNum type="arabicPeriod"/>
              <a:defRPr>
                <a:solidFill>
                  <a:srgbClr val="FFFFFF"/>
                </a:solidFill>
              </a:defRPr>
            </a:lvl7pPr>
            <a:lvl8pPr indent="-304800" lvl="7" marL="3657600" rtl="0" algn="l">
              <a:lnSpc>
                <a:spcPct val="115000"/>
              </a:lnSpc>
              <a:spcBef>
                <a:spcPts val="1600"/>
              </a:spcBef>
              <a:spcAft>
                <a:spcPts val="0"/>
              </a:spcAft>
              <a:buClr>
                <a:srgbClr val="434343"/>
              </a:buClr>
              <a:buSzPts val="1200"/>
              <a:buFont typeface="Roboto Condensed Light"/>
              <a:buAutoNum type="alphaLcPeriod"/>
              <a:defRPr>
                <a:solidFill>
                  <a:srgbClr val="FFFFFF"/>
                </a:solidFill>
              </a:defRPr>
            </a:lvl8pPr>
            <a:lvl9pPr indent="-304800" lvl="8" marL="4114800" rtl="0" algn="l">
              <a:lnSpc>
                <a:spcPct val="115000"/>
              </a:lnSpc>
              <a:spcBef>
                <a:spcPts val="1600"/>
              </a:spcBef>
              <a:spcAft>
                <a:spcPts val="1600"/>
              </a:spcAft>
              <a:buClr>
                <a:srgbClr val="434343"/>
              </a:buClr>
              <a:buSzPts val="1200"/>
              <a:buFont typeface="Roboto Condensed Light"/>
              <a:buAutoNum type="romanLcPeriod"/>
              <a:defRPr/>
            </a:lvl9pPr>
          </a:lstStyle>
          <a:p/>
        </p:txBody>
      </p:sp>
      <p:sp>
        <p:nvSpPr>
          <p:cNvPr id="203" name="Google Shape;20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15"/>
          <p:cNvSpPr/>
          <p:nvPr/>
        </p:nvSpPr>
        <p:spPr>
          <a:xfrm flipH="1" rot="10800000">
            <a:off x="6676926" y="-149579"/>
            <a:ext cx="2650732" cy="120732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flipH="1">
            <a:off x="-193880" y="3806438"/>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tle 3">
  <p:cSld name="CUSTOM_18">
    <p:spTree>
      <p:nvGrpSpPr>
        <p:cNvPr id="206" name="Shape 206"/>
        <p:cNvGrpSpPr/>
        <p:nvPr/>
      </p:nvGrpSpPr>
      <p:grpSpPr>
        <a:xfrm>
          <a:off x="0" y="0"/>
          <a:ext cx="0" cy="0"/>
          <a:chOff x="0" y="0"/>
          <a:chExt cx="0" cy="0"/>
        </a:xfrm>
      </p:grpSpPr>
      <p:sp>
        <p:nvSpPr>
          <p:cNvPr id="207" name="Google Shape;207;p16"/>
          <p:cNvSpPr txBox="1"/>
          <p:nvPr>
            <p:ph type="title"/>
          </p:nvPr>
        </p:nvSpPr>
        <p:spPr>
          <a:xfrm>
            <a:off x="319250" y="1807775"/>
            <a:ext cx="8520600" cy="781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5000"/>
              <a:buNone/>
              <a:defRPr sz="5000">
                <a:solidFill>
                  <a:srgbClr val="FF8D00"/>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208" name="Google Shape;208;p16"/>
          <p:cNvSpPr txBox="1"/>
          <p:nvPr>
            <p:ph idx="1" type="subTitle"/>
          </p:nvPr>
        </p:nvSpPr>
        <p:spPr>
          <a:xfrm>
            <a:off x="1535450" y="2699250"/>
            <a:ext cx="6088200" cy="7062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09" name="Google Shape;209;p16"/>
          <p:cNvSpPr/>
          <p:nvPr/>
        </p:nvSpPr>
        <p:spPr>
          <a:xfrm>
            <a:off x="4465" y="2378484"/>
            <a:ext cx="9140603" cy="2759309"/>
          </a:xfrm>
          <a:custGeom>
            <a:rect b="b" l="l" r="r" t="t"/>
            <a:pathLst>
              <a:path extrusionOk="0" h="86188" w="28551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16"/>
          <p:cNvGrpSpPr/>
          <p:nvPr/>
        </p:nvGrpSpPr>
        <p:grpSpPr>
          <a:xfrm>
            <a:off x="847" y="2717523"/>
            <a:ext cx="9141147" cy="2421807"/>
            <a:chOff x="235300" y="2050100"/>
            <a:chExt cx="7138175" cy="1891150"/>
          </a:xfrm>
        </p:grpSpPr>
        <p:sp>
          <p:nvSpPr>
            <p:cNvPr id="211" name="Google Shape;211;p16"/>
            <p:cNvSpPr/>
            <p:nvPr/>
          </p:nvSpPr>
          <p:spPr>
            <a:xfrm>
              <a:off x="5165450" y="3045600"/>
              <a:ext cx="358200" cy="219425"/>
            </a:xfrm>
            <a:custGeom>
              <a:rect b="b" l="l" r="r" t="t"/>
              <a:pathLst>
                <a:path extrusionOk="0" h="8777" w="14328">
                  <a:moveTo>
                    <a:pt x="8263" y="626"/>
                  </a:moveTo>
                  <a:cubicBezTo>
                    <a:pt x="10028" y="626"/>
                    <a:pt x="11472" y="2070"/>
                    <a:pt x="11472" y="3835"/>
                  </a:cubicBezTo>
                  <a:cubicBezTo>
                    <a:pt x="11472" y="3995"/>
                    <a:pt x="11584" y="4124"/>
                    <a:pt x="11761" y="4124"/>
                  </a:cubicBezTo>
                  <a:cubicBezTo>
                    <a:pt x="12852" y="4172"/>
                    <a:pt x="13718" y="5070"/>
                    <a:pt x="13718" y="6177"/>
                  </a:cubicBezTo>
                  <a:cubicBezTo>
                    <a:pt x="13718" y="7300"/>
                    <a:pt x="12804" y="8215"/>
                    <a:pt x="11681" y="8215"/>
                  </a:cubicBezTo>
                  <a:lnTo>
                    <a:pt x="2664" y="8215"/>
                  </a:lnTo>
                  <a:cubicBezTo>
                    <a:pt x="1541" y="8199"/>
                    <a:pt x="627" y="7284"/>
                    <a:pt x="627" y="6161"/>
                  </a:cubicBezTo>
                  <a:cubicBezTo>
                    <a:pt x="627" y="5134"/>
                    <a:pt x="1381" y="4268"/>
                    <a:pt x="2391" y="4124"/>
                  </a:cubicBezTo>
                  <a:cubicBezTo>
                    <a:pt x="2552" y="4108"/>
                    <a:pt x="2648" y="3963"/>
                    <a:pt x="2648" y="3835"/>
                  </a:cubicBezTo>
                  <a:lnTo>
                    <a:pt x="2648" y="3803"/>
                  </a:lnTo>
                  <a:cubicBezTo>
                    <a:pt x="2648" y="2968"/>
                    <a:pt x="3322" y="2311"/>
                    <a:pt x="4156" y="2311"/>
                  </a:cubicBezTo>
                  <a:cubicBezTo>
                    <a:pt x="4429" y="2311"/>
                    <a:pt x="4718" y="2391"/>
                    <a:pt x="4958" y="2551"/>
                  </a:cubicBezTo>
                  <a:cubicBezTo>
                    <a:pt x="5017" y="2575"/>
                    <a:pt x="5076" y="2590"/>
                    <a:pt x="5134" y="2590"/>
                  </a:cubicBezTo>
                  <a:cubicBezTo>
                    <a:pt x="5156" y="2590"/>
                    <a:pt x="5177" y="2588"/>
                    <a:pt x="5199" y="2583"/>
                  </a:cubicBezTo>
                  <a:cubicBezTo>
                    <a:pt x="5279" y="2567"/>
                    <a:pt x="5359" y="2503"/>
                    <a:pt x="5375" y="2423"/>
                  </a:cubicBezTo>
                  <a:cubicBezTo>
                    <a:pt x="5921" y="1316"/>
                    <a:pt x="7028" y="626"/>
                    <a:pt x="8263" y="626"/>
                  </a:cubicBezTo>
                  <a:close/>
                  <a:moveTo>
                    <a:pt x="8263" y="0"/>
                  </a:moveTo>
                  <a:cubicBezTo>
                    <a:pt x="6900" y="0"/>
                    <a:pt x="5680" y="706"/>
                    <a:pt x="4990" y="1861"/>
                  </a:cubicBezTo>
                  <a:cubicBezTo>
                    <a:pt x="4734" y="1749"/>
                    <a:pt x="4429" y="1685"/>
                    <a:pt x="4156" y="1685"/>
                  </a:cubicBezTo>
                  <a:cubicBezTo>
                    <a:pt x="3065" y="1685"/>
                    <a:pt x="2167" y="2503"/>
                    <a:pt x="2054" y="3562"/>
                  </a:cubicBezTo>
                  <a:cubicBezTo>
                    <a:pt x="867" y="3851"/>
                    <a:pt x="1" y="4910"/>
                    <a:pt x="1" y="6129"/>
                  </a:cubicBezTo>
                  <a:cubicBezTo>
                    <a:pt x="1" y="7605"/>
                    <a:pt x="1188" y="8776"/>
                    <a:pt x="2648" y="8776"/>
                  </a:cubicBezTo>
                  <a:lnTo>
                    <a:pt x="11648" y="8776"/>
                  </a:lnTo>
                  <a:cubicBezTo>
                    <a:pt x="11668" y="8777"/>
                    <a:pt x="11688" y="8777"/>
                    <a:pt x="11707" y="8777"/>
                  </a:cubicBezTo>
                  <a:cubicBezTo>
                    <a:pt x="13172" y="8777"/>
                    <a:pt x="14328" y="7602"/>
                    <a:pt x="14328" y="6161"/>
                  </a:cubicBezTo>
                  <a:cubicBezTo>
                    <a:pt x="14328" y="4829"/>
                    <a:pt x="13365" y="3722"/>
                    <a:pt x="12050" y="3530"/>
                  </a:cubicBezTo>
                  <a:cubicBezTo>
                    <a:pt x="11921" y="1557"/>
                    <a:pt x="10269" y="0"/>
                    <a:pt x="8263"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6"/>
            <p:cNvSpPr/>
            <p:nvPr/>
          </p:nvSpPr>
          <p:spPr>
            <a:xfrm>
              <a:off x="4174375" y="3213250"/>
              <a:ext cx="515025" cy="314075"/>
            </a:xfrm>
            <a:custGeom>
              <a:rect b="b" l="l" r="r" t="t"/>
              <a:pathLst>
                <a:path extrusionOk="0" h="12563" w="20601">
                  <a:moveTo>
                    <a:pt x="11873" y="578"/>
                  </a:moveTo>
                  <a:cubicBezTo>
                    <a:pt x="14520" y="578"/>
                    <a:pt x="16670" y="2728"/>
                    <a:pt x="16670" y="5391"/>
                  </a:cubicBezTo>
                  <a:cubicBezTo>
                    <a:pt x="16670" y="5552"/>
                    <a:pt x="16782" y="5696"/>
                    <a:pt x="16942" y="5696"/>
                  </a:cubicBezTo>
                  <a:cubicBezTo>
                    <a:pt x="18627" y="5776"/>
                    <a:pt x="19926" y="7140"/>
                    <a:pt x="19926" y="8792"/>
                  </a:cubicBezTo>
                  <a:cubicBezTo>
                    <a:pt x="19959" y="10557"/>
                    <a:pt x="18547" y="11953"/>
                    <a:pt x="16846" y="11953"/>
                  </a:cubicBezTo>
                  <a:lnTo>
                    <a:pt x="3707" y="11953"/>
                  </a:lnTo>
                  <a:cubicBezTo>
                    <a:pt x="1990" y="11953"/>
                    <a:pt x="578" y="10541"/>
                    <a:pt x="578" y="8824"/>
                  </a:cubicBezTo>
                  <a:cubicBezTo>
                    <a:pt x="578" y="7268"/>
                    <a:pt x="1749" y="5937"/>
                    <a:pt x="3273" y="5728"/>
                  </a:cubicBezTo>
                  <a:cubicBezTo>
                    <a:pt x="3402" y="5712"/>
                    <a:pt x="3530" y="5584"/>
                    <a:pt x="3530" y="5423"/>
                  </a:cubicBezTo>
                  <a:lnTo>
                    <a:pt x="3530" y="5391"/>
                  </a:lnTo>
                  <a:cubicBezTo>
                    <a:pt x="3530" y="4108"/>
                    <a:pt x="4573" y="3049"/>
                    <a:pt x="5872" y="3049"/>
                  </a:cubicBezTo>
                  <a:cubicBezTo>
                    <a:pt x="6322" y="3049"/>
                    <a:pt x="6755" y="3161"/>
                    <a:pt x="7124" y="3402"/>
                  </a:cubicBezTo>
                  <a:cubicBezTo>
                    <a:pt x="7184" y="3438"/>
                    <a:pt x="7244" y="3456"/>
                    <a:pt x="7304" y="3456"/>
                  </a:cubicBezTo>
                  <a:cubicBezTo>
                    <a:pt x="7324" y="3456"/>
                    <a:pt x="7344" y="3454"/>
                    <a:pt x="7364" y="3450"/>
                  </a:cubicBezTo>
                  <a:cubicBezTo>
                    <a:pt x="7445" y="3418"/>
                    <a:pt x="7525" y="3370"/>
                    <a:pt x="7541" y="3289"/>
                  </a:cubicBezTo>
                  <a:cubicBezTo>
                    <a:pt x="8343" y="1621"/>
                    <a:pt x="10012" y="578"/>
                    <a:pt x="11873" y="578"/>
                  </a:cubicBezTo>
                  <a:close/>
                  <a:moveTo>
                    <a:pt x="11889" y="1"/>
                  </a:moveTo>
                  <a:cubicBezTo>
                    <a:pt x="9899" y="1"/>
                    <a:pt x="8135" y="1027"/>
                    <a:pt x="7172" y="2760"/>
                  </a:cubicBezTo>
                  <a:cubicBezTo>
                    <a:pt x="6771" y="2567"/>
                    <a:pt x="6338" y="2455"/>
                    <a:pt x="5888" y="2455"/>
                  </a:cubicBezTo>
                  <a:cubicBezTo>
                    <a:pt x="4348" y="2455"/>
                    <a:pt x="3065" y="3658"/>
                    <a:pt x="2969" y="5183"/>
                  </a:cubicBezTo>
                  <a:cubicBezTo>
                    <a:pt x="1268" y="5552"/>
                    <a:pt x="0" y="7076"/>
                    <a:pt x="0" y="8840"/>
                  </a:cubicBezTo>
                  <a:cubicBezTo>
                    <a:pt x="0" y="10878"/>
                    <a:pt x="1669" y="12563"/>
                    <a:pt x="3723" y="12563"/>
                  </a:cubicBezTo>
                  <a:lnTo>
                    <a:pt x="16862" y="12563"/>
                  </a:lnTo>
                  <a:cubicBezTo>
                    <a:pt x="18916" y="12563"/>
                    <a:pt x="20600" y="10910"/>
                    <a:pt x="20600" y="8840"/>
                  </a:cubicBezTo>
                  <a:cubicBezTo>
                    <a:pt x="20552" y="6931"/>
                    <a:pt x="19124" y="5343"/>
                    <a:pt x="17279" y="5134"/>
                  </a:cubicBezTo>
                  <a:cubicBezTo>
                    <a:pt x="17135" y="2279"/>
                    <a:pt x="14777" y="1"/>
                    <a:pt x="11889"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6"/>
            <p:cNvSpPr/>
            <p:nvPr/>
          </p:nvSpPr>
          <p:spPr>
            <a:xfrm>
              <a:off x="508050" y="3290650"/>
              <a:ext cx="253900" cy="158075"/>
            </a:xfrm>
            <a:custGeom>
              <a:rect b="b" l="l" r="r" t="t"/>
              <a:pathLst>
                <a:path extrusionOk="0" h="6323" w="10156">
                  <a:moveTo>
                    <a:pt x="5824" y="578"/>
                  </a:moveTo>
                  <a:cubicBezTo>
                    <a:pt x="7011" y="578"/>
                    <a:pt x="7974" y="1541"/>
                    <a:pt x="7974" y="2728"/>
                  </a:cubicBezTo>
                  <a:cubicBezTo>
                    <a:pt x="7974" y="2889"/>
                    <a:pt x="8086" y="3033"/>
                    <a:pt x="8263" y="3033"/>
                  </a:cubicBezTo>
                  <a:cubicBezTo>
                    <a:pt x="8985" y="3065"/>
                    <a:pt x="9546" y="3659"/>
                    <a:pt x="9546" y="4381"/>
                  </a:cubicBezTo>
                  <a:cubicBezTo>
                    <a:pt x="9546" y="5119"/>
                    <a:pt x="8936" y="5728"/>
                    <a:pt x="8198" y="5728"/>
                  </a:cubicBezTo>
                  <a:lnTo>
                    <a:pt x="1925" y="5728"/>
                  </a:lnTo>
                  <a:cubicBezTo>
                    <a:pt x="1171" y="5728"/>
                    <a:pt x="578" y="5119"/>
                    <a:pt x="578" y="4381"/>
                  </a:cubicBezTo>
                  <a:cubicBezTo>
                    <a:pt x="578" y="3723"/>
                    <a:pt x="1075" y="3129"/>
                    <a:pt x="1733" y="3049"/>
                  </a:cubicBezTo>
                  <a:cubicBezTo>
                    <a:pt x="1877" y="3033"/>
                    <a:pt x="1990" y="2889"/>
                    <a:pt x="1990" y="2728"/>
                  </a:cubicBezTo>
                  <a:cubicBezTo>
                    <a:pt x="1990" y="2215"/>
                    <a:pt x="2439" y="1766"/>
                    <a:pt x="2952" y="1766"/>
                  </a:cubicBezTo>
                  <a:cubicBezTo>
                    <a:pt x="3145" y="1766"/>
                    <a:pt x="3321" y="1830"/>
                    <a:pt x="3482" y="1910"/>
                  </a:cubicBezTo>
                  <a:cubicBezTo>
                    <a:pt x="3538" y="1933"/>
                    <a:pt x="3595" y="1955"/>
                    <a:pt x="3652" y="1955"/>
                  </a:cubicBezTo>
                  <a:cubicBezTo>
                    <a:pt x="3675" y="1955"/>
                    <a:pt x="3699" y="1952"/>
                    <a:pt x="3722" y="1942"/>
                  </a:cubicBezTo>
                  <a:cubicBezTo>
                    <a:pt x="3803" y="1926"/>
                    <a:pt x="3883" y="1862"/>
                    <a:pt x="3899" y="1782"/>
                  </a:cubicBezTo>
                  <a:cubicBezTo>
                    <a:pt x="4268" y="1044"/>
                    <a:pt x="5006" y="578"/>
                    <a:pt x="5824" y="578"/>
                  </a:cubicBezTo>
                  <a:close/>
                  <a:moveTo>
                    <a:pt x="5824" y="1"/>
                  </a:moveTo>
                  <a:cubicBezTo>
                    <a:pt x="4861" y="1"/>
                    <a:pt x="4011" y="482"/>
                    <a:pt x="3498" y="1284"/>
                  </a:cubicBezTo>
                  <a:cubicBezTo>
                    <a:pt x="3321" y="1236"/>
                    <a:pt x="3145" y="1188"/>
                    <a:pt x="2968" y="1188"/>
                  </a:cubicBezTo>
                  <a:cubicBezTo>
                    <a:pt x="2182" y="1188"/>
                    <a:pt x="1524" y="1766"/>
                    <a:pt x="1412" y="2520"/>
                  </a:cubicBezTo>
                  <a:cubicBezTo>
                    <a:pt x="594" y="2728"/>
                    <a:pt x="0" y="3498"/>
                    <a:pt x="0" y="4381"/>
                  </a:cubicBezTo>
                  <a:cubicBezTo>
                    <a:pt x="0" y="5440"/>
                    <a:pt x="851" y="6322"/>
                    <a:pt x="1942" y="6322"/>
                  </a:cubicBezTo>
                  <a:lnTo>
                    <a:pt x="8214" y="6322"/>
                  </a:lnTo>
                  <a:cubicBezTo>
                    <a:pt x="9273" y="6322"/>
                    <a:pt x="10156" y="5456"/>
                    <a:pt x="10156" y="4381"/>
                  </a:cubicBezTo>
                  <a:cubicBezTo>
                    <a:pt x="10140" y="3434"/>
                    <a:pt x="9466" y="2648"/>
                    <a:pt x="8551" y="2488"/>
                  </a:cubicBezTo>
                  <a:cubicBezTo>
                    <a:pt x="8423" y="1108"/>
                    <a:pt x="7252" y="1"/>
                    <a:pt x="5824"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
            <p:cNvSpPr/>
            <p:nvPr/>
          </p:nvSpPr>
          <p:spPr>
            <a:xfrm>
              <a:off x="1803950" y="3113375"/>
              <a:ext cx="152450" cy="152450"/>
            </a:xfrm>
            <a:custGeom>
              <a:rect b="b" l="l" r="r" t="t"/>
              <a:pathLst>
                <a:path extrusionOk="0" h="6098" w="6098">
                  <a:moveTo>
                    <a:pt x="3049" y="578"/>
                  </a:moveTo>
                  <a:cubicBezTo>
                    <a:pt x="4397" y="578"/>
                    <a:pt x="5488" y="1685"/>
                    <a:pt x="5488" y="3017"/>
                  </a:cubicBezTo>
                  <a:cubicBezTo>
                    <a:pt x="5488" y="4365"/>
                    <a:pt x="4397" y="5472"/>
                    <a:pt x="3049" y="5472"/>
                  </a:cubicBezTo>
                  <a:cubicBezTo>
                    <a:pt x="1701" y="5472"/>
                    <a:pt x="594" y="4365"/>
                    <a:pt x="594" y="3017"/>
                  </a:cubicBezTo>
                  <a:cubicBezTo>
                    <a:pt x="594" y="1685"/>
                    <a:pt x="1701" y="578"/>
                    <a:pt x="3049" y="578"/>
                  </a:cubicBezTo>
                  <a:close/>
                  <a:moveTo>
                    <a:pt x="3049" y="1"/>
                  </a:moveTo>
                  <a:cubicBezTo>
                    <a:pt x="1364" y="1"/>
                    <a:pt x="1" y="1364"/>
                    <a:pt x="1" y="3049"/>
                  </a:cubicBezTo>
                  <a:cubicBezTo>
                    <a:pt x="1" y="4734"/>
                    <a:pt x="1364" y="6097"/>
                    <a:pt x="3049" y="6097"/>
                  </a:cubicBezTo>
                  <a:cubicBezTo>
                    <a:pt x="4733" y="6097"/>
                    <a:pt x="6097" y="4734"/>
                    <a:pt x="6097" y="3049"/>
                  </a:cubicBezTo>
                  <a:cubicBezTo>
                    <a:pt x="6097" y="1364"/>
                    <a:pt x="4733" y="1"/>
                    <a:pt x="3049"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6"/>
            <p:cNvSpPr/>
            <p:nvPr/>
          </p:nvSpPr>
          <p:spPr>
            <a:xfrm>
              <a:off x="1725350" y="3288650"/>
              <a:ext cx="309650" cy="162475"/>
            </a:xfrm>
            <a:custGeom>
              <a:rect b="b" l="l" r="r" t="t"/>
              <a:pathLst>
                <a:path extrusionOk="0" h="6499" w="12386">
                  <a:moveTo>
                    <a:pt x="6193" y="610"/>
                  </a:moveTo>
                  <a:cubicBezTo>
                    <a:pt x="9177" y="610"/>
                    <a:pt x="11632" y="2953"/>
                    <a:pt x="11760" y="5905"/>
                  </a:cubicBezTo>
                  <a:lnTo>
                    <a:pt x="610" y="5905"/>
                  </a:lnTo>
                  <a:cubicBezTo>
                    <a:pt x="770" y="2953"/>
                    <a:pt x="3225" y="610"/>
                    <a:pt x="6193" y="610"/>
                  </a:cubicBezTo>
                  <a:close/>
                  <a:moveTo>
                    <a:pt x="6193" y="1"/>
                  </a:moveTo>
                  <a:cubicBezTo>
                    <a:pt x="2776" y="1"/>
                    <a:pt x="0" y="2776"/>
                    <a:pt x="0" y="6210"/>
                  </a:cubicBezTo>
                  <a:cubicBezTo>
                    <a:pt x="0" y="6370"/>
                    <a:pt x="128" y="6498"/>
                    <a:pt x="289" y="6498"/>
                  </a:cubicBezTo>
                  <a:lnTo>
                    <a:pt x="12065" y="6498"/>
                  </a:lnTo>
                  <a:cubicBezTo>
                    <a:pt x="12225" y="6498"/>
                    <a:pt x="12370" y="6370"/>
                    <a:pt x="12370" y="6210"/>
                  </a:cubicBezTo>
                  <a:cubicBezTo>
                    <a:pt x="12386" y="2776"/>
                    <a:pt x="9594" y="1"/>
                    <a:pt x="6193"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6"/>
            <p:cNvSpPr/>
            <p:nvPr/>
          </p:nvSpPr>
          <p:spPr>
            <a:xfrm>
              <a:off x="5474300" y="3313925"/>
              <a:ext cx="324100" cy="323700"/>
            </a:xfrm>
            <a:custGeom>
              <a:rect b="b" l="l" r="r" t="t"/>
              <a:pathLst>
                <a:path extrusionOk="0" h="12948" w="12964">
                  <a:moveTo>
                    <a:pt x="6498" y="2279"/>
                  </a:moveTo>
                  <a:cubicBezTo>
                    <a:pt x="7140" y="4284"/>
                    <a:pt x="8728" y="5872"/>
                    <a:pt x="10717" y="6498"/>
                  </a:cubicBezTo>
                  <a:cubicBezTo>
                    <a:pt x="8712" y="7124"/>
                    <a:pt x="7124" y="8696"/>
                    <a:pt x="6498" y="10701"/>
                  </a:cubicBezTo>
                  <a:cubicBezTo>
                    <a:pt x="5856" y="8696"/>
                    <a:pt x="4268" y="7124"/>
                    <a:pt x="2295" y="6498"/>
                  </a:cubicBezTo>
                  <a:cubicBezTo>
                    <a:pt x="4300" y="5856"/>
                    <a:pt x="5872" y="4268"/>
                    <a:pt x="6498" y="2279"/>
                  </a:cubicBezTo>
                  <a:close/>
                  <a:moveTo>
                    <a:pt x="6482" y="0"/>
                  </a:moveTo>
                  <a:cubicBezTo>
                    <a:pt x="6321" y="0"/>
                    <a:pt x="6177" y="145"/>
                    <a:pt x="6177" y="305"/>
                  </a:cubicBezTo>
                  <a:cubicBezTo>
                    <a:pt x="6177" y="3530"/>
                    <a:pt x="3546" y="6177"/>
                    <a:pt x="305" y="6177"/>
                  </a:cubicBezTo>
                  <a:cubicBezTo>
                    <a:pt x="145" y="6177"/>
                    <a:pt x="0" y="6322"/>
                    <a:pt x="0" y="6482"/>
                  </a:cubicBezTo>
                  <a:cubicBezTo>
                    <a:pt x="0" y="6642"/>
                    <a:pt x="145" y="6771"/>
                    <a:pt x="305" y="6771"/>
                  </a:cubicBezTo>
                  <a:cubicBezTo>
                    <a:pt x="3530" y="6771"/>
                    <a:pt x="6177" y="9402"/>
                    <a:pt x="6177" y="12659"/>
                  </a:cubicBezTo>
                  <a:cubicBezTo>
                    <a:pt x="6177" y="12819"/>
                    <a:pt x="6321" y="12948"/>
                    <a:pt x="6482" y="12948"/>
                  </a:cubicBezTo>
                  <a:cubicBezTo>
                    <a:pt x="6642" y="12948"/>
                    <a:pt x="6787" y="12819"/>
                    <a:pt x="6787" y="12659"/>
                  </a:cubicBezTo>
                  <a:cubicBezTo>
                    <a:pt x="6787" y="9418"/>
                    <a:pt x="9402" y="6771"/>
                    <a:pt x="12659" y="6771"/>
                  </a:cubicBezTo>
                  <a:cubicBezTo>
                    <a:pt x="12835" y="6771"/>
                    <a:pt x="12963" y="6658"/>
                    <a:pt x="12963" y="6482"/>
                  </a:cubicBezTo>
                  <a:cubicBezTo>
                    <a:pt x="12963" y="6322"/>
                    <a:pt x="12819" y="6177"/>
                    <a:pt x="12659" y="6177"/>
                  </a:cubicBezTo>
                  <a:cubicBezTo>
                    <a:pt x="9434" y="6177"/>
                    <a:pt x="6787" y="3546"/>
                    <a:pt x="6787" y="305"/>
                  </a:cubicBezTo>
                  <a:cubicBezTo>
                    <a:pt x="6787" y="145"/>
                    <a:pt x="6642" y="0"/>
                    <a:pt x="6482"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a:off x="5394075" y="3692550"/>
              <a:ext cx="117550" cy="117150"/>
            </a:xfrm>
            <a:custGeom>
              <a:rect b="b" l="l" r="r" t="t"/>
              <a:pathLst>
                <a:path extrusionOk="0" h="4686" w="4702">
                  <a:moveTo>
                    <a:pt x="2343" y="1444"/>
                  </a:moveTo>
                  <a:cubicBezTo>
                    <a:pt x="2568" y="1813"/>
                    <a:pt x="2872" y="2118"/>
                    <a:pt x="3241" y="2343"/>
                  </a:cubicBezTo>
                  <a:cubicBezTo>
                    <a:pt x="2872" y="2567"/>
                    <a:pt x="2568" y="2888"/>
                    <a:pt x="2343" y="3241"/>
                  </a:cubicBezTo>
                  <a:cubicBezTo>
                    <a:pt x="2134" y="2856"/>
                    <a:pt x="1830" y="2567"/>
                    <a:pt x="1445" y="2343"/>
                  </a:cubicBezTo>
                  <a:cubicBezTo>
                    <a:pt x="1830" y="2118"/>
                    <a:pt x="2134" y="1813"/>
                    <a:pt x="2343" y="1444"/>
                  </a:cubicBezTo>
                  <a:close/>
                  <a:moveTo>
                    <a:pt x="2343" y="0"/>
                  </a:moveTo>
                  <a:cubicBezTo>
                    <a:pt x="2183" y="0"/>
                    <a:pt x="2038" y="129"/>
                    <a:pt x="2038" y="289"/>
                  </a:cubicBezTo>
                  <a:cubicBezTo>
                    <a:pt x="2038" y="1252"/>
                    <a:pt x="1268" y="2038"/>
                    <a:pt x="305" y="2038"/>
                  </a:cubicBezTo>
                  <a:cubicBezTo>
                    <a:pt x="145" y="2038"/>
                    <a:pt x="1" y="2182"/>
                    <a:pt x="1" y="2343"/>
                  </a:cubicBezTo>
                  <a:cubicBezTo>
                    <a:pt x="1" y="2503"/>
                    <a:pt x="145" y="2648"/>
                    <a:pt x="305" y="2648"/>
                  </a:cubicBezTo>
                  <a:cubicBezTo>
                    <a:pt x="1268" y="2648"/>
                    <a:pt x="2038" y="3418"/>
                    <a:pt x="2038" y="4380"/>
                  </a:cubicBezTo>
                  <a:cubicBezTo>
                    <a:pt x="2038" y="4541"/>
                    <a:pt x="2183" y="4685"/>
                    <a:pt x="2343" y="4685"/>
                  </a:cubicBezTo>
                  <a:cubicBezTo>
                    <a:pt x="2503" y="4685"/>
                    <a:pt x="2648" y="4541"/>
                    <a:pt x="2648" y="4380"/>
                  </a:cubicBezTo>
                  <a:cubicBezTo>
                    <a:pt x="2648" y="3418"/>
                    <a:pt x="3434" y="2648"/>
                    <a:pt x="4397" y="2648"/>
                  </a:cubicBezTo>
                  <a:cubicBezTo>
                    <a:pt x="4557" y="2648"/>
                    <a:pt x="4701" y="2503"/>
                    <a:pt x="4701" y="2343"/>
                  </a:cubicBezTo>
                  <a:cubicBezTo>
                    <a:pt x="4701" y="2182"/>
                    <a:pt x="4573" y="2038"/>
                    <a:pt x="4397" y="2038"/>
                  </a:cubicBezTo>
                  <a:cubicBezTo>
                    <a:pt x="3434" y="2038"/>
                    <a:pt x="2648" y="1252"/>
                    <a:pt x="2648" y="289"/>
                  </a:cubicBezTo>
                  <a:cubicBezTo>
                    <a:pt x="2648" y="129"/>
                    <a:pt x="2503" y="0"/>
                    <a:pt x="2343"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6"/>
            <p:cNvSpPr/>
            <p:nvPr/>
          </p:nvSpPr>
          <p:spPr>
            <a:xfrm>
              <a:off x="6659900" y="3597100"/>
              <a:ext cx="117550" cy="117525"/>
            </a:xfrm>
            <a:custGeom>
              <a:rect b="b" l="l" r="r" t="t"/>
              <a:pathLst>
                <a:path extrusionOk="0" h="4701" w="4702">
                  <a:moveTo>
                    <a:pt x="2327" y="1444"/>
                  </a:moveTo>
                  <a:cubicBezTo>
                    <a:pt x="2552" y="1829"/>
                    <a:pt x="2857" y="2134"/>
                    <a:pt x="3242" y="2342"/>
                  </a:cubicBezTo>
                  <a:cubicBezTo>
                    <a:pt x="2857" y="2567"/>
                    <a:pt x="2552" y="2872"/>
                    <a:pt x="2327" y="3257"/>
                  </a:cubicBezTo>
                  <a:cubicBezTo>
                    <a:pt x="2119" y="2872"/>
                    <a:pt x="1814" y="2567"/>
                    <a:pt x="1429" y="2342"/>
                  </a:cubicBezTo>
                  <a:cubicBezTo>
                    <a:pt x="1814" y="2134"/>
                    <a:pt x="2119" y="1829"/>
                    <a:pt x="2327" y="1444"/>
                  </a:cubicBezTo>
                  <a:close/>
                  <a:moveTo>
                    <a:pt x="2343" y="0"/>
                  </a:moveTo>
                  <a:cubicBezTo>
                    <a:pt x="2199" y="0"/>
                    <a:pt x="2054" y="145"/>
                    <a:pt x="2054" y="305"/>
                  </a:cubicBezTo>
                  <a:cubicBezTo>
                    <a:pt x="2054" y="1268"/>
                    <a:pt x="1268" y="2054"/>
                    <a:pt x="306" y="2054"/>
                  </a:cubicBezTo>
                  <a:cubicBezTo>
                    <a:pt x="145" y="2054"/>
                    <a:pt x="1" y="2182"/>
                    <a:pt x="1" y="2342"/>
                  </a:cubicBezTo>
                  <a:cubicBezTo>
                    <a:pt x="1" y="2503"/>
                    <a:pt x="145" y="2647"/>
                    <a:pt x="306" y="2647"/>
                  </a:cubicBezTo>
                  <a:cubicBezTo>
                    <a:pt x="1268" y="2647"/>
                    <a:pt x="2054" y="3433"/>
                    <a:pt x="2054" y="4396"/>
                  </a:cubicBezTo>
                  <a:cubicBezTo>
                    <a:pt x="2054" y="4556"/>
                    <a:pt x="2199" y="4701"/>
                    <a:pt x="2343" y="4701"/>
                  </a:cubicBezTo>
                  <a:cubicBezTo>
                    <a:pt x="2504" y="4701"/>
                    <a:pt x="2648" y="4556"/>
                    <a:pt x="2648" y="4396"/>
                  </a:cubicBezTo>
                  <a:cubicBezTo>
                    <a:pt x="2648" y="3433"/>
                    <a:pt x="3434" y="2647"/>
                    <a:pt x="4397" y="2647"/>
                  </a:cubicBezTo>
                  <a:cubicBezTo>
                    <a:pt x="4557" y="2647"/>
                    <a:pt x="4702" y="2503"/>
                    <a:pt x="4702" y="2342"/>
                  </a:cubicBezTo>
                  <a:cubicBezTo>
                    <a:pt x="4702" y="2182"/>
                    <a:pt x="4557" y="2054"/>
                    <a:pt x="4397" y="2054"/>
                  </a:cubicBezTo>
                  <a:cubicBezTo>
                    <a:pt x="3434" y="2054"/>
                    <a:pt x="2648" y="1268"/>
                    <a:pt x="2648" y="305"/>
                  </a:cubicBezTo>
                  <a:cubicBezTo>
                    <a:pt x="2648" y="145"/>
                    <a:pt x="2504" y="0"/>
                    <a:pt x="2343"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4821725" y="3641200"/>
              <a:ext cx="117150" cy="117550"/>
            </a:xfrm>
            <a:custGeom>
              <a:rect b="b" l="l" r="r" t="t"/>
              <a:pathLst>
                <a:path extrusionOk="0" h="4702" w="4686">
                  <a:moveTo>
                    <a:pt x="2343" y="1445"/>
                  </a:moveTo>
                  <a:cubicBezTo>
                    <a:pt x="2568" y="1830"/>
                    <a:pt x="2856" y="2135"/>
                    <a:pt x="3241" y="2343"/>
                  </a:cubicBezTo>
                  <a:cubicBezTo>
                    <a:pt x="2856" y="2568"/>
                    <a:pt x="2568" y="2873"/>
                    <a:pt x="2343" y="3258"/>
                  </a:cubicBezTo>
                  <a:cubicBezTo>
                    <a:pt x="2118" y="2873"/>
                    <a:pt x="1814" y="2568"/>
                    <a:pt x="1445" y="2343"/>
                  </a:cubicBezTo>
                  <a:cubicBezTo>
                    <a:pt x="1814" y="2135"/>
                    <a:pt x="2118" y="1830"/>
                    <a:pt x="2343" y="1445"/>
                  </a:cubicBezTo>
                  <a:close/>
                  <a:moveTo>
                    <a:pt x="2343" y="1"/>
                  </a:moveTo>
                  <a:cubicBezTo>
                    <a:pt x="2183" y="1"/>
                    <a:pt x="2038" y="145"/>
                    <a:pt x="2038" y="306"/>
                  </a:cubicBezTo>
                  <a:cubicBezTo>
                    <a:pt x="2038" y="1268"/>
                    <a:pt x="1252" y="2054"/>
                    <a:pt x="289" y="2054"/>
                  </a:cubicBezTo>
                  <a:cubicBezTo>
                    <a:pt x="129" y="2054"/>
                    <a:pt x="1" y="2183"/>
                    <a:pt x="1" y="2343"/>
                  </a:cubicBezTo>
                  <a:cubicBezTo>
                    <a:pt x="1" y="2504"/>
                    <a:pt x="129" y="2648"/>
                    <a:pt x="289" y="2648"/>
                  </a:cubicBezTo>
                  <a:cubicBezTo>
                    <a:pt x="1252" y="2648"/>
                    <a:pt x="2038" y="3434"/>
                    <a:pt x="2038" y="4397"/>
                  </a:cubicBezTo>
                  <a:cubicBezTo>
                    <a:pt x="2038" y="4557"/>
                    <a:pt x="2183" y="4702"/>
                    <a:pt x="2343" y="4702"/>
                  </a:cubicBezTo>
                  <a:cubicBezTo>
                    <a:pt x="2503" y="4702"/>
                    <a:pt x="2648" y="4557"/>
                    <a:pt x="2648" y="4397"/>
                  </a:cubicBezTo>
                  <a:cubicBezTo>
                    <a:pt x="2648" y="3434"/>
                    <a:pt x="3418" y="2648"/>
                    <a:pt x="4380" y="2648"/>
                  </a:cubicBezTo>
                  <a:cubicBezTo>
                    <a:pt x="4541" y="2648"/>
                    <a:pt x="4685" y="2504"/>
                    <a:pt x="4685" y="2343"/>
                  </a:cubicBezTo>
                  <a:cubicBezTo>
                    <a:pt x="4685" y="2183"/>
                    <a:pt x="4573" y="2054"/>
                    <a:pt x="4380" y="2054"/>
                  </a:cubicBezTo>
                  <a:cubicBezTo>
                    <a:pt x="3418" y="2054"/>
                    <a:pt x="2648" y="1268"/>
                    <a:pt x="2648" y="306"/>
                  </a:cubicBezTo>
                  <a:cubicBezTo>
                    <a:pt x="2648" y="145"/>
                    <a:pt x="2503" y="1"/>
                    <a:pt x="2343"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3102275" y="3546550"/>
              <a:ext cx="77425" cy="170900"/>
            </a:xfrm>
            <a:custGeom>
              <a:rect b="b" l="l" r="r" t="t"/>
              <a:pathLst>
                <a:path extrusionOk="0" h="6836" w="3097">
                  <a:moveTo>
                    <a:pt x="2487" y="594"/>
                  </a:moveTo>
                  <a:lnTo>
                    <a:pt x="2487" y="6242"/>
                  </a:lnTo>
                  <a:lnTo>
                    <a:pt x="610" y="6242"/>
                  </a:lnTo>
                  <a:lnTo>
                    <a:pt x="610" y="594"/>
                  </a:lnTo>
                  <a:close/>
                  <a:moveTo>
                    <a:pt x="514" y="1"/>
                  </a:moveTo>
                  <a:cubicBezTo>
                    <a:pt x="225" y="1"/>
                    <a:pt x="0" y="225"/>
                    <a:pt x="0" y="498"/>
                  </a:cubicBezTo>
                  <a:lnTo>
                    <a:pt x="0" y="6338"/>
                  </a:lnTo>
                  <a:cubicBezTo>
                    <a:pt x="0" y="6611"/>
                    <a:pt x="225" y="6835"/>
                    <a:pt x="514" y="6835"/>
                  </a:cubicBezTo>
                  <a:lnTo>
                    <a:pt x="2599" y="6835"/>
                  </a:lnTo>
                  <a:cubicBezTo>
                    <a:pt x="2872" y="6835"/>
                    <a:pt x="3097" y="6611"/>
                    <a:pt x="3097" y="6338"/>
                  </a:cubicBezTo>
                  <a:lnTo>
                    <a:pt x="3097" y="498"/>
                  </a:lnTo>
                  <a:cubicBezTo>
                    <a:pt x="3097" y="225"/>
                    <a:pt x="2872" y="1"/>
                    <a:pt x="2599"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6"/>
            <p:cNvSpPr/>
            <p:nvPr/>
          </p:nvSpPr>
          <p:spPr>
            <a:xfrm>
              <a:off x="3207350" y="3494425"/>
              <a:ext cx="77050" cy="223025"/>
            </a:xfrm>
            <a:custGeom>
              <a:rect b="b" l="l" r="r" t="t"/>
              <a:pathLst>
                <a:path extrusionOk="0" h="8921" w="3082">
                  <a:moveTo>
                    <a:pt x="2487" y="594"/>
                  </a:moveTo>
                  <a:lnTo>
                    <a:pt x="2487" y="8327"/>
                  </a:lnTo>
                  <a:lnTo>
                    <a:pt x="594" y="8327"/>
                  </a:lnTo>
                  <a:lnTo>
                    <a:pt x="594" y="594"/>
                  </a:lnTo>
                  <a:close/>
                  <a:moveTo>
                    <a:pt x="498" y="0"/>
                  </a:moveTo>
                  <a:cubicBezTo>
                    <a:pt x="209" y="0"/>
                    <a:pt x="1" y="225"/>
                    <a:pt x="1" y="497"/>
                  </a:cubicBezTo>
                  <a:lnTo>
                    <a:pt x="1" y="8423"/>
                  </a:lnTo>
                  <a:cubicBezTo>
                    <a:pt x="1" y="8696"/>
                    <a:pt x="209" y="8920"/>
                    <a:pt x="498" y="8920"/>
                  </a:cubicBezTo>
                  <a:lnTo>
                    <a:pt x="2584" y="8920"/>
                  </a:lnTo>
                  <a:cubicBezTo>
                    <a:pt x="2856" y="8920"/>
                    <a:pt x="3081" y="8696"/>
                    <a:pt x="3081" y="8423"/>
                  </a:cubicBezTo>
                  <a:lnTo>
                    <a:pt x="3081" y="497"/>
                  </a:lnTo>
                  <a:cubicBezTo>
                    <a:pt x="3081" y="225"/>
                    <a:pt x="2856" y="0"/>
                    <a:pt x="2584"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6"/>
            <p:cNvSpPr/>
            <p:nvPr/>
          </p:nvSpPr>
          <p:spPr>
            <a:xfrm>
              <a:off x="3312050" y="3442275"/>
              <a:ext cx="77025" cy="275175"/>
            </a:xfrm>
            <a:custGeom>
              <a:rect b="b" l="l" r="r" t="t"/>
              <a:pathLst>
                <a:path extrusionOk="0" h="11007" w="3081">
                  <a:moveTo>
                    <a:pt x="2487" y="594"/>
                  </a:moveTo>
                  <a:lnTo>
                    <a:pt x="2487" y="10413"/>
                  </a:lnTo>
                  <a:lnTo>
                    <a:pt x="594" y="10413"/>
                  </a:lnTo>
                  <a:lnTo>
                    <a:pt x="594" y="594"/>
                  </a:lnTo>
                  <a:close/>
                  <a:moveTo>
                    <a:pt x="497" y="0"/>
                  </a:moveTo>
                  <a:cubicBezTo>
                    <a:pt x="225" y="0"/>
                    <a:pt x="0" y="225"/>
                    <a:pt x="0" y="498"/>
                  </a:cubicBezTo>
                  <a:lnTo>
                    <a:pt x="0" y="10509"/>
                  </a:lnTo>
                  <a:cubicBezTo>
                    <a:pt x="0" y="10782"/>
                    <a:pt x="225" y="11006"/>
                    <a:pt x="497" y="11006"/>
                  </a:cubicBezTo>
                  <a:lnTo>
                    <a:pt x="2583" y="11006"/>
                  </a:lnTo>
                  <a:cubicBezTo>
                    <a:pt x="2872" y="11006"/>
                    <a:pt x="3080" y="10782"/>
                    <a:pt x="3080" y="10509"/>
                  </a:cubicBezTo>
                  <a:lnTo>
                    <a:pt x="3080" y="498"/>
                  </a:lnTo>
                  <a:cubicBezTo>
                    <a:pt x="3080" y="241"/>
                    <a:pt x="2840" y="0"/>
                    <a:pt x="2583"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6"/>
            <p:cNvSpPr/>
            <p:nvPr/>
          </p:nvSpPr>
          <p:spPr>
            <a:xfrm>
              <a:off x="3416725" y="3390525"/>
              <a:ext cx="77425" cy="326925"/>
            </a:xfrm>
            <a:custGeom>
              <a:rect b="b" l="l" r="r" t="t"/>
              <a:pathLst>
                <a:path extrusionOk="0" h="13077" w="3097">
                  <a:moveTo>
                    <a:pt x="2487" y="610"/>
                  </a:moveTo>
                  <a:lnTo>
                    <a:pt x="2487" y="12483"/>
                  </a:lnTo>
                  <a:lnTo>
                    <a:pt x="610" y="12483"/>
                  </a:lnTo>
                  <a:lnTo>
                    <a:pt x="610" y="610"/>
                  </a:lnTo>
                  <a:close/>
                  <a:moveTo>
                    <a:pt x="498" y="1"/>
                  </a:moveTo>
                  <a:cubicBezTo>
                    <a:pt x="225" y="1"/>
                    <a:pt x="0" y="225"/>
                    <a:pt x="0" y="498"/>
                  </a:cubicBezTo>
                  <a:lnTo>
                    <a:pt x="0" y="12579"/>
                  </a:lnTo>
                  <a:cubicBezTo>
                    <a:pt x="0" y="12852"/>
                    <a:pt x="225" y="13076"/>
                    <a:pt x="498" y="13076"/>
                  </a:cubicBezTo>
                  <a:lnTo>
                    <a:pt x="2583" y="13076"/>
                  </a:lnTo>
                  <a:cubicBezTo>
                    <a:pt x="2872" y="13076"/>
                    <a:pt x="3097" y="12852"/>
                    <a:pt x="3097" y="12579"/>
                  </a:cubicBezTo>
                  <a:lnTo>
                    <a:pt x="3097" y="498"/>
                  </a:lnTo>
                  <a:cubicBezTo>
                    <a:pt x="3097" y="225"/>
                    <a:pt x="2856" y="1"/>
                    <a:pt x="2583"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6"/>
            <p:cNvSpPr/>
            <p:nvPr/>
          </p:nvSpPr>
          <p:spPr>
            <a:xfrm>
              <a:off x="3102275" y="3215650"/>
              <a:ext cx="391075" cy="190150"/>
            </a:xfrm>
            <a:custGeom>
              <a:rect b="b" l="l" r="r" t="t"/>
              <a:pathLst>
                <a:path extrusionOk="0" h="7606" w="15643">
                  <a:moveTo>
                    <a:pt x="12867" y="1"/>
                  </a:moveTo>
                  <a:cubicBezTo>
                    <a:pt x="12707" y="1"/>
                    <a:pt x="12562" y="145"/>
                    <a:pt x="12562" y="306"/>
                  </a:cubicBezTo>
                  <a:cubicBezTo>
                    <a:pt x="12562" y="466"/>
                    <a:pt x="12707" y="594"/>
                    <a:pt x="12867" y="594"/>
                  </a:cubicBezTo>
                  <a:lnTo>
                    <a:pt x="14520" y="594"/>
                  </a:lnTo>
                  <a:cubicBezTo>
                    <a:pt x="7112" y="6676"/>
                    <a:pt x="1008" y="6965"/>
                    <a:pt x="361" y="6965"/>
                  </a:cubicBezTo>
                  <a:cubicBezTo>
                    <a:pt x="327" y="6965"/>
                    <a:pt x="308" y="6964"/>
                    <a:pt x="305" y="6964"/>
                  </a:cubicBezTo>
                  <a:cubicBezTo>
                    <a:pt x="145" y="6964"/>
                    <a:pt x="0" y="7076"/>
                    <a:pt x="0" y="7252"/>
                  </a:cubicBezTo>
                  <a:cubicBezTo>
                    <a:pt x="0" y="7461"/>
                    <a:pt x="145" y="7605"/>
                    <a:pt x="305" y="7605"/>
                  </a:cubicBezTo>
                  <a:lnTo>
                    <a:pt x="353" y="7605"/>
                  </a:lnTo>
                  <a:cubicBezTo>
                    <a:pt x="1011" y="7605"/>
                    <a:pt x="7188" y="7413"/>
                    <a:pt x="14873" y="1140"/>
                  </a:cubicBezTo>
                  <a:lnTo>
                    <a:pt x="14873" y="1140"/>
                  </a:lnTo>
                  <a:lnTo>
                    <a:pt x="14472" y="2921"/>
                  </a:lnTo>
                  <a:cubicBezTo>
                    <a:pt x="14423" y="3081"/>
                    <a:pt x="14520" y="3242"/>
                    <a:pt x="14680" y="3290"/>
                  </a:cubicBezTo>
                  <a:lnTo>
                    <a:pt x="14744" y="3290"/>
                  </a:lnTo>
                  <a:cubicBezTo>
                    <a:pt x="14889" y="3290"/>
                    <a:pt x="15001" y="3193"/>
                    <a:pt x="15049" y="3049"/>
                  </a:cubicBezTo>
                  <a:lnTo>
                    <a:pt x="15643" y="386"/>
                  </a:lnTo>
                  <a:lnTo>
                    <a:pt x="15643" y="306"/>
                  </a:lnTo>
                  <a:lnTo>
                    <a:pt x="15643" y="274"/>
                  </a:lnTo>
                  <a:cubicBezTo>
                    <a:pt x="15643" y="257"/>
                    <a:pt x="15643" y="225"/>
                    <a:pt x="15627" y="193"/>
                  </a:cubicBezTo>
                  <a:cubicBezTo>
                    <a:pt x="15627" y="177"/>
                    <a:pt x="15611" y="161"/>
                    <a:pt x="15579" y="113"/>
                  </a:cubicBezTo>
                  <a:lnTo>
                    <a:pt x="15562" y="97"/>
                  </a:lnTo>
                  <a:lnTo>
                    <a:pt x="15498" y="33"/>
                  </a:lnTo>
                  <a:cubicBezTo>
                    <a:pt x="15482" y="17"/>
                    <a:pt x="15466" y="17"/>
                    <a:pt x="15450"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6"/>
            <p:cNvSpPr/>
            <p:nvPr/>
          </p:nvSpPr>
          <p:spPr>
            <a:xfrm>
              <a:off x="5887025" y="3764750"/>
              <a:ext cx="99075" cy="99075"/>
            </a:xfrm>
            <a:custGeom>
              <a:rect b="b" l="l" r="r" t="t"/>
              <a:pathLst>
                <a:path extrusionOk="0" h="3963" w="3963">
                  <a:moveTo>
                    <a:pt x="1973" y="578"/>
                  </a:moveTo>
                  <a:cubicBezTo>
                    <a:pt x="2743" y="578"/>
                    <a:pt x="3369" y="1204"/>
                    <a:pt x="3369" y="1958"/>
                  </a:cubicBezTo>
                  <a:cubicBezTo>
                    <a:pt x="3369" y="2728"/>
                    <a:pt x="2743" y="3337"/>
                    <a:pt x="1973" y="3337"/>
                  </a:cubicBezTo>
                  <a:cubicBezTo>
                    <a:pt x="1219" y="3337"/>
                    <a:pt x="594" y="2712"/>
                    <a:pt x="594" y="1958"/>
                  </a:cubicBezTo>
                  <a:cubicBezTo>
                    <a:pt x="594" y="1204"/>
                    <a:pt x="1219" y="578"/>
                    <a:pt x="1973" y="578"/>
                  </a:cubicBezTo>
                  <a:close/>
                  <a:moveTo>
                    <a:pt x="1973" y="0"/>
                  </a:moveTo>
                  <a:cubicBezTo>
                    <a:pt x="898" y="0"/>
                    <a:pt x="0" y="883"/>
                    <a:pt x="0" y="1974"/>
                  </a:cubicBezTo>
                  <a:cubicBezTo>
                    <a:pt x="0" y="3065"/>
                    <a:pt x="882" y="3963"/>
                    <a:pt x="1973" y="3963"/>
                  </a:cubicBezTo>
                  <a:cubicBezTo>
                    <a:pt x="3080" y="3963"/>
                    <a:pt x="3963" y="3081"/>
                    <a:pt x="3963" y="1974"/>
                  </a:cubicBezTo>
                  <a:cubicBezTo>
                    <a:pt x="3963" y="883"/>
                    <a:pt x="3064" y="0"/>
                    <a:pt x="1973"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6"/>
            <p:cNvSpPr/>
            <p:nvPr/>
          </p:nvSpPr>
          <p:spPr>
            <a:xfrm>
              <a:off x="5843700" y="3871425"/>
              <a:ext cx="185725" cy="68625"/>
            </a:xfrm>
            <a:custGeom>
              <a:rect b="b" l="l" r="r" t="t"/>
              <a:pathLst>
                <a:path extrusionOk="0" h="2745" w="7429">
                  <a:moveTo>
                    <a:pt x="3706" y="1"/>
                  </a:moveTo>
                  <a:cubicBezTo>
                    <a:pt x="1974" y="1"/>
                    <a:pt x="482" y="1156"/>
                    <a:pt x="0" y="2744"/>
                  </a:cubicBezTo>
                  <a:lnTo>
                    <a:pt x="642" y="2744"/>
                  </a:lnTo>
                  <a:cubicBezTo>
                    <a:pt x="1107" y="1509"/>
                    <a:pt x="2311" y="594"/>
                    <a:pt x="3706" y="594"/>
                  </a:cubicBezTo>
                  <a:cubicBezTo>
                    <a:pt x="5118" y="594"/>
                    <a:pt x="6321" y="1509"/>
                    <a:pt x="6787" y="2744"/>
                  </a:cubicBezTo>
                  <a:lnTo>
                    <a:pt x="7428" y="2744"/>
                  </a:lnTo>
                  <a:cubicBezTo>
                    <a:pt x="6947" y="1156"/>
                    <a:pt x="5455" y="1"/>
                    <a:pt x="370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6"/>
            <p:cNvSpPr/>
            <p:nvPr/>
          </p:nvSpPr>
          <p:spPr>
            <a:xfrm>
              <a:off x="3279550" y="3827325"/>
              <a:ext cx="241875" cy="113125"/>
            </a:xfrm>
            <a:custGeom>
              <a:rect b="b" l="l" r="r" t="t"/>
              <a:pathLst>
                <a:path extrusionOk="0" h="4525" w="9675">
                  <a:moveTo>
                    <a:pt x="3469" y="1"/>
                  </a:moveTo>
                  <a:cubicBezTo>
                    <a:pt x="3389" y="1"/>
                    <a:pt x="3312" y="25"/>
                    <a:pt x="3257" y="80"/>
                  </a:cubicBezTo>
                  <a:lnTo>
                    <a:pt x="81" y="3193"/>
                  </a:lnTo>
                  <a:cubicBezTo>
                    <a:pt x="17" y="3241"/>
                    <a:pt x="1" y="3321"/>
                    <a:pt x="1" y="3401"/>
                  </a:cubicBezTo>
                  <a:cubicBezTo>
                    <a:pt x="1" y="3481"/>
                    <a:pt x="33" y="3562"/>
                    <a:pt x="81" y="3626"/>
                  </a:cubicBezTo>
                  <a:lnTo>
                    <a:pt x="995" y="4524"/>
                  </a:lnTo>
                  <a:lnTo>
                    <a:pt x="1862" y="4524"/>
                  </a:lnTo>
                  <a:lnTo>
                    <a:pt x="706" y="3433"/>
                  </a:lnTo>
                  <a:lnTo>
                    <a:pt x="3161" y="1043"/>
                  </a:lnTo>
                  <a:lnTo>
                    <a:pt x="3161" y="1957"/>
                  </a:lnTo>
                  <a:cubicBezTo>
                    <a:pt x="3161" y="2118"/>
                    <a:pt x="3305" y="2262"/>
                    <a:pt x="3466" y="2262"/>
                  </a:cubicBezTo>
                  <a:cubicBezTo>
                    <a:pt x="5568" y="2262"/>
                    <a:pt x="7493" y="3145"/>
                    <a:pt x="8857" y="4524"/>
                  </a:cubicBezTo>
                  <a:lnTo>
                    <a:pt x="9675" y="4524"/>
                  </a:lnTo>
                  <a:cubicBezTo>
                    <a:pt x="8231" y="2824"/>
                    <a:pt x="6129" y="1717"/>
                    <a:pt x="3771" y="1636"/>
                  </a:cubicBezTo>
                  <a:lnTo>
                    <a:pt x="3771" y="305"/>
                  </a:lnTo>
                  <a:cubicBezTo>
                    <a:pt x="3771" y="177"/>
                    <a:pt x="3691" y="80"/>
                    <a:pt x="3578" y="16"/>
                  </a:cubicBezTo>
                  <a:cubicBezTo>
                    <a:pt x="3543" y="6"/>
                    <a:pt x="3506" y="1"/>
                    <a:pt x="3469"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6"/>
            <p:cNvSpPr/>
            <p:nvPr/>
          </p:nvSpPr>
          <p:spPr>
            <a:xfrm>
              <a:off x="3360575" y="3937625"/>
              <a:ext cx="31700" cy="2425"/>
            </a:xfrm>
            <a:custGeom>
              <a:rect b="b" l="l" r="r" t="t"/>
              <a:pathLst>
                <a:path extrusionOk="0" h="97" w="1268">
                  <a:moveTo>
                    <a:pt x="225" y="0"/>
                  </a:moveTo>
                  <a:cubicBezTo>
                    <a:pt x="129" y="0"/>
                    <a:pt x="64" y="32"/>
                    <a:pt x="0" y="96"/>
                  </a:cubicBezTo>
                  <a:lnTo>
                    <a:pt x="1268" y="96"/>
                  </a:lnTo>
                  <a:cubicBezTo>
                    <a:pt x="915" y="32"/>
                    <a:pt x="578" y="0"/>
                    <a:pt x="225"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6"/>
            <p:cNvSpPr/>
            <p:nvPr/>
          </p:nvSpPr>
          <p:spPr>
            <a:xfrm>
              <a:off x="2632600" y="3682125"/>
              <a:ext cx="141600" cy="141600"/>
            </a:xfrm>
            <a:custGeom>
              <a:rect b="b" l="l" r="r" t="t"/>
              <a:pathLst>
                <a:path extrusionOk="0" h="5664" w="5664">
                  <a:moveTo>
                    <a:pt x="2808" y="1573"/>
                  </a:moveTo>
                  <a:cubicBezTo>
                    <a:pt x="3097" y="2118"/>
                    <a:pt x="3530" y="2551"/>
                    <a:pt x="4075" y="2840"/>
                  </a:cubicBezTo>
                  <a:cubicBezTo>
                    <a:pt x="3530" y="3097"/>
                    <a:pt x="3097" y="3562"/>
                    <a:pt x="2808" y="4107"/>
                  </a:cubicBezTo>
                  <a:cubicBezTo>
                    <a:pt x="2535" y="3562"/>
                    <a:pt x="2086" y="3113"/>
                    <a:pt x="1541" y="2840"/>
                  </a:cubicBezTo>
                  <a:cubicBezTo>
                    <a:pt x="2086" y="2551"/>
                    <a:pt x="2535" y="2118"/>
                    <a:pt x="2808" y="1573"/>
                  </a:cubicBezTo>
                  <a:close/>
                  <a:moveTo>
                    <a:pt x="2824" y="0"/>
                  </a:moveTo>
                  <a:cubicBezTo>
                    <a:pt x="2664" y="0"/>
                    <a:pt x="2535" y="145"/>
                    <a:pt x="2535" y="305"/>
                  </a:cubicBezTo>
                  <a:cubicBezTo>
                    <a:pt x="2535" y="1541"/>
                    <a:pt x="1525" y="2535"/>
                    <a:pt x="305" y="2535"/>
                  </a:cubicBezTo>
                  <a:cubicBezTo>
                    <a:pt x="145" y="2535"/>
                    <a:pt x="0" y="2680"/>
                    <a:pt x="0" y="2840"/>
                  </a:cubicBezTo>
                  <a:cubicBezTo>
                    <a:pt x="0" y="3000"/>
                    <a:pt x="145" y="3145"/>
                    <a:pt x="305" y="3145"/>
                  </a:cubicBezTo>
                  <a:cubicBezTo>
                    <a:pt x="1525" y="3145"/>
                    <a:pt x="2535" y="4140"/>
                    <a:pt x="2535" y="5359"/>
                  </a:cubicBezTo>
                  <a:cubicBezTo>
                    <a:pt x="2535" y="5519"/>
                    <a:pt x="2664" y="5664"/>
                    <a:pt x="2824" y="5664"/>
                  </a:cubicBezTo>
                  <a:cubicBezTo>
                    <a:pt x="2985" y="5664"/>
                    <a:pt x="3129" y="5519"/>
                    <a:pt x="3129" y="5359"/>
                  </a:cubicBezTo>
                  <a:cubicBezTo>
                    <a:pt x="3129" y="4140"/>
                    <a:pt x="4140" y="3145"/>
                    <a:pt x="5359" y="3145"/>
                  </a:cubicBezTo>
                  <a:cubicBezTo>
                    <a:pt x="5519" y="3145"/>
                    <a:pt x="5664" y="3000"/>
                    <a:pt x="5664" y="2840"/>
                  </a:cubicBezTo>
                  <a:cubicBezTo>
                    <a:pt x="5664" y="2680"/>
                    <a:pt x="5519" y="2535"/>
                    <a:pt x="5359" y="2535"/>
                  </a:cubicBezTo>
                  <a:cubicBezTo>
                    <a:pt x="4140" y="2535"/>
                    <a:pt x="3129" y="1541"/>
                    <a:pt x="3129" y="305"/>
                  </a:cubicBezTo>
                  <a:cubicBezTo>
                    <a:pt x="3129" y="145"/>
                    <a:pt x="2985" y="0"/>
                    <a:pt x="2824"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6"/>
            <p:cNvSpPr/>
            <p:nvPr/>
          </p:nvSpPr>
          <p:spPr>
            <a:xfrm>
              <a:off x="2213475" y="3003075"/>
              <a:ext cx="141600" cy="141225"/>
            </a:xfrm>
            <a:custGeom>
              <a:rect b="b" l="l" r="r" t="t"/>
              <a:pathLst>
                <a:path extrusionOk="0" h="5649" w="5664">
                  <a:moveTo>
                    <a:pt x="2824" y="1557"/>
                  </a:moveTo>
                  <a:cubicBezTo>
                    <a:pt x="3112" y="2102"/>
                    <a:pt x="3546" y="2552"/>
                    <a:pt x="4091" y="2824"/>
                  </a:cubicBezTo>
                  <a:cubicBezTo>
                    <a:pt x="3546" y="3097"/>
                    <a:pt x="3112" y="3546"/>
                    <a:pt x="2824" y="4092"/>
                  </a:cubicBezTo>
                  <a:cubicBezTo>
                    <a:pt x="2551" y="3546"/>
                    <a:pt x="2102" y="3113"/>
                    <a:pt x="1572" y="2824"/>
                  </a:cubicBezTo>
                  <a:cubicBezTo>
                    <a:pt x="2102" y="2552"/>
                    <a:pt x="2567" y="2102"/>
                    <a:pt x="2824" y="1557"/>
                  </a:cubicBezTo>
                  <a:close/>
                  <a:moveTo>
                    <a:pt x="2824" y="1"/>
                  </a:moveTo>
                  <a:cubicBezTo>
                    <a:pt x="2663" y="1"/>
                    <a:pt x="2535" y="129"/>
                    <a:pt x="2535" y="306"/>
                  </a:cubicBezTo>
                  <a:cubicBezTo>
                    <a:pt x="2535" y="1525"/>
                    <a:pt x="1524" y="2520"/>
                    <a:pt x="305" y="2520"/>
                  </a:cubicBezTo>
                  <a:cubicBezTo>
                    <a:pt x="144" y="2520"/>
                    <a:pt x="0" y="2664"/>
                    <a:pt x="0" y="2824"/>
                  </a:cubicBezTo>
                  <a:cubicBezTo>
                    <a:pt x="0" y="2985"/>
                    <a:pt x="144" y="3129"/>
                    <a:pt x="305" y="3129"/>
                  </a:cubicBezTo>
                  <a:cubicBezTo>
                    <a:pt x="1524" y="3129"/>
                    <a:pt x="2535" y="4124"/>
                    <a:pt x="2535" y="5359"/>
                  </a:cubicBezTo>
                  <a:cubicBezTo>
                    <a:pt x="2535" y="5520"/>
                    <a:pt x="2663" y="5648"/>
                    <a:pt x="2824" y="5648"/>
                  </a:cubicBezTo>
                  <a:cubicBezTo>
                    <a:pt x="2984" y="5648"/>
                    <a:pt x="3129" y="5520"/>
                    <a:pt x="3129" y="5359"/>
                  </a:cubicBezTo>
                  <a:cubicBezTo>
                    <a:pt x="3129" y="4124"/>
                    <a:pt x="4139" y="3129"/>
                    <a:pt x="5359" y="3129"/>
                  </a:cubicBezTo>
                  <a:cubicBezTo>
                    <a:pt x="5519" y="3129"/>
                    <a:pt x="5663" y="2985"/>
                    <a:pt x="5663" y="2824"/>
                  </a:cubicBezTo>
                  <a:cubicBezTo>
                    <a:pt x="5663" y="2664"/>
                    <a:pt x="5519" y="2520"/>
                    <a:pt x="5359" y="2520"/>
                  </a:cubicBezTo>
                  <a:cubicBezTo>
                    <a:pt x="4139" y="2520"/>
                    <a:pt x="3129" y="1525"/>
                    <a:pt x="3129" y="306"/>
                  </a:cubicBezTo>
                  <a:cubicBezTo>
                    <a:pt x="3129" y="129"/>
                    <a:pt x="2984" y="1"/>
                    <a:pt x="2824"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6"/>
            <p:cNvSpPr/>
            <p:nvPr/>
          </p:nvSpPr>
          <p:spPr>
            <a:xfrm>
              <a:off x="1213150" y="3586650"/>
              <a:ext cx="141600" cy="141225"/>
            </a:xfrm>
            <a:custGeom>
              <a:rect b="b" l="l" r="r" t="t"/>
              <a:pathLst>
                <a:path extrusionOk="0" h="5649" w="5664">
                  <a:moveTo>
                    <a:pt x="2840" y="1557"/>
                  </a:moveTo>
                  <a:cubicBezTo>
                    <a:pt x="3113" y="2103"/>
                    <a:pt x="3562" y="2552"/>
                    <a:pt x="4092" y="2825"/>
                  </a:cubicBezTo>
                  <a:cubicBezTo>
                    <a:pt x="3562" y="3113"/>
                    <a:pt x="3113" y="3547"/>
                    <a:pt x="2840" y="4092"/>
                  </a:cubicBezTo>
                  <a:cubicBezTo>
                    <a:pt x="2552" y="3547"/>
                    <a:pt x="2118" y="3113"/>
                    <a:pt x="1573" y="2825"/>
                  </a:cubicBezTo>
                  <a:cubicBezTo>
                    <a:pt x="2102" y="2552"/>
                    <a:pt x="2552" y="2103"/>
                    <a:pt x="2840" y="1557"/>
                  </a:cubicBezTo>
                  <a:close/>
                  <a:moveTo>
                    <a:pt x="2840" y="1"/>
                  </a:moveTo>
                  <a:cubicBezTo>
                    <a:pt x="2680" y="1"/>
                    <a:pt x="2536" y="145"/>
                    <a:pt x="2536" y="306"/>
                  </a:cubicBezTo>
                  <a:cubicBezTo>
                    <a:pt x="2536" y="1525"/>
                    <a:pt x="1525" y="2520"/>
                    <a:pt x="305" y="2520"/>
                  </a:cubicBezTo>
                  <a:cubicBezTo>
                    <a:pt x="145" y="2520"/>
                    <a:pt x="1" y="2664"/>
                    <a:pt x="1" y="2825"/>
                  </a:cubicBezTo>
                  <a:cubicBezTo>
                    <a:pt x="1" y="2985"/>
                    <a:pt x="145" y="3129"/>
                    <a:pt x="305" y="3129"/>
                  </a:cubicBezTo>
                  <a:cubicBezTo>
                    <a:pt x="1525" y="3129"/>
                    <a:pt x="2536" y="4124"/>
                    <a:pt x="2536" y="5360"/>
                  </a:cubicBezTo>
                  <a:cubicBezTo>
                    <a:pt x="2536" y="5520"/>
                    <a:pt x="2680" y="5648"/>
                    <a:pt x="2840" y="5648"/>
                  </a:cubicBezTo>
                  <a:cubicBezTo>
                    <a:pt x="3001" y="5648"/>
                    <a:pt x="3129" y="5520"/>
                    <a:pt x="3129" y="5360"/>
                  </a:cubicBezTo>
                  <a:cubicBezTo>
                    <a:pt x="3129" y="4124"/>
                    <a:pt x="4140" y="3129"/>
                    <a:pt x="5359" y="3129"/>
                  </a:cubicBezTo>
                  <a:cubicBezTo>
                    <a:pt x="5520" y="3129"/>
                    <a:pt x="5664" y="2985"/>
                    <a:pt x="5664" y="2825"/>
                  </a:cubicBezTo>
                  <a:cubicBezTo>
                    <a:pt x="5664" y="2664"/>
                    <a:pt x="5520" y="2520"/>
                    <a:pt x="5359" y="2520"/>
                  </a:cubicBezTo>
                  <a:cubicBezTo>
                    <a:pt x="4140" y="2520"/>
                    <a:pt x="3129" y="1525"/>
                    <a:pt x="3129" y="306"/>
                  </a:cubicBezTo>
                  <a:cubicBezTo>
                    <a:pt x="3129" y="145"/>
                    <a:pt x="3001" y="1"/>
                    <a:pt x="2840"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6"/>
            <p:cNvSpPr/>
            <p:nvPr/>
          </p:nvSpPr>
          <p:spPr>
            <a:xfrm>
              <a:off x="4744325" y="3168725"/>
              <a:ext cx="141600" cy="141625"/>
            </a:xfrm>
            <a:custGeom>
              <a:rect b="b" l="l" r="r" t="t"/>
              <a:pathLst>
                <a:path extrusionOk="0" h="5665" w="5664">
                  <a:moveTo>
                    <a:pt x="2824" y="1573"/>
                  </a:moveTo>
                  <a:cubicBezTo>
                    <a:pt x="3113" y="2118"/>
                    <a:pt x="3546" y="2552"/>
                    <a:pt x="4091" y="2840"/>
                  </a:cubicBezTo>
                  <a:cubicBezTo>
                    <a:pt x="3546" y="3113"/>
                    <a:pt x="3113" y="3562"/>
                    <a:pt x="2824" y="4108"/>
                  </a:cubicBezTo>
                  <a:cubicBezTo>
                    <a:pt x="2551" y="3562"/>
                    <a:pt x="2102" y="3113"/>
                    <a:pt x="1572" y="2840"/>
                  </a:cubicBezTo>
                  <a:cubicBezTo>
                    <a:pt x="2102" y="2552"/>
                    <a:pt x="2551" y="2118"/>
                    <a:pt x="2824" y="1573"/>
                  </a:cubicBezTo>
                  <a:close/>
                  <a:moveTo>
                    <a:pt x="2824" y="1"/>
                  </a:moveTo>
                  <a:cubicBezTo>
                    <a:pt x="2663" y="1"/>
                    <a:pt x="2535" y="145"/>
                    <a:pt x="2535" y="306"/>
                  </a:cubicBezTo>
                  <a:cubicBezTo>
                    <a:pt x="2535" y="1541"/>
                    <a:pt x="1524" y="2536"/>
                    <a:pt x="305" y="2536"/>
                  </a:cubicBezTo>
                  <a:cubicBezTo>
                    <a:pt x="145" y="2536"/>
                    <a:pt x="0" y="2680"/>
                    <a:pt x="0" y="2840"/>
                  </a:cubicBezTo>
                  <a:cubicBezTo>
                    <a:pt x="0" y="3001"/>
                    <a:pt x="145" y="3145"/>
                    <a:pt x="305" y="3145"/>
                  </a:cubicBezTo>
                  <a:cubicBezTo>
                    <a:pt x="1524" y="3145"/>
                    <a:pt x="2535" y="4140"/>
                    <a:pt x="2535" y="5359"/>
                  </a:cubicBezTo>
                  <a:cubicBezTo>
                    <a:pt x="2535" y="5520"/>
                    <a:pt x="2663" y="5664"/>
                    <a:pt x="2824" y="5664"/>
                  </a:cubicBezTo>
                  <a:cubicBezTo>
                    <a:pt x="2984" y="5664"/>
                    <a:pt x="3129" y="5520"/>
                    <a:pt x="3129" y="5359"/>
                  </a:cubicBezTo>
                  <a:cubicBezTo>
                    <a:pt x="3129" y="4140"/>
                    <a:pt x="4139" y="3145"/>
                    <a:pt x="5359" y="3145"/>
                  </a:cubicBezTo>
                  <a:cubicBezTo>
                    <a:pt x="5519" y="3145"/>
                    <a:pt x="5664" y="3001"/>
                    <a:pt x="5664" y="2840"/>
                  </a:cubicBezTo>
                  <a:cubicBezTo>
                    <a:pt x="5664" y="2680"/>
                    <a:pt x="5519" y="2536"/>
                    <a:pt x="5359" y="2536"/>
                  </a:cubicBezTo>
                  <a:cubicBezTo>
                    <a:pt x="4139" y="2536"/>
                    <a:pt x="3129" y="1541"/>
                    <a:pt x="3129" y="306"/>
                  </a:cubicBezTo>
                  <a:cubicBezTo>
                    <a:pt x="3129" y="145"/>
                    <a:pt x="2984" y="1"/>
                    <a:pt x="2824"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6"/>
            <p:cNvSpPr/>
            <p:nvPr/>
          </p:nvSpPr>
          <p:spPr>
            <a:xfrm>
              <a:off x="571825" y="3665675"/>
              <a:ext cx="338125" cy="274775"/>
            </a:xfrm>
            <a:custGeom>
              <a:rect b="b" l="l" r="r" t="t"/>
              <a:pathLst>
                <a:path extrusionOk="0" h="10991" w="13525">
                  <a:moveTo>
                    <a:pt x="6770" y="1"/>
                  </a:moveTo>
                  <a:cubicBezTo>
                    <a:pt x="6610" y="1"/>
                    <a:pt x="6466" y="145"/>
                    <a:pt x="6466" y="305"/>
                  </a:cubicBezTo>
                  <a:cubicBezTo>
                    <a:pt x="6466" y="3723"/>
                    <a:pt x="3706" y="6466"/>
                    <a:pt x="305" y="6466"/>
                  </a:cubicBezTo>
                  <a:cubicBezTo>
                    <a:pt x="145" y="6466"/>
                    <a:pt x="0" y="6610"/>
                    <a:pt x="0" y="6771"/>
                  </a:cubicBezTo>
                  <a:cubicBezTo>
                    <a:pt x="0" y="6931"/>
                    <a:pt x="145" y="7060"/>
                    <a:pt x="305" y="7060"/>
                  </a:cubicBezTo>
                  <a:cubicBezTo>
                    <a:pt x="2920" y="7060"/>
                    <a:pt x="5134" y="8696"/>
                    <a:pt x="6049" y="10990"/>
                  </a:cubicBezTo>
                  <a:lnTo>
                    <a:pt x="6690" y="10990"/>
                  </a:lnTo>
                  <a:cubicBezTo>
                    <a:pt x="5984" y="8985"/>
                    <a:pt x="4332" y="7413"/>
                    <a:pt x="2294" y="6771"/>
                  </a:cubicBezTo>
                  <a:cubicBezTo>
                    <a:pt x="4428" y="6097"/>
                    <a:pt x="6113" y="4412"/>
                    <a:pt x="6770" y="2295"/>
                  </a:cubicBezTo>
                  <a:cubicBezTo>
                    <a:pt x="7428" y="4412"/>
                    <a:pt x="9113" y="6097"/>
                    <a:pt x="11247" y="6771"/>
                  </a:cubicBezTo>
                  <a:cubicBezTo>
                    <a:pt x="9193" y="7413"/>
                    <a:pt x="7573" y="8969"/>
                    <a:pt x="6851" y="10990"/>
                  </a:cubicBezTo>
                  <a:lnTo>
                    <a:pt x="7492" y="10990"/>
                  </a:lnTo>
                  <a:cubicBezTo>
                    <a:pt x="8391" y="8696"/>
                    <a:pt x="10621" y="7060"/>
                    <a:pt x="13220" y="7060"/>
                  </a:cubicBezTo>
                  <a:cubicBezTo>
                    <a:pt x="13380" y="7060"/>
                    <a:pt x="13525" y="6931"/>
                    <a:pt x="13525" y="6771"/>
                  </a:cubicBezTo>
                  <a:cubicBezTo>
                    <a:pt x="13525" y="6610"/>
                    <a:pt x="13380" y="6466"/>
                    <a:pt x="13220" y="6466"/>
                  </a:cubicBezTo>
                  <a:cubicBezTo>
                    <a:pt x="9819" y="6466"/>
                    <a:pt x="7075" y="3691"/>
                    <a:pt x="7075" y="305"/>
                  </a:cubicBezTo>
                  <a:cubicBezTo>
                    <a:pt x="7075" y="145"/>
                    <a:pt x="6931" y="1"/>
                    <a:pt x="6770"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6"/>
            <p:cNvSpPr/>
            <p:nvPr/>
          </p:nvSpPr>
          <p:spPr>
            <a:xfrm>
              <a:off x="235300" y="2602000"/>
              <a:ext cx="516225" cy="544300"/>
            </a:xfrm>
            <a:custGeom>
              <a:rect b="b" l="l" r="r" t="t"/>
              <a:pathLst>
                <a:path extrusionOk="0" h="21772" w="20649">
                  <a:moveTo>
                    <a:pt x="9755" y="2840"/>
                  </a:moveTo>
                  <a:cubicBezTo>
                    <a:pt x="10718" y="6819"/>
                    <a:pt x="13830" y="9947"/>
                    <a:pt x="17809" y="10894"/>
                  </a:cubicBezTo>
                  <a:cubicBezTo>
                    <a:pt x="13830" y="11856"/>
                    <a:pt x="10702" y="14953"/>
                    <a:pt x="9755" y="18932"/>
                  </a:cubicBezTo>
                  <a:cubicBezTo>
                    <a:pt x="8793" y="14953"/>
                    <a:pt x="5696" y="11824"/>
                    <a:pt x="1717" y="10894"/>
                  </a:cubicBezTo>
                  <a:cubicBezTo>
                    <a:pt x="5696" y="9947"/>
                    <a:pt x="8825" y="6819"/>
                    <a:pt x="9755" y="2840"/>
                  </a:cubicBezTo>
                  <a:close/>
                  <a:moveTo>
                    <a:pt x="9755" y="0"/>
                  </a:moveTo>
                  <a:cubicBezTo>
                    <a:pt x="9595" y="0"/>
                    <a:pt x="9466" y="129"/>
                    <a:pt x="9466" y="289"/>
                  </a:cubicBezTo>
                  <a:cubicBezTo>
                    <a:pt x="9466" y="5696"/>
                    <a:pt x="5295" y="10140"/>
                    <a:pt x="1" y="10541"/>
                  </a:cubicBezTo>
                  <a:lnTo>
                    <a:pt x="1" y="11231"/>
                  </a:lnTo>
                  <a:cubicBezTo>
                    <a:pt x="5295" y="11648"/>
                    <a:pt x="9466" y="16076"/>
                    <a:pt x="9466" y="21466"/>
                  </a:cubicBezTo>
                  <a:cubicBezTo>
                    <a:pt x="9466" y="21643"/>
                    <a:pt x="9595" y="21771"/>
                    <a:pt x="9755" y="21771"/>
                  </a:cubicBezTo>
                  <a:cubicBezTo>
                    <a:pt x="9916" y="21771"/>
                    <a:pt x="10060" y="21643"/>
                    <a:pt x="10060" y="21466"/>
                  </a:cubicBezTo>
                  <a:cubicBezTo>
                    <a:pt x="10060" y="15803"/>
                    <a:pt x="14664" y="11183"/>
                    <a:pt x="20344" y="11183"/>
                  </a:cubicBezTo>
                  <a:cubicBezTo>
                    <a:pt x="20504" y="11183"/>
                    <a:pt x="20649" y="11038"/>
                    <a:pt x="20649" y="10878"/>
                  </a:cubicBezTo>
                  <a:cubicBezTo>
                    <a:pt x="20649" y="10717"/>
                    <a:pt x="20504" y="10589"/>
                    <a:pt x="20344" y="10589"/>
                  </a:cubicBezTo>
                  <a:cubicBezTo>
                    <a:pt x="14680" y="10589"/>
                    <a:pt x="10060" y="5968"/>
                    <a:pt x="10060" y="289"/>
                  </a:cubicBezTo>
                  <a:cubicBezTo>
                    <a:pt x="10060" y="129"/>
                    <a:pt x="9916" y="0"/>
                    <a:pt x="9755"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6"/>
            <p:cNvSpPr/>
            <p:nvPr/>
          </p:nvSpPr>
          <p:spPr>
            <a:xfrm>
              <a:off x="823300" y="3406175"/>
              <a:ext cx="65000" cy="65000"/>
            </a:xfrm>
            <a:custGeom>
              <a:rect b="b" l="l" r="r" t="t"/>
              <a:pathLst>
                <a:path extrusionOk="0" h="2600" w="2600">
                  <a:moveTo>
                    <a:pt x="1300" y="626"/>
                  </a:moveTo>
                  <a:cubicBezTo>
                    <a:pt x="1701" y="626"/>
                    <a:pt x="2006" y="947"/>
                    <a:pt x="2006" y="1316"/>
                  </a:cubicBezTo>
                  <a:cubicBezTo>
                    <a:pt x="2006" y="1701"/>
                    <a:pt x="1701" y="2022"/>
                    <a:pt x="1300" y="2022"/>
                  </a:cubicBezTo>
                  <a:cubicBezTo>
                    <a:pt x="899" y="2022"/>
                    <a:pt x="594" y="1701"/>
                    <a:pt x="594" y="1316"/>
                  </a:cubicBezTo>
                  <a:cubicBezTo>
                    <a:pt x="594" y="915"/>
                    <a:pt x="915" y="626"/>
                    <a:pt x="1300" y="626"/>
                  </a:cubicBezTo>
                  <a:close/>
                  <a:moveTo>
                    <a:pt x="1300" y="0"/>
                  </a:moveTo>
                  <a:cubicBezTo>
                    <a:pt x="578" y="0"/>
                    <a:pt x="0" y="578"/>
                    <a:pt x="0" y="1300"/>
                  </a:cubicBezTo>
                  <a:cubicBezTo>
                    <a:pt x="0" y="2022"/>
                    <a:pt x="578" y="2599"/>
                    <a:pt x="1300" y="2599"/>
                  </a:cubicBezTo>
                  <a:cubicBezTo>
                    <a:pt x="2022" y="2599"/>
                    <a:pt x="2599" y="2022"/>
                    <a:pt x="2599" y="1300"/>
                  </a:cubicBezTo>
                  <a:cubicBezTo>
                    <a:pt x="2599" y="578"/>
                    <a:pt x="2022" y="0"/>
                    <a:pt x="1300"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6"/>
            <p:cNvSpPr/>
            <p:nvPr/>
          </p:nvSpPr>
          <p:spPr>
            <a:xfrm>
              <a:off x="2887700" y="3447075"/>
              <a:ext cx="65800" cy="65400"/>
            </a:xfrm>
            <a:custGeom>
              <a:rect b="b" l="l" r="r" t="t"/>
              <a:pathLst>
                <a:path extrusionOk="0" h="2616" w="2632">
                  <a:moveTo>
                    <a:pt x="1316" y="627"/>
                  </a:moveTo>
                  <a:cubicBezTo>
                    <a:pt x="1717" y="627"/>
                    <a:pt x="2006" y="947"/>
                    <a:pt x="2006" y="1332"/>
                  </a:cubicBezTo>
                  <a:cubicBezTo>
                    <a:pt x="2038" y="1718"/>
                    <a:pt x="1717" y="2038"/>
                    <a:pt x="1316" y="2038"/>
                  </a:cubicBezTo>
                  <a:cubicBezTo>
                    <a:pt x="915" y="2038"/>
                    <a:pt x="610" y="1718"/>
                    <a:pt x="610" y="1332"/>
                  </a:cubicBezTo>
                  <a:cubicBezTo>
                    <a:pt x="610" y="931"/>
                    <a:pt x="931" y="627"/>
                    <a:pt x="1316" y="627"/>
                  </a:cubicBezTo>
                  <a:close/>
                  <a:moveTo>
                    <a:pt x="1316" y="1"/>
                  </a:moveTo>
                  <a:cubicBezTo>
                    <a:pt x="594" y="1"/>
                    <a:pt x="0" y="578"/>
                    <a:pt x="0" y="1316"/>
                  </a:cubicBezTo>
                  <a:cubicBezTo>
                    <a:pt x="0" y="2038"/>
                    <a:pt x="594" y="2616"/>
                    <a:pt x="1316" y="2616"/>
                  </a:cubicBezTo>
                  <a:cubicBezTo>
                    <a:pt x="2038" y="2616"/>
                    <a:pt x="2615" y="2038"/>
                    <a:pt x="2615" y="1316"/>
                  </a:cubicBezTo>
                  <a:cubicBezTo>
                    <a:pt x="2631" y="611"/>
                    <a:pt x="2038" y="1"/>
                    <a:pt x="131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6"/>
            <p:cNvSpPr/>
            <p:nvPr/>
          </p:nvSpPr>
          <p:spPr>
            <a:xfrm>
              <a:off x="5237650" y="3897500"/>
              <a:ext cx="65800" cy="42550"/>
            </a:xfrm>
            <a:custGeom>
              <a:rect b="b" l="l" r="r" t="t"/>
              <a:pathLst>
                <a:path extrusionOk="0" h="1702" w="2632">
                  <a:moveTo>
                    <a:pt x="1300" y="1"/>
                  </a:moveTo>
                  <a:cubicBezTo>
                    <a:pt x="578" y="1"/>
                    <a:pt x="1" y="578"/>
                    <a:pt x="1" y="1300"/>
                  </a:cubicBezTo>
                  <a:cubicBezTo>
                    <a:pt x="1" y="1445"/>
                    <a:pt x="17" y="1589"/>
                    <a:pt x="65" y="1701"/>
                  </a:cubicBezTo>
                  <a:lnTo>
                    <a:pt x="723" y="1701"/>
                  </a:lnTo>
                  <a:cubicBezTo>
                    <a:pt x="642" y="1589"/>
                    <a:pt x="610" y="1445"/>
                    <a:pt x="610" y="1300"/>
                  </a:cubicBezTo>
                  <a:cubicBezTo>
                    <a:pt x="610" y="899"/>
                    <a:pt x="931" y="594"/>
                    <a:pt x="1300" y="594"/>
                  </a:cubicBezTo>
                  <a:cubicBezTo>
                    <a:pt x="1701" y="594"/>
                    <a:pt x="2006" y="915"/>
                    <a:pt x="2006" y="1300"/>
                  </a:cubicBezTo>
                  <a:cubicBezTo>
                    <a:pt x="2006" y="1445"/>
                    <a:pt x="1958" y="1589"/>
                    <a:pt x="1878" y="1701"/>
                  </a:cubicBezTo>
                  <a:lnTo>
                    <a:pt x="2552" y="1701"/>
                  </a:lnTo>
                  <a:cubicBezTo>
                    <a:pt x="2584" y="1589"/>
                    <a:pt x="2600" y="1445"/>
                    <a:pt x="2600" y="1300"/>
                  </a:cubicBezTo>
                  <a:cubicBezTo>
                    <a:pt x="2632" y="578"/>
                    <a:pt x="2054" y="1"/>
                    <a:pt x="1300"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6"/>
            <p:cNvSpPr/>
            <p:nvPr/>
          </p:nvSpPr>
          <p:spPr>
            <a:xfrm>
              <a:off x="5783525" y="3623550"/>
              <a:ext cx="65400" cy="65425"/>
            </a:xfrm>
            <a:custGeom>
              <a:rect b="b" l="l" r="r" t="t"/>
              <a:pathLst>
                <a:path extrusionOk="0" h="2617" w="2616">
                  <a:moveTo>
                    <a:pt x="1300" y="627"/>
                  </a:moveTo>
                  <a:cubicBezTo>
                    <a:pt x="1701" y="627"/>
                    <a:pt x="2006" y="948"/>
                    <a:pt x="2006" y="1333"/>
                  </a:cubicBezTo>
                  <a:cubicBezTo>
                    <a:pt x="2006" y="1718"/>
                    <a:pt x="1685" y="2039"/>
                    <a:pt x="1300" y="2039"/>
                  </a:cubicBezTo>
                  <a:cubicBezTo>
                    <a:pt x="899" y="2039"/>
                    <a:pt x="610" y="1718"/>
                    <a:pt x="610" y="1333"/>
                  </a:cubicBezTo>
                  <a:cubicBezTo>
                    <a:pt x="610" y="932"/>
                    <a:pt x="931" y="627"/>
                    <a:pt x="1300" y="627"/>
                  </a:cubicBezTo>
                  <a:close/>
                  <a:moveTo>
                    <a:pt x="1300" y="1"/>
                  </a:moveTo>
                  <a:cubicBezTo>
                    <a:pt x="594" y="1"/>
                    <a:pt x="1" y="595"/>
                    <a:pt x="1" y="1317"/>
                  </a:cubicBezTo>
                  <a:cubicBezTo>
                    <a:pt x="1" y="2039"/>
                    <a:pt x="594" y="2616"/>
                    <a:pt x="1300" y="2616"/>
                  </a:cubicBezTo>
                  <a:cubicBezTo>
                    <a:pt x="2022" y="2616"/>
                    <a:pt x="2616" y="2039"/>
                    <a:pt x="2616" y="1317"/>
                  </a:cubicBezTo>
                  <a:cubicBezTo>
                    <a:pt x="2616" y="595"/>
                    <a:pt x="2038" y="1"/>
                    <a:pt x="1300"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6"/>
            <p:cNvSpPr/>
            <p:nvPr/>
          </p:nvSpPr>
          <p:spPr>
            <a:xfrm>
              <a:off x="1723325" y="3715400"/>
              <a:ext cx="49375" cy="87075"/>
            </a:xfrm>
            <a:custGeom>
              <a:rect b="b" l="l" r="r" t="t"/>
              <a:pathLst>
                <a:path extrusionOk="0" h="3483" w="1975">
                  <a:moveTo>
                    <a:pt x="931" y="643"/>
                  </a:moveTo>
                  <a:lnTo>
                    <a:pt x="931" y="1493"/>
                  </a:lnTo>
                  <a:cubicBezTo>
                    <a:pt x="803" y="1445"/>
                    <a:pt x="691" y="1381"/>
                    <a:pt x="611" y="1300"/>
                  </a:cubicBezTo>
                  <a:cubicBezTo>
                    <a:pt x="530" y="1252"/>
                    <a:pt x="498" y="1140"/>
                    <a:pt x="498" y="1028"/>
                  </a:cubicBezTo>
                  <a:cubicBezTo>
                    <a:pt x="498" y="899"/>
                    <a:pt x="530" y="803"/>
                    <a:pt x="611" y="739"/>
                  </a:cubicBezTo>
                  <a:cubicBezTo>
                    <a:pt x="691" y="691"/>
                    <a:pt x="787" y="643"/>
                    <a:pt x="931" y="643"/>
                  </a:cubicBezTo>
                  <a:close/>
                  <a:moveTo>
                    <a:pt x="1076" y="1942"/>
                  </a:moveTo>
                  <a:cubicBezTo>
                    <a:pt x="1220" y="1990"/>
                    <a:pt x="1333" y="2055"/>
                    <a:pt x="1413" y="2135"/>
                  </a:cubicBezTo>
                  <a:cubicBezTo>
                    <a:pt x="1493" y="2215"/>
                    <a:pt x="1541" y="2295"/>
                    <a:pt x="1541" y="2407"/>
                  </a:cubicBezTo>
                  <a:cubicBezTo>
                    <a:pt x="1541" y="2504"/>
                    <a:pt x="1493" y="2616"/>
                    <a:pt x="1413" y="2696"/>
                  </a:cubicBezTo>
                  <a:cubicBezTo>
                    <a:pt x="1333" y="2776"/>
                    <a:pt x="1220" y="2809"/>
                    <a:pt x="1076" y="2809"/>
                  </a:cubicBezTo>
                  <a:lnTo>
                    <a:pt x="1076" y="1942"/>
                  </a:lnTo>
                  <a:close/>
                  <a:moveTo>
                    <a:pt x="915" y="1"/>
                  </a:moveTo>
                  <a:lnTo>
                    <a:pt x="915" y="338"/>
                  </a:lnTo>
                  <a:cubicBezTo>
                    <a:pt x="739" y="338"/>
                    <a:pt x="578" y="386"/>
                    <a:pt x="434" y="434"/>
                  </a:cubicBezTo>
                  <a:cubicBezTo>
                    <a:pt x="290" y="498"/>
                    <a:pt x="193" y="595"/>
                    <a:pt x="113" y="707"/>
                  </a:cubicBezTo>
                  <a:cubicBezTo>
                    <a:pt x="33" y="819"/>
                    <a:pt x="1" y="948"/>
                    <a:pt x="1" y="1076"/>
                  </a:cubicBezTo>
                  <a:cubicBezTo>
                    <a:pt x="1" y="1268"/>
                    <a:pt x="33" y="1397"/>
                    <a:pt x="113" y="1525"/>
                  </a:cubicBezTo>
                  <a:cubicBezTo>
                    <a:pt x="193" y="1621"/>
                    <a:pt x="290" y="1702"/>
                    <a:pt x="418" y="1766"/>
                  </a:cubicBezTo>
                  <a:cubicBezTo>
                    <a:pt x="530" y="1798"/>
                    <a:pt x="691" y="1862"/>
                    <a:pt x="899" y="1942"/>
                  </a:cubicBezTo>
                  <a:lnTo>
                    <a:pt x="899" y="2825"/>
                  </a:lnTo>
                  <a:cubicBezTo>
                    <a:pt x="771" y="2809"/>
                    <a:pt x="675" y="2744"/>
                    <a:pt x="595" y="2664"/>
                  </a:cubicBezTo>
                  <a:cubicBezTo>
                    <a:pt x="514" y="2584"/>
                    <a:pt x="466" y="2488"/>
                    <a:pt x="466" y="2391"/>
                  </a:cubicBezTo>
                  <a:lnTo>
                    <a:pt x="1" y="2391"/>
                  </a:lnTo>
                  <a:cubicBezTo>
                    <a:pt x="17" y="2600"/>
                    <a:pt x="97" y="2792"/>
                    <a:pt x="274" y="2921"/>
                  </a:cubicBezTo>
                  <a:cubicBezTo>
                    <a:pt x="434" y="3065"/>
                    <a:pt x="659" y="3145"/>
                    <a:pt x="915" y="3161"/>
                  </a:cubicBezTo>
                  <a:lnTo>
                    <a:pt x="915" y="3482"/>
                  </a:lnTo>
                  <a:lnTo>
                    <a:pt x="1060" y="3482"/>
                  </a:lnTo>
                  <a:lnTo>
                    <a:pt x="1060" y="3161"/>
                  </a:lnTo>
                  <a:cubicBezTo>
                    <a:pt x="1252" y="3161"/>
                    <a:pt x="1429" y="3129"/>
                    <a:pt x="1557" y="3065"/>
                  </a:cubicBezTo>
                  <a:cubicBezTo>
                    <a:pt x="1702" y="2985"/>
                    <a:pt x="1798" y="2905"/>
                    <a:pt x="1878" y="2792"/>
                  </a:cubicBezTo>
                  <a:cubicBezTo>
                    <a:pt x="1958" y="2664"/>
                    <a:pt x="1974" y="2552"/>
                    <a:pt x="1974" y="2407"/>
                  </a:cubicBezTo>
                  <a:cubicBezTo>
                    <a:pt x="1974" y="2231"/>
                    <a:pt x="1942" y="2087"/>
                    <a:pt x="1862" y="1990"/>
                  </a:cubicBezTo>
                  <a:cubicBezTo>
                    <a:pt x="1782" y="1878"/>
                    <a:pt x="1718" y="1766"/>
                    <a:pt x="1605" y="1734"/>
                  </a:cubicBezTo>
                  <a:cubicBezTo>
                    <a:pt x="1477" y="1669"/>
                    <a:pt x="1333" y="1621"/>
                    <a:pt x="1156" y="1573"/>
                  </a:cubicBezTo>
                  <a:lnTo>
                    <a:pt x="1076" y="1541"/>
                  </a:lnTo>
                  <a:lnTo>
                    <a:pt x="1076" y="675"/>
                  </a:lnTo>
                  <a:cubicBezTo>
                    <a:pt x="1204" y="707"/>
                    <a:pt x="1284" y="739"/>
                    <a:pt x="1333" y="819"/>
                  </a:cubicBezTo>
                  <a:cubicBezTo>
                    <a:pt x="1397" y="883"/>
                    <a:pt x="1445" y="980"/>
                    <a:pt x="1461" y="1060"/>
                  </a:cubicBezTo>
                  <a:lnTo>
                    <a:pt x="1942" y="1060"/>
                  </a:lnTo>
                  <a:cubicBezTo>
                    <a:pt x="1926" y="867"/>
                    <a:pt x="1814" y="675"/>
                    <a:pt x="1685" y="562"/>
                  </a:cubicBezTo>
                  <a:cubicBezTo>
                    <a:pt x="1525" y="418"/>
                    <a:pt x="1316" y="354"/>
                    <a:pt x="1060" y="338"/>
                  </a:cubicBezTo>
                  <a:lnTo>
                    <a:pt x="106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6"/>
            <p:cNvSpPr/>
            <p:nvPr/>
          </p:nvSpPr>
          <p:spPr>
            <a:xfrm>
              <a:off x="1672000" y="3682525"/>
              <a:ext cx="154450" cy="154450"/>
            </a:xfrm>
            <a:custGeom>
              <a:rect b="b" l="l" r="r" t="t"/>
              <a:pathLst>
                <a:path extrusionOk="0" h="6178" w="6178">
                  <a:moveTo>
                    <a:pt x="3081" y="594"/>
                  </a:moveTo>
                  <a:cubicBezTo>
                    <a:pt x="4444" y="594"/>
                    <a:pt x="5567" y="1717"/>
                    <a:pt x="5567" y="3081"/>
                  </a:cubicBezTo>
                  <a:cubicBezTo>
                    <a:pt x="5567" y="4444"/>
                    <a:pt x="4460" y="5567"/>
                    <a:pt x="3081" y="5567"/>
                  </a:cubicBezTo>
                  <a:cubicBezTo>
                    <a:pt x="1701" y="5567"/>
                    <a:pt x="610" y="4444"/>
                    <a:pt x="610" y="3081"/>
                  </a:cubicBezTo>
                  <a:cubicBezTo>
                    <a:pt x="610" y="1717"/>
                    <a:pt x="1733" y="594"/>
                    <a:pt x="3081" y="594"/>
                  </a:cubicBezTo>
                  <a:close/>
                  <a:moveTo>
                    <a:pt x="3081" y="0"/>
                  </a:moveTo>
                  <a:cubicBezTo>
                    <a:pt x="1380" y="0"/>
                    <a:pt x="0" y="1380"/>
                    <a:pt x="0" y="3081"/>
                  </a:cubicBezTo>
                  <a:cubicBezTo>
                    <a:pt x="0" y="4781"/>
                    <a:pt x="1380" y="6177"/>
                    <a:pt x="3081" y="6177"/>
                  </a:cubicBezTo>
                  <a:cubicBezTo>
                    <a:pt x="4797" y="6177"/>
                    <a:pt x="6177" y="4781"/>
                    <a:pt x="6177" y="3081"/>
                  </a:cubicBezTo>
                  <a:cubicBezTo>
                    <a:pt x="6177" y="1380"/>
                    <a:pt x="4797" y="0"/>
                    <a:pt x="3081"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6"/>
            <p:cNvSpPr/>
            <p:nvPr/>
          </p:nvSpPr>
          <p:spPr>
            <a:xfrm>
              <a:off x="1639500" y="3649625"/>
              <a:ext cx="219425" cy="219825"/>
            </a:xfrm>
            <a:custGeom>
              <a:rect b="b" l="l" r="r" t="t"/>
              <a:pathLst>
                <a:path extrusionOk="0" h="8793" w="8777">
                  <a:moveTo>
                    <a:pt x="4381" y="594"/>
                  </a:moveTo>
                  <a:cubicBezTo>
                    <a:pt x="6466" y="594"/>
                    <a:pt x="8183" y="2295"/>
                    <a:pt x="8183" y="4381"/>
                  </a:cubicBezTo>
                  <a:cubicBezTo>
                    <a:pt x="8183" y="6466"/>
                    <a:pt x="6482" y="8167"/>
                    <a:pt x="4381" y="8167"/>
                  </a:cubicBezTo>
                  <a:cubicBezTo>
                    <a:pt x="2311" y="8167"/>
                    <a:pt x="594" y="6466"/>
                    <a:pt x="594" y="4381"/>
                  </a:cubicBezTo>
                  <a:cubicBezTo>
                    <a:pt x="594" y="2295"/>
                    <a:pt x="2311" y="594"/>
                    <a:pt x="4381" y="594"/>
                  </a:cubicBezTo>
                  <a:close/>
                  <a:moveTo>
                    <a:pt x="4381" y="1"/>
                  </a:moveTo>
                  <a:cubicBezTo>
                    <a:pt x="1958" y="1"/>
                    <a:pt x="1" y="1974"/>
                    <a:pt x="1" y="4397"/>
                  </a:cubicBezTo>
                  <a:cubicBezTo>
                    <a:pt x="1" y="6819"/>
                    <a:pt x="1958" y="8793"/>
                    <a:pt x="4381" y="8793"/>
                  </a:cubicBezTo>
                  <a:cubicBezTo>
                    <a:pt x="6819" y="8793"/>
                    <a:pt x="8777" y="6819"/>
                    <a:pt x="8777" y="4397"/>
                  </a:cubicBezTo>
                  <a:cubicBezTo>
                    <a:pt x="8777" y="1974"/>
                    <a:pt x="6787" y="1"/>
                    <a:pt x="4381"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6"/>
            <p:cNvSpPr/>
            <p:nvPr/>
          </p:nvSpPr>
          <p:spPr>
            <a:xfrm>
              <a:off x="1477875" y="3591475"/>
              <a:ext cx="542700" cy="348575"/>
            </a:xfrm>
            <a:custGeom>
              <a:rect b="b" l="l" r="r" t="t"/>
              <a:pathLst>
                <a:path extrusionOk="0" h="13943" w="21708">
                  <a:moveTo>
                    <a:pt x="18162" y="610"/>
                  </a:moveTo>
                  <a:cubicBezTo>
                    <a:pt x="19782" y="610"/>
                    <a:pt x="21097" y="1926"/>
                    <a:pt x="21097" y="3562"/>
                  </a:cubicBezTo>
                  <a:lnTo>
                    <a:pt x="21097" y="12065"/>
                  </a:lnTo>
                  <a:lnTo>
                    <a:pt x="610" y="12065"/>
                  </a:lnTo>
                  <a:lnTo>
                    <a:pt x="610" y="3562"/>
                  </a:lnTo>
                  <a:cubicBezTo>
                    <a:pt x="610" y="1926"/>
                    <a:pt x="1926" y="610"/>
                    <a:pt x="3562" y="610"/>
                  </a:cubicBezTo>
                  <a:close/>
                  <a:moveTo>
                    <a:pt x="3562" y="1"/>
                  </a:moveTo>
                  <a:cubicBezTo>
                    <a:pt x="1589" y="1"/>
                    <a:pt x="0" y="1589"/>
                    <a:pt x="0" y="3562"/>
                  </a:cubicBezTo>
                  <a:lnTo>
                    <a:pt x="0" y="12627"/>
                  </a:lnTo>
                  <a:cubicBezTo>
                    <a:pt x="0" y="13076"/>
                    <a:pt x="113" y="13541"/>
                    <a:pt x="273" y="13942"/>
                  </a:cubicBezTo>
                  <a:lnTo>
                    <a:pt x="931" y="13942"/>
                  </a:lnTo>
                  <a:cubicBezTo>
                    <a:pt x="722" y="13557"/>
                    <a:pt x="610" y="13124"/>
                    <a:pt x="610" y="12659"/>
                  </a:cubicBezTo>
                  <a:lnTo>
                    <a:pt x="21097" y="12659"/>
                  </a:lnTo>
                  <a:cubicBezTo>
                    <a:pt x="21097" y="13124"/>
                    <a:pt x="20985" y="13557"/>
                    <a:pt x="20777" y="13942"/>
                  </a:cubicBezTo>
                  <a:lnTo>
                    <a:pt x="21450" y="13942"/>
                  </a:lnTo>
                  <a:cubicBezTo>
                    <a:pt x="21611" y="13541"/>
                    <a:pt x="21707" y="13076"/>
                    <a:pt x="21707" y="12627"/>
                  </a:cubicBezTo>
                  <a:lnTo>
                    <a:pt x="21707" y="3562"/>
                  </a:lnTo>
                  <a:cubicBezTo>
                    <a:pt x="21707" y="1589"/>
                    <a:pt x="20119" y="1"/>
                    <a:pt x="18162"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6"/>
            <p:cNvSpPr/>
            <p:nvPr/>
          </p:nvSpPr>
          <p:spPr>
            <a:xfrm>
              <a:off x="1733375" y="3925975"/>
              <a:ext cx="31700" cy="14475"/>
            </a:xfrm>
            <a:custGeom>
              <a:rect b="b" l="l" r="r" t="t"/>
              <a:pathLst>
                <a:path extrusionOk="0" h="579" w="1268">
                  <a:moveTo>
                    <a:pt x="626" y="1"/>
                  </a:moveTo>
                  <a:cubicBezTo>
                    <a:pt x="289" y="1"/>
                    <a:pt x="32" y="257"/>
                    <a:pt x="0" y="578"/>
                  </a:cubicBezTo>
                  <a:lnTo>
                    <a:pt x="1267" y="578"/>
                  </a:lnTo>
                  <a:cubicBezTo>
                    <a:pt x="1235" y="241"/>
                    <a:pt x="963" y="1"/>
                    <a:pt x="62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6"/>
            <p:cNvSpPr/>
            <p:nvPr/>
          </p:nvSpPr>
          <p:spPr>
            <a:xfrm>
              <a:off x="6509500" y="2688625"/>
              <a:ext cx="38125" cy="67425"/>
            </a:xfrm>
            <a:custGeom>
              <a:rect b="b" l="l" r="r" t="t"/>
              <a:pathLst>
                <a:path extrusionOk="0" h="2697" w="1525">
                  <a:moveTo>
                    <a:pt x="690" y="530"/>
                  </a:moveTo>
                  <a:lnTo>
                    <a:pt x="690" y="1172"/>
                  </a:lnTo>
                  <a:cubicBezTo>
                    <a:pt x="594" y="1124"/>
                    <a:pt x="482" y="1092"/>
                    <a:pt x="434" y="1027"/>
                  </a:cubicBezTo>
                  <a:cubicBezTo>
                    <a:pt x="369" y="963"/>
                    <a:pt x="337" y="899"/>
                    <a:pt x="337" y="819"/>
                  </a:cubicBezTo>
                  <a:cubicBezTo>
                    <a:pt x="337" y="723"/>
                    <a:pt x="386" y="658"/>
                    <a:pt x="450" y="610"/>
                  </a:cubicBezTo>
                  <a:cubicBezTo>
                    <a:pt x="498" y="546"/>
                    <a:pt x="594" y="530"/>
                    <a:pt x="690" y="530"/>
                  </a:cubicBezTo>
                  <a:close/>
                  <a:moveTo>
                    <a:pt x="787" y="1509"/>
                  </a:moveTo>
                  <a:cubicBezTo>
                    <a:pt x="899" y="1541"/>
                    <a:pt x="995" y="1589"/>
                    <a:pt x="1043" y="1653"/>
                  </a:cubicBezTo>
                  <a:cubicBezTo>
                    <a:pt x="1107" y="1701"/>
                    <a:pt x="1140" y="1765"/>
                    <a:pt x="1140" y="1862"/>
                  </a:cubicBezTo>
                  <a:cubicBezTo>
                    <a:pt x="1124" y="1942"/>
                    <a:pt x="1107" y="2022"/>
                    <a:pt x="1043" y="2086"/>
                  </a:cubicBezTo>
                  <a:cubicBezTo>
                    <a:pt x="995" y="2151"/>
                    <a:pt x="899" y="2167"/>
                    <a:pt x="787" y="2167"/>
                  </a:cubicBezTo>
                  <a:lnTo>
                    <a:pt x="787" y="1509"/>
                  </a:lnTo>
                  <a:close/>
                  <a:moveTo>
                    <a:pt x="690" y="1"/>
                  </a:moveTo>
                  <a:lnTo>
                    <a:pt x="690" y="257"/>
                  </a:lnTo>
                  <a:cubicBezTo>
                    <a:pt x="546" y="257"/>
                    <a:pt x="434" y="289"/>
                    <a:pt x="321" y="338"/>
                  </a:cubicBezTo>
                  <a:cubicBezTo>
                    <a:pt x="225" y="386"/>
                    <a:pt x="145" y="466"/>
                    <a:pt x="81" y="546"/>
                  </a:cubicBezTo>
                  <a:cubicBezTo>
                    <a:pt x="33" y="626"/>
                    <a:pt x="0" y="723"/>
                    <a:pt x="0" y="851"/>
                  </a:cubicBezTo>
                  <a:cubicBezTo>
                    <a:pt x="0" y="979"/>
                    <a:pt x="49" y="1092"/>
                    <a:pt x="97" y="1188"/>
                  </a:cubicBezTo>
                  <a:cubicBezTo>
                    <a:pt x="161" y="1268"/>
                    <a:pt x="241" y="1332"/>
                    <a:pt x="321" y="1364"/>
                  </a:cubicBezTo>
                  <a:cubicBezTo>
                    <a:pt x="402" y="1413"/>
                    <a:pt x="546" y="1445"/>
                    <a:pt x="706" y="1509"/>
                  </a:cubicBezTo>
                  <a:lnTo>
                    <a:pt x="706" y="2183"/>
                  </a:lnTo>
                  <a:cubicBezTo>
                    <a:pt x="610" y="2167"/>
                    <a:pt x="530" y="2134"/>
                    <a:pt x="466" y="2070"/>
                  </a:cubicBezTo>
                  <a:cubicBezTo>
                    <a:pt x="402" y="2006"/>
                    <a:pt x="386" y="1926"/>
                    <a:pt x="369" y="1846"/>
                  </a:cubicBezTo>
                  <a:lnTo>
                    <a:pt x="0" y="1846"/>
                  </a:lnTo>
                  <a:cubicBezTo>
                    <a:pt x="17" y="2006"/>
                    <a:pt x="81" y="2151"/>
                    <a:pt x="225" y="2263"/>
                  </a:cubicBezTo>
                  <a:cubicBezTo>
                    <a:pt x="337" y="2375"/>
                    <a:pt x="498" y="2455"/>
                    <a:pt x="706" y="2455"/>
                  </a:cubicBezTo>
                  <a:lnTo>
                    <a:pt x="706" y="2696"/>
                  </a:lnTo>
                  <a:lnTo>
                    <a:pt x="803" y="2696"/>
                  </a:lnTo>
                  <a:lnTo>
                    <a:pt x="803" y="2455"/>
                  </a:lnTo>
                  <a:cubicBezTo>
                    <a:pt x="963" y="2455"/>
                    <a:pt x="1091" y="2423"/>
                    <a:pt x="1204" y="2375"/>
                  </a:cubicBezTo>
                  <a:cubicBezTo>
                    <a:pt x="1300" y="2311"/>
                    <a:pt x="1396" y="2247"/>
                    <a:pt x="1444" y="2151"/>
                  </a:cubicBezTo>
                  <a:cubicBezTo>
                    <a:pt x="1509" y="2054"/>
                    <a:pt x="1525" y="1974"/>
                    <a:pt x="1525" y="1846"/>
                  </a:cubicBezTo>
                  <a:cubicBezTo>
                    <a:pt x="1525" y="1701"/>
                    <a:pt x="1493" y="1605"/>
                    <a:pt x="1428" y="1525"/>
                  </a:cubicBezTo>
                  <a:cubicBezTo>
                    <a:pt x="1348" y="1445"/>
                    <a:pt x="1268" y="1380"/>
                    <a:pt x="1188" y="1348"/>
                  </a:cubicBezTo>
                  <a:cubicBezTo>
                    <a:pt x="1107" y="1300"/>
                    <a:pt x="995" y="1268"/>
                    <a:pt x="851" y="1220"/>
                  </a:cubicBezTo>
                  <a:lnTo>
                    <a:pt x="787" y="1204"/>
                  </a:lnTo>
                  <a:lnTo>
                    <a:pt x="787" y="546"/>
                  </a:lnTo>
                  <a:cubicBezTo>
                    <a:pt x="867" y="562"/>
                    <a:pt x="947" y="610"/>
                    <a:pt x="995" y="642"/>
                  </a:cubicBezTo>
                  <a:cubicBezTo>
                    <a:pt x="1043" y="707"/>
                    <a:pt x="1075" y="771"/>
                    <a:pt x="1091" y="819"/>
                  </a:cubicBezTo>
                  <a:lnTo>
                    <a:pt x="1476" y="819"/>
                  </a:lnTo>
                  <a:cubicBezTo>
                    <a:pt x="1444" y="658"/>
                    <a:pt x="1396" y="546"/>
                    <a:pt x="1268" y="450"/>
                  </a:cubicBezTo>
                  <a:cubicBezTo>
                    <a:pt x="1156" y="338"/>
                    <a:pt x="995" y="289"/>
                    <a:pt x="787" y="257"/>
                  </a:cubicBezTo>
                  <a:lnTo>
                    <a:pt x="78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6"/>
            <p:cNvSpPr/>
            <p:nvPr/>
          </p:nvSpPr>
          <p:spPr>
            <a:xfrm>
              <a:off x="6466975" y="2661750"/>
              <a:ext cx="122375" cy="121975"/>
            </a:xfrm>
            <a:custGeom>
              <a:rect b="b" l="l" r="r" t="t"/>
              <a:pathLst>
                <a:path extrusionOk="0" h="4879" w="4895">
                  <a:moveTo>
                    <a:pt x="2439" y="610"/>
                  </a:moveTo>
                  <a:cubicBezTo>
                    <a:pt x="3466" y="610"/>
                    <a:pt x="4301" y="1445"/>
                    <a:pt x="4301" y="2455"/>
                  </a:cubicBezTo>
                  <a:cubicBezTo>
                    <a:pt x="4301" y="3466"/>
                    <a:pt x="3466" y="4300"/>
                    <a:pt x="2439" y="4300"/>
                  </a:cubicBezTo>
                  <a:cubicBezTo>
                    <a:pt x="1429" y="4300"/>
                    <a:pt x="594" y="3482"/>
                    <a:pt x="594" y="2455"/>
                  </a:cubicBezTo>
                  <a:cubicBezTo>
                    <a:pt x="594" y="1445"/>
                    <a:pt x="1429" y="610"/>
                    <a:pt x="2439" y="610"/>
                  </a:cubicBezTo>
                  <a:close/>
                  <a:moveTo>
                    <a:pt x="2439" y="1"/>
                  </a:moveTo>
                  <a:cubicBezTo>
                    <a:pt x="1108" y="1"/>
                    <a:pt x="1" y="1092"/>
                    <a:pt x="1" y="2439"/>
                  </a:cubicBezTo>
                  <a:cubicBezTo>
                    <a:pt x="1" y="3787"/>
                    <a:pt x="1108" y="4878"/>
                    <a:pt x="2439" y="4878"/>
                  </a:cubicBezTo>
                  <a:cubicBezTo>
                    <a:pt x="3787" y="4878"/>
                    <a:pt x="4894" y="3787"/>
                    <a:pt x="4894" y="2439"/>
                  </a:cubicBezTo>
                  <a:cubicBezTo>
                    <a:pt x="4894" y="1092"/>
                    <a:pt x="3819" y="1"/>
                    <a:pt x="2439"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6"/>
            <p:cNvSpPr/>
            <p:nvPr/>
          </p:nvSpPr>
          <p:spPr>
            <a:xfrm>
              <a:off x="6441725" y="2636900"/>
              <a:ext cx="172875" cy="172475"/>
            </a:xfrm>
            <a:custGeom>
              <a:rect b="b" l="l" r="r" t="t"/>
              <a:pathLst>
                <a:path extrusionOk="0" h="6899" w="6915">
                  <a:moveTo>
                    <a:pt x="3449" y="594"/>
                  </a:moveTo>
                  <a:cubicBezTo>
                    <a:pt x="5022" y="594"/>
                    <a:pt x="6305" y="1877"/>
                    <a:pt x="6305" y="3433"/>
                  </a:cubicBezTo>
                  <a:cubicBezTo>
                    <a:pt x="6305" y="5022"/>
                    <a:pt x="5022" y="6289"/>
                    <a:pt x="3449" y="6289"/>
                  </a:cubicBezTo>
                  <a:cubicBezTo>
                    <a:pt x="1893" y="6289"/>
                    <a:pt x="610" y="5006"/>
                    <a:pt x="610" y="3433"/>
                  </a:cubicBezTo>
                  <a:cubicBezTo>
                    <a:pt x="610" y="1877"/>
                    <a:pt x="1893" y="594"/>
                    <a:pt x="3449" y="594"/>
                  </a:cubicBezTo>
                  <a:close/>
                  <a:moveTo>
                    <a:pt x="3449" y="0"/>
                  </a:moveTo>
                  <a:cubicBezTo>
                    <a:pt x="1556" y="0"/>
                    <a:pt x="0" y="1556"/>
                    <a:pt x="0" y="3449"/>
                  </a:cubicBezTo>
                  <a:cubicBezTo>
                    <a:pt x="0" y="5359"/>
                    <a:pt x="1556" y="6899"/>
                    <a:pt x="3449" y="6899"/>
                  </a:cubicBezTo>
                  <a:cubicBezTo>
                    <a:pt x="5359" y="6899"/>
                    <a:pt x="6915" y="5359"/>
                    <a:pt x="6915" y="3449"/>
                  </a:cubicBezTo>
                  <a:cubicBezTo>
                    <a:pt x="6915" y="1556"/>
                    <a:pt x="5359" y="0"/>
                    <a:pt x="3449"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6"/>
            <p:cNvSpPr/>
            <p:nvPr/>
          </p:nvSpPr>
          <p:spPr>
            <a:xfrm>
              <a:off x="6317775" y="2591975"/>
              <a:ext cx="421175" cy="357775"/>
            </a:xfrm>
            <a:custGeom>
              <a:rect b="b" l="l" r="r" t="t"/>
              <a:pathLst>
                <a:path extrusionOk="0" h="14311" w="16847">
                  <a:moveTo>
                    <a:pt x="13285" y="594"/>
                  </a:moveTo>
                  <a:cubicBezTo>
                    <a:pt x="14905" y="594"/>
                    <a:pt x="16237" y="1925"/>
                    <a:pt x="16237" y="3546"/>
                  </a:cubicBezTo>
                  <a:lnTo>
                    <a:pt x="16237" y="9049"/>
                  </a:lnTo>
                  <a:cubicBezTo>
                    <a:pt x="16237" y="9129"/>
                    <a:pt x="16237" y="9209"/>
                    <a:pt x="16221" y="9289"/>
                  </a:cubicBezTo>
                  <a:lnTo>
                    <a:pt x="594" y="9289"/>
                  </a:lnTo>
                  <a:lnTo>
                    <a:pt x="594" y="9049"/>
                  </a:lnTo>
                  <a:lnTo>
                    <a:pt x="594" y="3546"/>
                  </a:lnTo>
                  <a:cubicBezTo>
                    <a:pt x="594" y="1925"/>
                    <a:pt x="1910" y="594"/>
                    <a:pt x="3546" y="594"/>
                  </a:cubicBezTo>
                  <a:close/>
                  <a:moveTo>
                    <a:pt x="16124" y="9883"/>
                  </a:moveTo>
                  <a:cubicBezTo>
                    <a:pt x="15755" y="11102"/>
                    <a:pt x="14632" y="11985"/>
                    <a:pt x="13285" y="11985"/>
                  </a:cubicBezTo>
                  <a:lnTo>
                    <a:pt x="3546" y="11985"/>
                  </a:lnTo>
                  <a:cubicBezTo>
                    <a:pt x="2199" y="11985"/>
                    <a:pt x="1076" y="11102"/>
                    <a:pt x="723" y="9883"/>
                  </a:cubicBezTo>
                  <a:close/>
                  <a:moveTo>
                    <a:pt x="9948" y="12594"/>
                  </a:moveTo>
                  <a:lnTo>
                    <a:pt x="9948" y="13637"/>
                  </a:lnTo>
                  <a:lnTo>
                    <a:pt x="6899" y="13637"/>
                  </a:lnTo>
                  <a:lnTo>
                    <a:pt x="6899" y="12594"/>
                  </a:lnTo>
                  <a:close/>
                  <a:moveTo>
                    <a:pt x="3546" y="0"/>
                  </a:moveTo>
                  <a:cubicBezTo>
                    <a:pt x="1573" y="0"/>
                    <a:pt x="1" y="1589"/>
                    <a:pt x="1" y="3546"/>
                  </a:cubicBezTo>
                  <a:lnTo>
                    <a:pt x="1" y="9049"/>
                  </a:lnTo>
                  <a:cubicBezTo>
                    <a:pt x="1" y="9177"/>
                    <a:pt x="17" y="9321"/>
                    <a:pt x="17" y="9466"/>
                  </a:cubicBezTo>
                  <a:cubicBezTo>
                    <a:pt x="1" y="9498"/>
                    <a:pt x="1" y="9546"/>
                    <a:pt x="1" y="9578"/>
                  </a:cubicBezTo>
                  <a:cubicBezTo>
                    <a:pt x="1" y="9658"/>
                    <a:pt x="33" y="9723"/>
                    <a:pt x="81" y="9787"/>
                  </a:cubicBezTo>
                  <a:cubicBezTo>
                    <a:pt x="418" y="11391"/>
                    <a:pt x="1846" y="12594"/>
                    <a:pt x="3546" y="12594"/>
                  </a:cubicBezTo>
                  <a:lnTo>
                    <a:pt x="6290" y="12594"/>
                  </a:lnTo>
                  <a:lnTo>
                    <a:pt x="6290" y="13717"/>
                  </a:lnTo>
                  <a:lnTo>
                    <a:pt x="5263" y="13717"/>
                  </a:lnTo>
                  <a:cubicBezTo>
                    <a:pt x="5103" y="13717"/>
                    <a:pt x="4974" y="13846"/>
                    <a:pt x="4974" y="14022"/>
                  </a:cubicBezTo>
                  <a:cubicBezTo>
                    <a:pt x="4974" y="14183"/>
                    <a:pt x="5103" y="14311"/>
                    <a:pt x="5263" y="14311"/>
                  </a:cubicBezTo>
                  <a:lnTo>
                    <a:pt x="11568" y="14311"/>
                  </a:lnTo>
                  <a:cubicBezTo>
                    <a:pt x="11728" y="14311"/>
                    <a:pt x="11873" y="14183"/>
                    <a:pt x="11873" y="14022"/>
                  </a:cubicBezTo>
                  <a:cubicBezTo>
                    <a:pt x="11873" y="13846"/>
                    <a:pt x="11728" y="13717"/>
                    <a:pt x="11568" y="13717"/>
                  </a:cubicBezTo>
                  <a:lnTo>
                    <a:pt x="10541" y="13717"/>
                  </a:lnTo>
                  <a:lnTo>
                    <a:pt x="10541" y="12594"/>
                  </a:lnTo>
                  <a:lnTo>
                    <a:pt x="13285" y="12594"/>
                  </a:lnTo>
                  <a:cubicBezTo>
                    <a:pt x="15001" y="12594"/>
                    <a:pt x="16413" y="11391"/>
                    <a:pt x="16766" y="9787"/>
                  </a:cubicBezTo>
                  <a:cubicBezTo>
                    <a:pt x="16798" y="9723"/>
                    <a:pt x="16846" y="9658"/>
                    <a:pt x="16846" y="9578"/>
                  </a:cubicBezTo>
                  <a:cubicBezTo>
                    <a:pt x="16846" y="9546"/>
                    <a:pt x="16846" y="9498"/>
                    <a:pt x="16814" y="9466"/>
                  </a:cubicBezTo>
                  <a:cubicBezTo>
                    <a:pt x="16846" y="9321"/>
                    <a:pt x="16846" y="9177"/>
                    <a:pt x="16846" y="9049"/>
                  </a:cubicBezTo>
                  <a:lnTo>
                    <a:pt x="16846" y="3546"/>
                  </a:lnTo>
                  <a:cubicBezTo>
                    <a:pt x="16846" y="1589"/>
                    <a:pt x="15258" y="0"/>
                    <a:pt x="13285"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6"/>
            <p:cNvSpPr/>
            <p:nvPr/>
          </p:nvSpPr>
          <p:spPr>
            <a:xfrm>
              <a:off x="6515125" y="2850675"/>
              <a:ext cx="26075" cy="26100"/>
            </a:xfrm>
            <a:custGeom>
              <a:rect b="b" l="l" r="r" t="t"/>
              <a:pathLst>
                <a:path extrusionOk="0" h="1044" w="1043">
                  <a:moveTo>
                    <a:pt x="513" y="0"/>
                  </a:moveTo>
                  <a:cubicBezTo>
                    <a:pt x="241" y="0"/>
                    <a:pt x="0" y="241"/>
                    <a:pt x="0" y="514"/>
                  </a:cubicBezTo>
                  <a:cubicBezTo>
                    <a:pt x="0" y="802"/>
                    <a:pt x="241" y="1043"/>
                    <a:pt x="513" y="1043"/>
                  </a:cubicBezTo>
                  <a:cubicBezTo>
                    <a:pt x="802" y="1043"/>
                    <a:pt x="1043" y="802"/>
                    <a:pt x="1043" y="514"/>
                  </a:cubicBezTo>
                  <a:cubicBezTo>
                    <a:pt x="1043" y="241"/>
                    <a:pt x="818" y="0"/>
                    <a:pt x="513"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6"/>
            <p:cNvSpPr/>
            <p:nvPr/>
          </p:nvSpPr>
          <p:spPr>
            <a:xfrm>
              <a:off x="2570025" y="3909625"/>
              <a:ext cx="48550" cy="30425"/>
            </a:xfrm>
            <a:custGeom>
              <a:rect b="b" l="l" r="r" t="t"/>
              <a:pathLst>
                <a:path extrusionOk="0" h="1217" w="1942">
                  <a:moveTo>
                    <a:pt x="597" y="1"/>
                  </a:moveTo>
                  <a:cubicBezTo>
                    <a:pt x="522" y="1"/>
                    <a:pt x="445" y="34"/>
                    <a:pt x="386" y="93"/>
                  </a:cubicBezTo>
                  <a:cubicBezTo>
                    <a:pt x="177" y="318"/>
                    <a:pt x="33" y="735"/>
                    <a:pt x="1" y="1216"/>
                  </a:cubicBezTo>
                  <a:lnTo>
                    <a:pt x="594" y="1216"/>
                  </a:lnTo>
                  <a:cubicBezTo>
                    <a:pt x="626" y="1120"/>
                    <a:pt x="626" y="1024"/>
                    <a:pt x="642" y="944"/>
                  </a:cubicBezTo>
                  <a:cubicBezTo>
                    <a:pt x="723" y="1024"/>
                    <a:pt x="819" y="1120"/>
                    <a:pt x="947" y="1216"/>
                  </a:cubicBezTo>
                  <a:lnTo>
                    <a:pt x="1942" y="1216"/>
                  </a:lnTo>
                  <a:cubicBezTo>
                    <a:pt x="1027" y="639"/>
                    <a:pt x="883" y="254"/>
                    <a:pt x="883" y="254"/>
                  </a:cubicBezTo>
                  <a:cubicBezTo>
                    <a:pt x="867" y="125"/>
                    <a:pt x="787" y="61"/>
                    <a:pt x="674" y="13"/>
                  </a:cubicBezTo>
                  <a:cubicBezTo>
                    <a:pt x="650" y="5"/>
                    <a:pt x="624" y="1"/>
                    <a:pt x="597"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6"/>
            <p:cNvSpPr/>
            <p:nvPr/>
          </p:nvSpPr>
          <p:spPr>
            <a:xfrm>
              <a:off x="2703200" y="3901525"/>
              <a:ext cx="163250" cy="39725"/>
            </a:xfrm>
            <a:custGeom>
              <a:rect b="b" l="l" r="r" t="t"/>
              <a:pathLst>
                <a:path extrusionOk="0" h="1589" w="6530">
                  <a:moveTo>
                    <a:pt x="2551" y="0"/>
                  </a:moveTo>
                  <a:cubicBezTo>
                    <a:pt x="1380" y="0"/>
                    <a:pt x="385" y="658"/>
                    <a:pt x="0" y="1588"/>
                  </a:cubicBezTo>
                  <a:lnTo>
                    <a:pt x="658" y="1588"/>
                  </a:lnTo>
                  <a:cubicBezTo>
                    <a:pt x="1011" y="995"/>
                    <a:pt x="1733" y="594"/>
                    <a:pt x="2535" y="594"/>
                  </a:cubicBezTo>
                  <a:cubicBezTo>
                    <a:pt x="3177" y="594"/>
                    <a:pt x="3754" y="834"/>
                    <a:pt x="4171" y="1268"/>
                  </a:cubicBezTo>
                  <a:cubicBezTo>
                    <a:pt x="4220" y="1325"/>
                    <a:pt x="4291" y="1354"/>
                    <a:pt x="4364" y="1354"/>
                  </a:cubicBezTo>
                  <a:cubicBezTo>
                    <a:pt x="4413" y="1354"/>
                    <a:pt x="4463" y="1341"/>
                    <a:pt x="4508" y="1316"/>
                  </a:cubicBezTo>
                  <a:lnTo>
                    <a:pt x="5054" y="1075"/>
                  </a:lnTo>
                  <a:lnTo>
                    <a:pt x="5054" y="1075"/>
                  </a:lnTo>
                  <a:cubicBezTo>
                    <a:pt x="4941" y="1203"/>
                    <a:pt x="4797" y="1316"/>
                    <a:pt x="4701" y="1396"/>
                  </a:cubicBezTo>
                  <a:cubicBezTo>
                    <a:pt x="4637" y="1444"/>
                    <a:pt x="4621" y="1508"/>
                    <a:pt x="4589" y="1556"/>
                  </a:cubicBezTo>
                  <a:lnTo>
                    <a:pt x="6385" y="1556"/>
                  </a:lnTo>
                  <a:cubicBezTo>
                    <a:pt x="6417" y="1476"/>
                    <a:pt x="6466" y="1444"/>
                    <a:pt x="6466" y="1428"/>
                  </a:cubicBezTo>
                  <a:cubicBezTo>
                    <a:pt x="6530" y="1300"/>
                    <a:pt x="6498" y="1155"/>
                    <a:pt x="6417" y="1075"/>
                  </a:cubicBezTo>
                  <a:cubicBezTo>
                    <a:pt x="6362" y="1008"/>
                    <a:pt x="6282" y="980"/>
                    <a:pt x="6196" y="980"/>
                  </a:cubicBezTo>
                  <a:cubicBezTo>
                    <a:pt x="6158" y="980"/>
                    <a:pt x="6119" y="985"/>
                    <a:pt x="6081" y="995"/>
                  </a:cubicBezTo>
                  <a:cubicBezTo>
                    <a:pt x="6016" y="1027"/>
                    <a:pt x="5936" y="1059"/>
                    <a:pt x="5824" y="1107"/>
                  </a:cubicBezTo>
                  <a:cubicBezTo>
                    <a:pt x="5936" y="947"/>
                    <a:pt x="6048" y="786"/>
                    <a:pt x="6081" y="658"/>
                  </a:cubicBezTo>
                  <a:cubicBezTo>
                    <a:pt x="6129" y="546"/>
                    <a:pt x="6129" y="417"/>
                    <a:pt x="6065" y="321"/>
                  </a:cubicBezTo>
                  <a:lnTo>
                    <a:pt x="6065" y="305"/>
                  </a:lnTo>
                  <a:lnTo>
                    <a:pt x="6065" y="273"/>
                  </a:lnTo>
                  <a:cubicBezTo>
                    <a:pt x="6065" y="257"/>
                    <a:pt x="6032" y="241"/>
                    <a:pt x="6016" y="241"/>
                  </a:cubicBezTo>
                  <a:lnTo>
                    <a:pt x="6016" y="225"/>
                  </a:lnTo>
                  <a:cubicBezTo>
                    <a:pt x="6000" y="193"/>
                    <a:pt x="5984" y="177"/>
                    <a:pt x="5968" y="177"/>
                  </a:cubicBezTo>
                  <a:lnTo>
                    <a:pt x="5936" y="177"/>
                  </a:lnTo>
                  <a:cubicBezTo>
                    <a:pt x="5920" y="177"/>
                    <a:pt x="5920" y="161"/>
                    <a:pt x="5904" y="161"/>
                  </a:cubicBezTo>
                  <a:lnTo>
                    <a:pt x="5760" y="161"/>
                  </a:lnTo>
                  <a:cubicBezTo>
                    <a:pt x="5744" y="161"/>
                    <a:pt x="5744" y="161"/>
                    <a:pt x="5712" y="177"/>
                  </a:cubicBezTo>
                  <a:lnTo>
                    <a:pt x="5696" y="177"/>
                  </a:lnTo>
                  <a:lnTo>
                    <a:pt x="4941" y="497"/>
                  </a:lnTo>
                  <a:lnTo>
                    <a:pt x="4476" y="706"/>
                  </a:lnTo>
                  <a:cubicBezTo>
                    <a:pt x="3979" y="241"/>
                    <a:pt x="3289" y="0"/>
                    <a:pt x="2551"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6"/>
            <p:cNvSpPr/>
            <p:nvPr/>
          </p:nvSpPr>
          <p:spPr>
            <a:xfrm>
              <a:off x="895100" y="2737150"/>
              <a:ext cx="308850" cy="253525"/>
            </a:xfrm>
            <a:custGeom>
              <a:rect b="b" l="l" r="r" t="t"/>
              <a:pathLst>
                <a:path extrusionOk="0" h="10141" w="12354">
                  <a:moveTo>
                    <a:pt x="8327" y="562"/>
                  </a:moveTo>
                  <a:cubicBezTo>
                    <a:pt x="8968" y="562"/>
                    <a:pt x="9562" y="803"/>
                    <a:pt x="9979" y="1220"/>
                  </a:cubicBezTo>
                  <a:cubicBezTo>
                    <a:pt x="10029" y="1289"/>
                    <a:pt x="10102" y="1322"/>
                    <a:pt x="10178" y="1322"/>
                  </a:cubicBezTo>
                  <a:cubicBezTo>
                    <a:pt x="10225" y="1322"/>
                    <a:pt x="10273" y="1309"/>
                    <a:pt x="10316" y="1284"/>
                  </a:cubicBezTo>
                  <a:lnTo>
                    <a:pt x="10862" y="1044"/>
                  </a:lnTo>
                  <a:lnTo>
                    <a:pt x="10862" y="1044"/>
                  </a:lnTo>
                  <a:cubicBezTo>
                    <a:pt x="10733" y="1172"/>
                    <a:pt x="10605" y="1284"/>
                    <a:pt x="10493" y="1365"/>
                  </a:cubicBezTo>
                  <a:cubicBezTo>
                    <a:pt x="10444" y="1413"/>
                    <a:pt x="10396" y="1493"/>
                    <a:pt x="10396" y="1557"/>
                  </a:cubicBezTo>
                  <a:lnTo>
                    <a:pt x="10396" y="1589"/>
                  </a:lnTo>
                  <a:cubicBezTo>
                    <a:pt x="10380" y="1669"/>
                    <a:pt x="10396" y="1766"/>
                    <a:pt x="10461" y="1830"/>
                  </a:cubicBezTo>
                  <a:cubicBezTo>
                    <a:pt x="10525" y="1894"/>
                    <a:pt x="10605" y="1926"/>
                    <a:pt x="10685" y="1942"/>
                  </a:cubicBezTo>
                  <a:cubicBezTo>
                    <a:pt x="10701" y="1942"/>
                    <a:pt x="10894" y="1942"/>
                    <a:pt x="11166" y="1894"/>
                  </a:cubicBezTo>
                  <a:lnTo>
                    <a:pt x="11166" y="1894"/>
                  </a:lnTo>
                  <a:lnTo>
                    <a:pt x="11134" y="1910"/>
                  </a:lnTo>
                  <a:cubicBezTo>
                    <a:pt x="10878" y="2167"/>
                    <a:pt x="10717" y="2295"/>
                    <a:pt x="10653" y="2327"/>
                  </a:cubicBezTo>
                  <a:cubicBezTo>
                    <a:pt x="10541" y="2375"/>
                    <a:pt x="10461" y="2472"/>
                    <a:pt x="10461" y="2616"/>
                  </a:cubicBezTo>
                  <a:cubicBezTo>
                    <a:pt x="10364" y="5921"/>
                    <a:pt x="8214" y="9290"/>
                    <a:pt x="4300" y="9515"/>
                  </a:cubicBezTo>
                  <a:cubicBezTo>
                    <a:pt x="4239" y="9517"/>
                    <a:pt x="4179" y="9518"/>
                    <a:pt x="4118" y="9518"/>
                  </a:cubicBezTo>
                  <a:cubicBezTo>
                    <a:pt x="3260" y="9518"/>
                    <a:pt x="2379" y="9305"/>
                    <a:pt x="1540" y="8841"/>
                  </a:cubicBezTo>
                  <a:cubicBezTo>
                    <a:pt x="2375" y="8841"/>
                    <a:pt x="3225" y="8552"/>
                    <a:pt x="3963" y="7959"/>
                  </a:cubicBezTo>
                  <a:cubicBezTo>
                    <a:pt x="4059" y="7910"/>
                    <a:pt x="4107" y="7782"/>
                    <a:pt x="4075" y="7670"/>
                  </a:cubicBezTo>
                  <a:cubicBezTo>
                    <a:pt x="4059" y="7541"/>
                    <a:pt x="3979" y="7461"/>
                    <a:pt x="3867" y="7429"/>
                  </a:cubicBezTo>
                  <a:cubicBezTo>
                    <a:pt x="3305" y="7269"/>
                    <a:pt x="2230" y="6819"/>
                    <a:pt x="1941" y="6322"/>
                  </a:cubicBezTo>
                  <a:lnTo>
                    <a:pt x="2663" y="6306"/>
                  </a:lnTo>
                  <a:cubicBezTo>
                    <a:pt x="2792" y="6306"/>
                    <a:pt x="2920" y="6178"/>
                    <a:pt x="2936" y="6033"/>
                  </a:cubicBezTo>
                  <a:cubicBezTo>
                    <a:pt x="2952" y="5905"/>
                    <a:pt x="2872" y="5761"/>
                    <a:pt x="2744" y="5728"/>
                  </a:cubicBezTo>
                  <a:cubicBezTo>
                    <a:pt x="2551" y="5664"/>
                    <a:pt x="2054" y="5488"/>
                    <a:pt x="1781" y="5215"/>
                  </a:cubicBezTo>
                  <a:cubicBezTo>
                    <a:pt x="1348" y="4830"/>
                    <a:pt x="1091" y="4397"/>
                    <a:pt x="1011" y="4060"/>
                  </a:cubicBezTo>
                  <a:cubicBezTo>
                    <a:pt x="1027" y="4060"/>
                    <a:pt x="1059" y="4076"/>
                    <a:pt x="1075" y="4076"/>
                  </a:cubicBezTo>
                  <a:cubicBezTo>
                    <a:pt x="1428" y="4188"/>
                    <a:pt x="1781" y="4188"/>
                    <a:pt x="1797" y="4188"/>
                  </a:cubicBezTo>
                  <a:cubicBezTo>
                    <a:pt x="1909" y="4188"/>
                    <a:pt x="2038" y="4108"/>
                    <a:pt x="2070" y="3980"/>
                  </a:cubicBezTo>
                  <a:cubicBezTo>
                    <a:pt x="2118" y="3851"/>
                    <a:pt x="2070" y="3707"/>
                    <a:pt x="1957" y="3627"/>
                  </a:cubicBezTo>
                  <a:cubicBezTo>
                    <a:pt x="1797" y="3514"/>
                    <a:pt x="1332" y="3129"/>
                    <a:pt x="1187" y="2776"/>
                  </a:cubicBezTo>
                  <a:cubicBezTo>
                    <a:pt x="1011" y="2263"/>
                    <a:pt x="1011" y="1669"/>
                    <a:pt x="1107" y="1284"/>
                  </a:cubicBezTo>
                  <a:lnTo>
                    <a:pt x="1107" y="1284"/>
                  </a:lnTo>
                  <a:cubicBezTo>
                    <a:pt x="1412" y="1605"/>
                    <a:pt x="1957" y="2071"/>
                    <a:pt x="2984" y="2568"/>
                  </a:cubicBezTo>
                  <a:cubicBezTo>
                    <a:pt x="4027" y="3097"/>
                    <a:pt x="5086" y="3418"/>
                    <a:pt x="5920" y="3466"/>
                  </a:cubicBezTo>
                  <a:cubicBezTo>
                    <a:pt x="5968" y="3498"/>
                    <a:pt x="5984" y="3498"/>
                    <a:pt x="6033" y="3498"/>
                  </a:cubicBezTo>
                  <a:cubicBezTo>
                    <a:pt x="6193" y="3498"/>
                    <a:pt x="6321" y="3354"/>
                    <a:pt x="6321" y="3178"/>
                  </a:cubicBezTo>
                  <a:cubicBezTo>
                    <a:pt x="6321" y="3129"/>
                    <a:pt x="6321" y="3065"/>
                    <a:pt x="6305" y="3033"/>
                  </a:cubicBezTo>
                  <a:cubicBezTo>
                    <a:pt x="6273" y="2873"/>
                    <a:pt x="6225" y="2568"/>
                    <a:pt x="6225" y="2375"/>
                  </a:cubicBezTo>
                  <a:cubicBezTo>
                    <a:pt x="6225" y="1381"/>
                    <a:pt x="7172" y="562"/>
                    <a:pt x="8327" y="562"/>
                  </a:cubicBezTo>
                  <a:close/>
                  <a:moveTo>
                    <a:pt x="8391" y="1"/>
                  </a:moveTo>
                  <a:cubicBezTo>
                    <a:pt x="6915" y="1"/>
                    <a:pt x="5696" y="1092"/>
                    <a:pt x="5696" y="2407"/>
                  </a:cubicBezTo>
                  <a:cubicBezTo>
                    <a:pt x="5696" y="2536"/>
                    <a:pt x="5696" y="2696"/>
                    <a:pt x="5712" y="2873"/>
                  </a:cubicBezTo>
                  <a:cubicBezTo>
                    <a:pt x="5006" y="2776"/>
                    <a:pt x="4123" y="2488"/>
                    <a:pt x="3289" y="2071"/>
                  </a:cubicBezTo>
                  <a:cubicBezTo>
                    <a:pt x="1605" y="1236"/>
                    <a:pt x="1396" y="627"/>
                    <a:pt x="1396" y="627"/>
                  </a:cubicBezTo>
                  <a:cubicBezTo>
                    <a:pt x="1380" y="514"/>
                    <a:pt x="1300" y="434"/>
                    <a:pt x="1203" y="386"/>
                  </a:cubicBezTo>
                  <a:cubicBezTo>
                    <a:pt x="1174" y="378"/>
                    <a:pt x="1145" y="374"/>
                    <a:pt x="1117" y="374"/>
                  </a:cubicBezTo>
                  <a:cubicBezTo>
                    <a:pt x="1035" y="374"/>
                    <a:pt x="958" y="407"/>
                    <a:pt x="899" y="466"/>
                  </a:cubicBezTo>
                  <a:cubicBezTo>
                    <a:pt x="514" y="883"/>
                    <a:pt x="337" y="2055"/>
                    <a:pt x="674" y="3001"/>
                  </a:cubicBezTo>
                  <a:cubicBezTo>
                    <a:pt x="722" y="3097"/>
                    <a:pt x="754" y="3194"/>
                    <a:pt x="818" y="3290"/>
                  </a:cubicBezTo>
                  <a:lnTo>
                    <a:pt x="690" y="3290"/>
                  </a:lnTo>
                  <a:cubicBezTo>
                    <a:pt x="594" y="3322"/>
                    <a:pt x="514" y="3370"/>
                    <a:pt x="498" y="3482"/>
                  </a:cubicBezTo>
                  <a:cubicBezTo>
                    <a:pt x="241" y="4140"/>
                    <a:pt x="754" y="5087"/>
                    <a:pt x="1412" y="5680"/>
                  </a:cubicBezTo>
                  <a:cubicBezTo>
                    <a:pt x="1444" y="5696"/>
                    <a:pt x="1476" y="5745"/>
                    <a:pt x="1524" y="5761"/>
                  </a:cubicBezTo>
                  <a:cubicBezTo>
                    <a:pt x="1396" y="5809"/>
                    <a:pt x="1316" y="5905"/>
                    <a:pt x="1316" y="6017"/>
                  </a:cubicBezTo>
                  <a:cubicBezTo>
                    <a:pt x="1252" y="6932"/>
                    <a:pt x="2407" y="7525"/>
                    <a:pt x="3145" y="7814"/>
                  </a:cubicBezTo>
                  <a:cubicBezTo>
                    <a:pt x="2647" y="8087"/>
                    <a:pt x="2102" y="8247"/>
                    <a:pt x="1556" y="8247"/>
                  </a:cubicBezTo>
                  <a:cubicBezTo>
                    <a:pt x="1171" y="8247"/>
                    <a:pt x="770" y="8183"/>
                    <a:pt x="417" y="8087"/>
                  </a:cubicBezTo>
                  <a:cubicBezTo>
                    <a:pt x="388" y="8080"/>
                    <a:pt x="360" y="8077"/>
                    <a:pt x="331" y="8077"/>
                  </a:cubicBezTo>
                  <a:cubicBezTo>
                    <a:pt x="218" y="8077"/>
                    <a:pt x="112" y="8129"/>
                    <a:pt x="48" y="8231"/>
                  </a:cubicBezTo>
                  <a:cubicBezTo>
                    <a:pt x="0" y="8344"/>
                    <a:pt x="16" y="8504"/>
                    <a:pt x="129" y="8616"/>
                  </a:cubicBezTo>
                  <a:cubicBezTo>
                    <a:pt x="1332" y="9595"/>
                    <a:pt x="2728" y="10140"/>
                    <a:pt x="4091" y="10140"/>
                  </a:cubicBezTo>
                  <a:lnTo>
                    <a:pt x="4364" y="10140"/>
                  </a:lnTo>
                  <a:cubicBezTo>
                    <a:pt x="8535" y="9900"/>
                    <a:pt x="10878" y="6322"/>
                    <a:pt x="11070" y="2873"/>
                  </a:cubicBezTo>
                  <a:cubicBezTo>
                    <a:pt x="11182" y="2793"/>
                    <a:pt x="11343" y="2648"/>
                    <a:pt x="11584" y="2407"/>
                  </a:cubicBezTo>
                  <a:cubicBezTo>
                    <a:pt x="12017" y="1974"/>
                    <a:pt x="12289" y="1493"/>
                    <a:pt x="12289" y="1477"/>
                  </a:cubicBezTo>
                  <a:cubicBezTo>
                    <a:pt x="12354" y="1349"/>
                    <a:pt x="12322" y="1204"/>
                    <a:pt x="12241" y="1124"/>
                  </a:cubicBezTo>
                  <a:cubicBezTo>
                    <a:pt x="12185" y="1057"/>
                    <a:pt x="12106" y="1029"/>
                    <a:pt x="12020" y="1029"/>
                  </a:cubicBezTo>
                  <a:cubicBezTo>
                    <a:pt x="11982" y="1029"/>
                    <a:pt x="11943" y="1034"/>
                    <a:pt x="11904" y="1044"/>
                  </a:cubicBezTo>
                  <a:cubicBezTo>
                    <a:pt x="11840" y="1076"/>
                    <a:pt x="11760" y="1108"/>
                    <a:pt x="11648" y="1156"/>
                  </a:cubicBezTo>
                  <a:cubicBezTo>
                    <a:pt x="11760" y="996"/>
                    <a:pt x="11872" y="835"/>
                    <a:pt x="11904" y="707"/>
                  </a:cubicBezTo>
                  <a:cubicBezTo>
                    <a:pt x="11953" y="595"/>
                    <a:pt x="11953" y="466"/>
                    <a:pt x="11888" y="370"/>
                  </a:cubicBezTo>
                  <a:lnTo>
                    <a:pt x="11888" y="354"/>
                  </a:lnTo>
                  <a:lnTo>
                    <a:pt x="11888" y="322"/>
                  </a:lnTo>
                  <a:cubicBezTo>
                    <a:pt x="11888" y="322"/>
                    <a:pt x="11888" y="306"/>
                    <a:pt x="11872" y="306"/>
                  </a:cubicBezTo>
                  <a:cubicBezTo>
                    <a:pt x="11872" y="306"/>
                    <a:pt x="11872" y="290"/>
                    <a:pt x="11840" y="290"/>
                  </a:cubicBezTo>
                  <a:lnTo>
                    <a:pt x="11840" y="274"/>
                  </a:lnTo>
                  <a:lnTo>
                    <a:pt x="11824" y="242"/>
                  </a:lnTo>
                  <a:lnTo>
                    <a:pt x="11808" y="226"/>
                  </a:lnTo>
                  <a:cubicBezTo>
                    <a:pt x="11792" y="210"/>
                    <a:pt x="11760" y="210"/>
                    <a:pt x="11728" y="193"/>
                  </a:cubicBezTo>
                  <a:cubicBezTo>
                    <a:pt x="11712" y="193"/>
                    <a:pt x="11680" y="193"/>
                    <a:pt x="11664" y="161"/>
                  </a:cubicBezTo>
                  <a:lnTo>
                    <a:pt x="11600" y="161"/>
                  </a:lnTo>
                  <a:cubicBezTo>
                    <a:pt x="11584" y="161"/>
                    <a:pt x="11584" y="161"/>
                    <a:pt x="11568" y="193"/>
                  </a:cubicBezTo>
                  <a:lnTo>
                    <a:pt x="11551" y="193"/>
                  </a:lnTo>
                  <a:lnTo>
                    <a:pt x="10781" y="514"/>
                  </a:lnTo>
                  <a:lnTo>
                    <a:pt x="10316" y="707"/>
                  </a:lnTo>
                  <a:cubicBezTo>
                    <a:pt x="9819" y="242"/>
                    <a:pt x="9145" y="1"/>
                    <a:pt x="8391"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6"/>
            <p:cNvSpPr/>
            <p:nvPr/>
          </p:nvSpPr>
          <p:spPr>
            <a:xfrm>
              <a:off x="6675550" y="3160300"/>
              <a:ext cx="240675" cy="196575"/>
            </a:xfrm>
            <a:custGeom>
              <a:rect b="b" l="l" r="r" t="t"/>
              <a:pathLst>
                <a:path extrusionOk="0" h="7863" w="9627">
                  <a:moveTo>
                    <a:pt x="6498" y="546"/>
                  </a:moveTo>
                  <a:cubicBezTo>
                    <a:pt x="6963" y="546"/>
                    <a:pt x="7397" y="723"/>
                    <a:pt x="7701" y="1028"/>
                  </a:cubicBezTo>
                  <a:cubicBezTo>
                    <a:pt x="7753" y="1089"/>
                    <a:pt x="7831" y="1118"/>
                    <a:pt x="7909" y="1118"/>
                  </a:cubicBezTo>
                  <a:cubicBezTo>
                    <a:pt x="7954" y="1118"/>
                    <a:pt x="7998" y="1109"/>
                    <a:pt x="8038" y="1092"/>
                  </a:cubicBezTo>
                  <a:lnTo>
                    <a:pt x="8070" y="1092"/>
                  </a:lnTo>
                  <a:cubicBezTo>
                    <a:pt x="8022" y="1124"/>
                    <a:pt x="8006" y="1172"/>
                    <a:pt x="8006" y="1220"/>
                  </a:cubicBezTo>
                  <a:lnTo>
                    <a:pt x="8006" y="1268"/>
                  </a:lnTo>
                  <a:cubicBezTo>
                    <a:pt x="7990" y="1348"/>
                    <a:pt x="8006" y="1445"/>
                    <a:pt x="8070" y="1509"/>
                  </a:cubicBezTo>
                  <a:cubicBezTo>
                    <a:pt x="8118" y="1573"/>
                    <a:pt x="8199" y="1605"/>
                    <a:pt x="8279" y="1621"/>
                  </a:cubicBezTo>
                  <a:lnTo>
                    <a:pt x="8439" y="1621"/>
                  </a:lnTo>
                  <a:cubicBezTo>
                    <a:pt x="8327" y="1717"/>
                    <a:pt x="8263" y="1766"/>
                    <a:pt x="8231" y="1798"/>
                  </a:cubicBezTo>
                  <a:cubicBezTo>
                    <a:pt x="8102" y="1830"/>
                    <a:pt x="8022" y="1926"/>
                    <a:pt x="8022" y="2070"/>
                  </a:cubicBezTo>
                  <a:cubicBezTo>
                    <a:pt x="7942" y="4525"/>
                    <a:pt x="6322" y="7060"/>
                    <a:pt x="3386" y="7220"/>
                  </a:cubicBezTo>
                  <a:cubicBezTo>
                    <a:pt x="3310" y="7227"/>
                    <a:pt x="3233" y="7230"/>
                    <a:pt x="3156" y="7230"/>
                  </a:cubicBezTo>
                  <a:cubicBezTo>
                    <a:pt x="2629" y="7230"/>
                    <a:pt x="2077" y="7089"/>
                    <a:pt x="1573" y="6851"/>
                  </a:cubicBezTo>
                  <a:cubicBezTo>
                    <a:pt x="2134" y="6787"/>
                    <a:pt x="2696" y="6563"/>
                    <a:pt x="3193" y="6161"/>
                  </a:cubicBezTo>
                  <a:cubicBezTo>
                    <a:pt x="3289" y="6097"/>
                    <a:pt x="3338" y="5985"/>
                    <a:pt x="3305" y="5857"/>
                  </a:cubicBezTo>
                  <a:cubicBezTo>
                    <a:pt x="3289" y="5744"/>
                    <a:pt x="3209" y="5664"/>
                    <a:pt x="3097" y="5616"/>
                  </a:cubicBezTo>
                  <a:cubicBezTo>
                    <a:pt x="2632" y="5504"/>
                    <a:pt x="2006" y="5215"/>
                    <a:pt x="1749" y="4926"/>
                  </a:cubicBezTo>
                  <a:lnTo>
                    <a:pt x="2166" y="4894"/>
                  </a:lnTo>
                  <a:cubicBezTo>
                    <a:pt x="2311" y="4894"/>
                    <a:pt x="2423" y="4782"/>
                    <a:pt x="2455" y="4637"/>
                  </a:cubicBezTo>
                  <a:cubicBezTo>
                    <a:pt x="2471" y="4493"/>
                    <a:pt x="2391" y="4365"/>
                    <a:pt x="2247" y="4316"/>
                  </a:cubicBezTo>
                  <a:cubicBezTo>
                    <a:pt x="2102" y="4284"/>
                    <a:pt x="1733" y="4140"/>
                    <a:pt x="1541" y="3947"/>
                  </a:cubicBezTo>
                  <a:cubicBezTo>
                    <a:pt x="1284" y="3723"/>
                    <a:pt x="1107" y="3450"/>
                    <a:pt x="1027" y="3226"/>
                  </a:cubicBezTo>
                  <a:lnTo>
                    <a:pt x="1027" y="3226"/>
                  </a:lnTo>
                  <a:cubicBezTo>
                    <a:pt x="1268" y="3290"/>
                    <a:pt x="1493" y="3290"/>
                    <a:pt x="1509" y="3290"/>
                  </a:cubicBezTo>
                  <a:cubicBezTo>
                    <a:pt x="1621" y="3290"/>
                    <a:pt x="1749" y="3209"/>
                    <a:pt x="1781" y="3065"/>
                  </a:cubicBezTo>
                  <a:cubicBezTo>
                    <a:pt x="1829" y="2953"/>
                    <a:pt x="1781" y="2808"/>
                    <a:pt x="1669" y="2728"/>
                  </a:cubicBezTo>
                  <a:cubicBezTo>
                    <a:pt x="1541" y="2648"/>
                    <a:pt x="1204" y="2375"/>
                    <a:pt x="1107" y="2086"/>
                  </a:cubicBezTo>
                  <a:cubicBezTo>
                    <a:pt x="979" y="1766"/>
                    <a:pt x="979" y="1413"/>
                    <a:pt x="1027" y="1124"/>
                  </a:cubicBezTo>
                  <a:lnTo>
                    <a:pt x="1027" y="1124"/>
                  </a:lnTo>
                  <a:cubicBezTo>
                    <a:pt x="1268" y="1364"/>
                    <a:pt x="1685" y="1685"/>
                    <a:pt x="2375" y="2022"/>
                  </a:cubicBezTo>
                  <a:cubicBezTo>
                    <a:pt x="3177" y="2423"/>
                    <a:pt x="3995" y="2696"/>
                    <a:pt x="4637" y="2728"/>
                  </a:cubicBezTo>
                  <a:cubicBezTo>
                    <a:pt x="4669" y="2744"/>
                    <a:pt x="4701" y="2744"/>
                    <a:pt x="4733" y="2744"/>
                  </a:cubicBezTo>
                  <a:cubicBezTo>
                    <a:pt x="4894" y="2744"/>
                    <a:pt x="5038" y="2616"/>
                    <a:pt x="5038" y="2455"/>
                  </a:cubicBezTo>
                  <a:cubicBezTo>
                    <a:pt x="5038" y="2407"/>
                    <a:pt x="5038" y="2375"/>
                    <a:pt x="5022" y="2327"/>
                  </a:cubicBezTo>
                  <a:cubicBezTo>
                    <a:pt x="4974" y="2231"/>
                    <a:pt x="4958" y="1990"/>
                    <a:pt x="4958" y="1846"/>
                  </a:cubicBezTo>
                  <a:cubicBezTo>
                    <a:pt x="4958" y="1124"/>
                    <a:pt x="5632" y="546"/>
                    <a:pt x="6498" y="546"/>
                  </a:cubicBezTo>
                  <a:close/>
                  <a:moveTo>
                    <a:pt x="6514" y="1"/>
                  </a:moveTo>
                  <a:cubicBezTo>
                    <a:pt x="5343" y="1"/>
                    <a:pt x="4380" y="867"/>
                    <a:pt x="4380" y="1910"/>
                  </a:cubicBezTo>
                  <a:cubicBezTo>
                    <a:pt x="4380" y="1974"/>
                    <a:pt x="4380" y="2070"/>
                    <a:pt x="4396" y="2167"/>
                  </a:cubicBezTo>
                  <a:cubicBezTo>
                    <a:pt x="3867" y="2086"/>
                    <a:pt x="3257" y="1862"/>
                    <a:pt x="2648" y="1573"/>
                  </a:cubicBezTo>
                  <a:cubicBezTo>
                    <a:pt x="1509" y="979"/>
                    <a:pt x="1284" y="578"/>
                    <a:pt x="1252" y="498"/>
                  </a:cubicBezTo>
                  <a:cubicBezTo>
                    <a:pt x="1252" y="386"/>
                    <a:pt x="1172" y="306"/>
                    <a:pt x="1043" y="258"/>
                  </a:cubicBezTo>
                  <a:cubicBezTo>
                    <a:pt x="1016" y="250"/>
                    <a:pt x="988" y="246"/>
                    <a:pt x="960" y="246"/>
                  </a:cubicBezTo>
                  <a:cubicBezTo>
                    <a:pt x="872" y="246"/>
                    <a:pt x="783" y="285"/>
                    <a:pt x="722" y="370"/>
                  </a:cubicBezTo>
                  <a:cubicBezTo>
                    <a:pt x="386" y="723"/>
                    <a:pt x="305" y="1685"/>
                    <a:pt x="546" y="2375"/>
                  </a:cubicBezTo>
                  <a:cubicBezTo>
                    <a:pt x="562" y="2407"/>
                    <a:pt x="578" y="2471"/>
                    <a:pt x="610" y="2504"/>
                  </a:cubicBezTo>
                  <a:cubicBezTo>
                    <a:pt x="530" y="2536"/>
                    <a:pt x="450" y="2584"/>
                    <a:pt x="402" y="2696"/>
                  </a:cubicBezTo>
                  <a:cubicBezTo>
                    <a:pt x="177" y="3226"/>
                    <a:pt x="610" y="3980"/>
                    <a:pt x="1124" y="4461"/>
                  </a:cubicBezTo>
                  <a:cubicBezTo>
                    <a:pt x="1059" y="4509"/>
                    <a:pt x="1027" y="4573"/>
                    <a:pt x="1027" y="4653"/>
                  </a:cubicBezTo>
                  <a:cubicBezTo>
                    <a:pt x="979" y="5343"/>
                    <a:pt x="1749" y="5776"/>
                    <a:pt x="2327" y="6033"/>
                  </a:cubicBezTo>
                  <a:cubicBezTo>
                    <a:pt x="1968" y="6208"/>
                    <a:pt x="1599" y="6288"/>
                    <a:pt x="1231" y="6288"/>
                  </a:cubicBezTo>
                  <a:cubicBezTo>
                    <a:pt x="957" y="6288"/>
                    <a:pt x="685" y="6244"/>
                    <a:pt x="418" y="6161"/>
                  </a:cubicBezTo>
                  <a:cubicBezTo>
                    <a:pt x="389" y="6151"/>
                    <a:pt x="359" y="6146"/>
                    <a:pt x="329" y="6146"/>
                  </a:cubicBezTo>
                  <a:cubicBezTo>
                    <a:pt x="228" y="6146"/>
                    <a:pt x="127" y="6206"/>
                    <a:pt x="65" y="6306"/>
                  </a:cubicBezTo>
                  <a:cubicBezTo>
                    <a:pt x="0" y="6418"/>
                    <a:pt x="17" y="6579"/>
                    <a:pt x="145" y="6675"/>
                  </a:cubicBezTo>
                  <a:cubicBezTo>
                    <a:pt x="1059" y="7445"/>
                    <a:pt x="2150" y="7862"/>
                    <a:pt x="3209" y="7862"/>
                  </a:cubicBezTo>
                  <a:lnTo>
                    <a:pt x="3434" y="7862"/>
                  </a:lnTo>
                  <a:cubicBezTo>
                    <a:pt x="6675" y="7702"/>
                    <a:pt x="8487" y="4958"/>
                    <a:pt x="8632" y="2311"/>
                  </a:cubicBezTo>
                  <a:cubicBezTo>
                    <a:pt x="8712" y="2167"/>
                    <a:pt x="8840" y="2070"/>
                    <a:pt x="9001" y="1910"/>
                  </a:cubicBezTo>
                  <a:cubicBezTo>
                    <a:pt x="9354" y="1573"/>
                    <a:pt x="9546" y="1188"/>
                    <a:pt x="9562" y="1172"/>
                  </a:cubicBezTo>
                  <a:cubicBezTo>
                    <a:pt x="9627" y="1044"/>
                    <a:pt x="9611" y="915"/>
                    <a:pt x="9530" y="835"/>
                  </a:cubicBezTo>
                  <a:cubicBezTo>
                    <a:pt x="9472" y="777"/>
                    <a:pt x="9389" y="736"/>
                    <a:pt x="9311" y="736"/>
                  </a:cubicBezTo>
                  <a:cubicBezTo>
                    <a:pt x="9281" y="736"/>
                    <a:pt x="9252" y="742"/>
                    <a:pt x="9225" y="755"/>
                  </a:cubicBezTo>
                  <a:cubicBezTo>
                    <a:pt x="9274" y="691"/>
                    <a:pt x="9290" y="627"/>
                    <a:pt x="9306" y="594"/>
                  </a:cubicBezTo>
                  <a:cubicBezTo>
                    <a:pt x="9354" y="466"/>
                    <a:pt x="9322" y="370"/>
                    <a:pt x="9290" y="274"/>
                  </a:cubicBezTo>
                  <a:cubicBezTo>
                    <a:pt x="9290" y="274"/>
                    <a:pt x="9290" y="241"/>
                    <a:pt x="9274" y="241"/>
                  </a:cubicBezTo>
                  <a:cubicBezTo>
                    <a:pt x="9274" y="225"/>
                    <a:pt x="9242" y="209"/>
                    <a:pt x="9225" y="209"/>
                  </a:cubicBezTo>
                  <a:lnTo>
                    <a:pt x="9209" y="177"/>
                  </a:lnTo>
                  <a:cubicBezTo>
                    <a:pt x="9193" y="161"/>
                    <a:pt x="9161" y="145"/>
                    <a:pt x="9145" y="145"/>
                  </a:cubicBezTo>
                  <a:lnTo>
                    <a:pt x="9129" y="145"/>
                  </a:lnTo>
                  <a:cubicBezTo>
                    <a:pt x="9113" y="145"/>
                    <a:pt x="9113" y="129"/>
                    <a:pt x="9081" y="129"/>
                  </a:cubicBezTo>
                  <a:lnTo>
                    <a:pt x="8953" y="129"/>
                  </a:lnTo>
                  <a:cubicBezTo>
                    <a:pt x="8921" y="129"/>
                    <a:pt x="8921" y="129"/>
                    <a:pt x="8905" y="145"/>
                  </a:cubicBezTo>
                  <a:lnTo>
                    <a:pt x="8889" y="145"/>
                  </a:lnTo>
                  <a:lnTo>
                    <a:pt x="8311" y="386"/>
                  </a:lnTo>
                  <a:lnTo>
                    <a:pt x="8006" y="530"/>
                  </a:lnTo>
                  <a:cubicBezTo>
                    <a:pt x="7605" y="177"/>
                    <a:pt x="7076" y="1"/>
                    <a:pt x="6514"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6"/>
            <p:cNvSpPr/>
            <p:nvPr/>
          </p:nvSpPr>
          <p:spPr>
            <a:xfrm>
              <a:off x="6287700" y="3543350"/>
              <a:ext cx="169675" cy="312875"/>
            </a:xfrm>
            <a:custGeom>
              <a:rect b="b" l="l" r="r" t="t"/>
              <a:pathLst>
                <a:path extrusionOk="0" h="12515" w="6787">
                  <a:moveTo>
                    <a:pt x="4862" y="562"/>
                  </a:moveTo>
                  <a:cubicBezTo>
                    <a:pt x="5407" y="562"/>
                    <a:pt x="5888" y="594"/>
                    <a:pt x="6209" y="626"/>
                  </a:cubicBezTo>
                  <a:lnTo>
                    <a:pt x="6209" y="1974"/>
                  </a:lnTo>
                  <a:lnTo>
                    <a:pt x="5375" y="1974"/>
                  </a:lnTo>
                  <a:cubicBezTo>
                    <a:pt x="4172" y="1974"/>
                    <a:pt x="4027" y="2728"/>
                    <a:pt x="4027" y="3289"/>
                  </a:cubicBezTo>
                  <a:lnTo>
                    <a:pt x="4027" y="4637"/>
                  </a:lnTo>
                  <a:cubicBezTo>
                    <a:pt x="4027" y="4797"/>
                    <a:pt x="4172" y="4942"/>
                    <a:pt x="4332" y="4942"/>
                  </a:cubicBezTo>
                  <a:lnTo>
                    <a:pt x="6097" y="4942"/>
                  </a:lnTo>
                  <a:lnTo>
                    <a:pt x="5888" y="6466"/>
                  </a:lnTo>
                  <a:lnTo>
                    <a:pt x="4332" y="6466"/>
                  </a:lnTo>
                  <a:cubicBezTo>
                    <a:pt x="4172" y="6466"/>
                    <a:pt x="4027" y="6610"/>
                    <a:pt x="4027" y="6771"/>
                  </a:cubicBezTo>
                  <a:lnTo>
                    <a:pt x="4027" y="11905"/>
                  </a:lnTo>
                  <a:lnTo>
                    <a:pt x="2439" y="11905"/>
                  </a:lnTo>
                  <a:lnTo>
                    <a:pt x="2439" y="6771"/>
                  </a:lnTo>
                  <a:cubicBezTo>
                    <a:pt x="2439" y="6610"/>
                    <a:pt x="2295" y="6466"/>
                    <a:pt x="2134" y="6466"/>
                  </a:cubicBezTo>
                  <a:lnTo>
                    <a:pt x="610" y="6466"/>
                  </a:lnTo>
                  <a:lnTo>
                    <a:pt x="610" y="4942"/>
                  </a:lnTo>
                  <a:lnTo>
                    <a:pt x="2134" y="4942"/>
                  </a:lnTo>
                  <a:cubicBezTo>
                    <a:pt x="2295" y="4942"/>
                    <a:pt x="2439" y="4797"/>
                    <a:pt x="2439" y="4637"/>
                  </a:cubicBezTo>
                  <a:lnTo>
                    <a:pt x="2439" y="3081"/>
                  </a:lnTo>
                  <a:cubicBezTo>
                    <a:pt x="2439" y="1508"/>
                    <a:pt x="3337" y="562"/>
                    <a:pt x="4862" y="562"/>
                  </a:cubicBezTo>
                  <a:close/>
                  <a:moveTo>
                    <a:pt x="4846" y="0"/>
                  </a:moveTo>
                  <a:cubicBezTo>
                    <a:pt x="2985" y="0"/>
                    <a:pt x="1813" y="1188"/>
                    <a:pt x="1813" y="3113"/>
                  </a:cubicBezTo>
                  <a:lnTo>
                    <a:pt x="1813" y="4380"/>
                  </a:lnTo>
                  <a:lnTo>
                    <a:pt x="289" y="4380"/>
                  </a:lnTo>
                  <a:cubicBezTo>
                    <a:pt x="129" y="4380"/>
                    <a:pt x="0" y="4525"/>
                    <a:pt x="0" y="4685"/>
                  </a:cubicBezTo>
                  <a:lnTo>
                    <a:pt x="0" y="6803"/>
                  </a:lnTo>
                  <a:cubicBezTo>
                    <a:pt x="0" y="6963"/>
                    <a:pt x="129" y="7108"/>
                    <a:pt x="289" y="7108"/>
                  </a:cubicBezTo>
                  <a:lnTo>
                    <a:pt x="1813" y="7108"/>
                  </a:lnTo>
                  <a:lnTo>
                    <a:pt x="1813" y="12225"/>
                  </a:lnTo>
                  <a:cubicBezTo>
                    <a:pt x="1813" y="12386"/>
                    <a:pt x="1958" y="12514"/>
                    <a:pt x="2118" y="12514"/>
                  </a:cubicBezTo>
                  <a:lnTo>
                    <a:pt x="4300" y="12514"/>
                  </a:lnTo>
                  <a:cubicBezTo>
                    <a:pt x="4461" y="12514"/>
                    <a:pt x="4605" y="12386"/>
                    <a:pt x="4605" y="12225"/>
                  </a:cubicBezTo>
                  <a:lnTo>
                    <a:pt x="4605" y="7092"/>
                  </a:lnTo>
                  <a:lnTo>
                    <a:pt x="6129" y="7092"/>
                  </a:lnTo>
                  <a:cubicBezTo>
                    <a:pt x="6289" y="7092"/>
                    <a:pt x="6418" y="6963"/>
                    <a:pt x="6434" y="6819"/>
                  </a:cubicBezTo>
                  <a:lnTo>
                    <a:pt x="6707" y="4701"/>
                  </a:lnTo>
                  <a:cubicBezTo>
                    <a:pt x="6739" y="4621"/>
                    <a:pt x="6691" y="4525"/>
                    <a:pt x="6626" y="4460"/>
                  </a:cubicBezTo>
                  <a:cubicBezTo>
                    <a:pt x="6578" y="4396"/>
                    <a:pt x="6498" y="4348"/>
                    <a:pt x="6418" y="4348"/>
                  </a:cubicBezTo>
                  <a:lnTo>
                    <a:pt x="4605" y="4348"/>
                  </a:lnTo>
                  <a:lnTo>
                    <a:pt x="4605" y="3321"/>
                  </a:lnTo>
                  <a:cubicBezTo>
                    <a:pt x="4605" y="2808"/>
                    <a:pt x="4685" y="2583"/>
                    <a:pt x="5343" y="2583"/>
                  </a:cubicBezTo>
                  <a:lnTo>
                    <a:pt x="6466" y="2583"/>
                  </a:lnTo>
                  <a:cubicBezTo>
                    <a:pt x="6626" y="2583"/>
                    <a:pt x="6771" y="2455"/>
                    <a:pt x="6771" y="2295"/>
                  </a:cubicBezTo>
                  <a:lnTo>
                    <a:pt x="6771" y="385"/>
                  </a:lnTo>
                  <a:cubicBezTo>
                    <a:pt x="6787" y="225"/>
                    <a:pt x="6675" y="113"/>
                    <a:pt x="6530" y="81"/>
                  </a:cubicBezTo>
                  <a:cubicBezTo>
                    <a:pt x="6370" y="64"/>
                    <a:pt x="5696" y="0"/>
                    <a:pt x="4846"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6"/>
            <p:cNvSpPr/>
            <p:nvPr/>
          </p:nvSpPr>
          <p:spPr>
            <a:xfrm>
              <a:off x="2681125" y="3032750"/>
              <a:ext cx="170100" cy="312875"/>
            </a:xfrm>
            <a:custGeom>
              <a:rect b="b" l="l" r="r" t="t"/>
              <a:pathLst>
                <a:path extrusionOk="0" h="12515" w="6804">
                  <a:moveTo>
                    <a:pt x="4878" y="595"/>
                  </a:moveTo>
                  <a:cubicBezTo>
                    <a:pt x="5423" y="595"/>
                    <a:pt x="5905" y="611"/>
                    <a:pt x="6226" y="659"/>
                  </a:cubicBezTo>
                  <a:lnTo>
                    <a:pt x="6226" y="1974"/>
                  </a:lnTo>
                  <a:lnTo>
                    <a:pt x="5375" y="1974"/>
                  </a:lnTo>
                  <a:cubicBezTo>
                    <a:pt x="4172" y="1974"/>
                    <a:pt x="4044" y="2744"/>
                    <a:pt x="4044" y="3306"/>
                  </a:cubicBezTo>
                  <a:lnTo>
                    <a:pt x="4044" y="4654"/>
                  </a:lnTo>
                  <a:cubicBezTo>
                    <a:pt x="4044" y="4814"/>
                    <a:pt x="4172" y="4942"/>
                    <a:pt x="4332" y="4942"/>
                  </a:cubicBezTo>
                  <a:lnTo>
                    <a:pt x="6097" y="4942"/>
                  </a:lnTo>
                  <a:lnTo>
                    <a:pt x="5905" y="6466"/>
                  </a:lnTo>
                  <a:lnTo>
                    <a:pt x="4332" y="6466"/>
                  </a:lnTo>
                  <a:cubicBezTo>
                    <a:pt x="4172" y="6466"/>
                    <a:pt x="4044" y="6611"/>
                    <a:pt x="4044" y="6771"/>
                  </a:cubicBezTo>
                  <a:lnTo>
                    <a:pt x="4044" y="11905"/>
                  </a:lnTo>
                  <a:lnTo>
                    <a:pt x="2455" y="11905"/>
                  </a:lnTo>
                  <a:lnTo>
                    <a:pt x="2455" y="6771"/>
                  </a:lnTo>
                  <a:cubicBezTo>
                    <a:pt x="2455" y="6611"/>
                    <a:pt x="2311" y="6466"/>
                    <a:pt x="2151" y="6466"/>
                  </a:cubicBezTo>
                  <a:lnTo>
                    <a:pt x="626" y="6466"/>
                  </a:lnTo>
                  <a:lnTo>
                    <a:pt x="626" y="4974"/>
                  </a:lnTo>
                  <a:lnTo>
                    <a:pt x="2151" y="4974"/>
                  </a:lnTo>
                  <a:cubicBezTo>
                    <a:pt x="2311" y="4974"/>
                    <a:pt x="2455" y="4830"/>
                    <a:pt x="2455" y="4670"/>
                  </a:cubicBezTo>
                  <a:lnTo>
                    <a:pt x="2455" y="3097"/>
                  </a:lnTo>
                  <a:cubicBezTo>
                    <a:pt x="2455" y="1541"/>
                    <a:pt x="3354" y="595"/>
                    <a:pt x="4878" y="595"/>
                  </a:cubicBezTo>
                  <a:close/>
                  <a:moveTo>
                    <a:pt x="4862" y="1"/>
                  </a:moveTo>
                  <a:cubicBezTo>
                    <a:pt x="3001" y="1"/>
                    <a:pt x="1830" y="1172"/>
                    <a:pt x="1830" y="3097"/>
                  </a:cubicBezTo>
                  <a:lnTo>
                    <a:pt x="1830" y="4365"/>
                  </a:lnTo>
                  <a:lnTo>
                    <a:pt x="306" y="4365"/>
                  </a:lnTo>
                  <a:cubicBezTo>
                    <a:pt x="145" y="4365"/>
                    <a:pt x="1" y="4509"/>
                    <a:pt x="1" y="4670"/>
                  </a:cubicBezTo>
                  <a:lnTo>
                    <a:pt x="1" y="6771"/>
                  </a:lnTo>
                  <a:cubicBezTo>
                    <a:pt x="1" y="6932"/>
                    <a:pt x="145" y="7076"/>
                    <a:pt x="306" y="7076"/>
                  </a:cubicBezTo>
                  <a:lnTo>
                    <a:pt x="1830" y="7076"/>
                  </a:lnTo>
                  <a:lnTo>
                    <a:pt x="1830" y="12210"/>
                  </a:lnTo>
                  <a:cubicBezTo>
                    <a:pt x="1830" y="12370"/>
                    <a:pt x="1974" y="12515"/>
                    <a:pt x="2134" y="12515"/>
                  </a:cubicBezTo>
                  <a:lnTo>
                    <a:pt x="4316" y="12515"/>
                  </a:lnTo>
                  <a:cubicBezTo>
                    <a:pt x="4477" y="12515"/>
                    <a:pt x="4621" y="12370"/>
                    <a:pt x="4621" y="12210"/>
                  </a:cubicBezTo>
                  <a:lnTo>
                    <a:pt x="4621" y="7076"/>
                  </a:lnTo>
                  <a:lnTo>
                    <a:pt x="6145" y="7076"/>
                  </a:lnTo>
                  <a:cubicBezTo>
                    <a:pt x="6306" y="7076"/>
                    <a:pt x="6418" y="6948"/>
                    <a:pt x="6450" y="6819"/>
                  </a:cubicBezTo>
                  <a:lnTo>
                    <a:pt x="6723" y="4686"/>
                  </a:lnTo>
                  <a:cubicBezTo>
                    <a:pt x="6739" y="4605"/>
                    <a:pt x="6707" y="4509"/>
                    <a:pt x="6643" y="4445"/>
                  </a:cubicBezTo>
                  <a:cubicBezTo>
                    <a:pt x="6579" y="4381"/>
                    <a:pt x="6498" y="4349"/>
                    <a:pt x="6418" y="4349"/>
                  </a:cubicBezTo>
                  <a:lnTo>
                    <a:pt x="4621" y="4349"/>
                  </a:lnTo>
                  <a:lnTo>
                    <a:pt x="4621" y="3306"/>
                  </a:lnTo>
                  <a:cubicBezTo>
                    <a:pt x="4621" y="2809"/>
                    <a:pt x="4701" y="2584"/>
                    <a:pt x="5359" y="2584"/>
                  </a:cubicBezTo>
                  <a:lnTo>
                    <a:pt x="6482" y="2584"/>
                  </a:lnTo>
                  <a:cubicBezTo>
                    <a:pt x="6643" y="2584"/>
                    <a:pt x="6787" y="2440"/>
                    <a:pt x="6787" y="2279"/>
                  </a:cubicBezTo>
                  <a:lnTo>
                    <a:pt x="6787" y="370"/>
                  </a:lnTo>
                  <a:cubicBezTo>
                    <a:pt x="6803" y="242"/>
                    <a:pt x="6691" y="97"/>
                    <a:pt x="6546" y="81"/>
                  </a:cubicBezTo>
                  <a:cubicBezTo>
                    <a:pt x="6386" y="49"/>
                    <a:pt x="5696" y="1"/>
                    <a:pt x="4862"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6"/>
            <p:cNvSpPr/>
            <p:nvPr/>
          </p:nvSpPr>
          <p:spPr>
            <a:xfrm>
              <a:off x="3726750" y="3601500"/>
              <a:ext cx="154850" cy="284000"/>
            </a:xfrm>
            <a:custGeom>
              <a:rect b="b" l="l" r="r" t="t"/>
              <a:pathLst>
                <a:path extrusionOk="0" h="11360" w="6194">
                  <a:moveTo>
                    <a:pt x="4413" y="626"/>
                  </a:moveTo>
                  <a:cubicBezTo>
                    <a:pt x="4862" y="626"/>
                    <a:pt x="5311" y="642"/>
                    <a:pt x="5584" y="674"/>
                  </a:cubicBezTo>
                  <a:lnTo>
                    <a:pt x="5584" y="1814"/>
                  </a:lnTo>
                  <a:lnTo>
                    <a:pt x="4862" y="1814"/>
                  </a:lnTo>
                  <a:cubicBezTo>
                    <a:pt x="3739" y="1814"/>
                    <a:pt x="3627" y="2519"/>
                    <a:pt x="3627" y="3033"/>
                  </a:cubicBezTo>
                  <a:lnTo>
                    <a:pt x="3627" y="4252"/>
                  </a:lnTo>
                  <a:cubicBezTo>
                    <a:pt x="3627" y="4413"/>
                    <a:pt x="3771" y="4557"/>
                    <a:pt x="3932" y="4557"/>
                  </a:cubicBezTo>
                  <a:lnTo>
                    <a:pt x="5472" y="4557"/>
                  </a:lnTo>
                  <a:lnTo>
                    <a:pt x="5311" y="5856"/>
                  </a:lnTo>
                  <a:lnTo>
                    <a:pt x="3932" y="5856"/>
                  </a:lnTo>
                  <a:cubicBezTo>
                    <a:pt x="3771" y="5856"/>
                    <a:pt x="3627" y="6001"/>
                    <a:pt x="3627" y="6161"/>
                  </a:cubicBezTo>
                  <a:lnTo>
                    <a:pt x="3627" y="10782"/>
                  </a:lnTo>
                  <a:lnTo>
                    <a:pt x="2247" y="10782"/>
                  </a:lnTo>
                  <a:lnTo>
                    <a:pt x="2247" y="6161"/>
                  </a:lnTo>
                  <a:cubicBezTo>
                    <a:pt x="2247" y="6001"/>
                    <a:pt x="2103" y="5856"/>
                    <a:pt x="1942" y="5856"/>
                  </a:cubicBezTo>
                  <a:lnTo>
                    <a:pt x="595" y="5856"/>
                  </a:lnTo>
                  <a:lnTo>
                    <a:pt x="595" y="4557"/>
                  </a:lnTo>
                  <a:lnTo>
                    <a:pt x="1942" y="4557"/>
                  </a:lnTo>
                  <a:cubicBezTo>
                    <a:pt x="2103" y="4557"/>
                    <a:pt x="2247" y="4413"/>
                    <a:pt x="2247" y="4252"/>
                  </a:cubicBezTo>
                  <a:lnTo>
                    <a:pt x="2247" y="2856"/>
                  </a:lnTo>
                  <a:cubicBezTo>
                    <a:pt x="2247" y="1445"/>
                    <a:pt x="3049" y="626"/>
                    <a:pt x="4413" y="626"/>
                  </a:cubicBezTo>
                  <a:close/>
                  <a:moveTo>
                    <a:pt x="4413" y="1"/>
                  </a:moveTo>
                  <a:cubicBezTo>
                    <a:pt x="2696" y="1"/>
                    <a:pt x="1637" y="1092"/>
                    <a:pt x="1637" y="2840"/>
                  </a:cubicBezTo>
                  <a:lnTo>
                    <a:pt x="1637" y="3931"/>
                  </a:lnTo>
                  <a:lnTo>
                    <a:pt x="290" y="3931"/>
                  </a:lnTo>
                  <a:cubicBezTo>
                    <a:pt x="129" y="3931"/>
                    <a:pt x="1" y="4076"/>
                    <a:pt x="1" y="4236"/>
                  </a:cubicBezTo>
                  <a:lnTo>
                    <a:pt x="1" y="6145"/>
                  </a:lnTo>
                  <a:cubicBezTo>
                    <a:pt x="1" y="6306"/>
                    <a:pt x="129" y="6450"/>
                    <a:pt x="290" y="6450"/>
                  </a:cubicBezTo>
                  <a:lnTo>
                    <a:pt x="1637" y="6450"/>
                  </a:lnTo>
                  <a:lnTo>
                    <a:pt x="1637" y="11055"/>
                  </a:lnTo>
                  <a:cubicBezTo>
                    <a:pt x="1637" y="11215"/>
                    <a:pt x="1782" y="11359"/>
                    <a:pt x="1942" y="11359"/>
                  </a:cubicBezTo>
                  <a:lnTo>
                    <a:pt x="3932" y="11359"/>
                  </a:lnTo>
                  <a:cubicBezTo>
                    <a:pt x="4092" y="11359"/>
                    <a:pt x="4220" y="11215"/>
                    <a:pt x="4220" y="11055"/>
                  </a:cubicBezTo>
                  <a:lnTo>
                    <a:pt x="4220" y="6450"/>
                  </a:lnTo>
                  <a:lnTo>
                    <a:pt x="5568" y="6450"/>
                  </a:lnTo>
                  <a:cubicBezTo>
                    <a:pt x="5729" y="6450"/>
                    <a:pt x="5857" y="6322"/>
                    <a:pt x="5873" y="6177"/>
                  </a:cubicBezTo>
                  <a:lnTo>
                    <a:pt x="6114" y="4284"/>
                  </a:lnTo>
                  <a:cubicBezTo>
                    <a:pt x="6130" y="4204"/>
                    <a:pt x="6098" y="4092"/>
                    <a:pt x="6033" y="4044"/>
                  </a:cubicBezTo>
                  <a:cubicBezTo>
                    <a:pt x="5969" y="3979"/>
                    <a:pt x="5889" y="3931"/>
                    <a:pt x="5809" y="3931"/>
                  </a:cubicBezTo>
                  <a:lnTo>
                    <a:pt x="4204" y="3931"/>
                  </a:lnTo>
                  <a:lnTo>
                    <a:pt x="4204" y="3017"/>
                  </a:lnTo>
                  <a:cubicBezTo>
                    <a:pt x="4204" y="2568"/>
                    <a:pt x="4269" y="2391"/>
                    <a:pt x="4846" y="2391"/>
                  </a:cubicBezTo>
                  <a:lnTo>
                    <a:pt x="5873" y="2391"/>
                  </a:lnTo>
                  <a:cubicBezTo>
                    <a:pt x="6033" y="2391"/>
                    <a:pt x="6178" y="2247"/>
                    <a:pt x="6178" y="2086"/>
                  </a:cubicBezTo>
                  <a:lnTo>
                    <a:pt x="6178" y="386"/>
                  </a:lnTo>
                  <a:cubicBezTo>
                    <a:pt x="6194" y="241"/>
                    <a:pt x="6065" y="113"/>
                    <a:pt x="5937" y="81"/>
                  </a:cubicBezTo>
                  <a:cubicBezTo>
                    <a:pt x="5777" y="65"/>
                    <a:pt x="5167" y="1"/>
                    <a:pt x="4413"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6"/>
            <p:cNvSpPr/>
            <p:nvPr/>
          </p:nvSpPr>
          <p:spPr>
            <a:xfrm>
              <a:off x="1108475" y="3147875"/>
              <a:ext cx="340950" cy="341350"/>
            </a:xfrm>
            <a:custGeom>
              <a:rect b="b" l="l" r="r" t="t"/>
              <a:pathLst>
                <a:path extrusionOk="0" h="13654" w="13638">
                  <a:moveTo>
                    <a:pt x="6803" y="610"/>
                  </a:moveTo>
                  <a:cubicBezTo>
                    <a:pt x="10220" y="610"/>
                    <a:pt x="13012" y="3386"/>
                    <a:pt x="13012" y="6819"/>
                  </a:cubicBezTo>
                  <a:cubicBezTo>
                    <a:pt x="13044" y="10268"/>
                    <a:pt x="10252" y="13060"/>
                    <a:pt x="6819" y="13060"/>
                  </a:cubicBezTo>
                  <a:cubicBezTo>
                    <a:pt x="5744" y="13060"/>
                    <a:pt x="4653" y="12771"/>
                    <a:pt x="3706" y="12210"/>
                  </a:cubicBezTo>
                  <a:cubicBezTo>
                    <a:pt x="3674" y="12193"/>
                    <a:pt x="3610" y="12177"/>
                    <a:pt x="3546" y="12177"/>
                  </a:cubicBezTo>
                  <a:cubicBezTo>
                    <a:pt x="3514" y="12177"/>
                    <a:pt x="3482" y="12177"/>
                    <a:pt x="3450" y="12193"/>
                  </a:cubicBezTo>
                  <a:lnTo>
                    <a:pt x="1412" y="12899"/>
                  </a:lnTo>
                  <a:lnTo>
                    <a:pt x="1829" y="10717"/>
                  </a:lnTo>
                  <a:cubicBezTo>
                    <a:pt x="1845" y="10637"/>
                    <a:pt x="1829" y="10557"/>
                    <a:pt x="1765" y="10477"/>
                  </a:cubicBezTo>
                  <a:cubicBezTo>
                    <a:pt x="979" y="9402"/>
                    <a:pt x="578" y="8151"/>
                    <a:pt x="578" y="6819"/>
                  </a:cubicBezTo>
                  <a:cubicBezTo>
                    <a:pt x="578" y="3386"/>
                    <a:pt x="3369" y="610"/>
                    <a:pt x="6803" y="610"/>
                  </a:cubicBezTo>
                  <a:close/>
                  <a:moveTo>
                    <a:pt x="6819" y="0"/>
                  </a:moveTo>
                  <a:cubicBezTo>
                    <a:pt x="3049" y="0"/>
                    <a:pt x="0" y="3065"/>
                    <a:pt x="0" y="6819"/>
                  </a:cubicBezTo>
                  <a:cubicBezTo>
                    <a:pt x="0" y="8231"/>
                    <a:pt x="417" y="9562"/>
                    <a:pt x="1220" y="10734"/>
                  </a:cubicBezTo>
                  <a:lnTo>
                    <a:pt x="722" y="13300"/>
                  </a:lnTo>
                  <a:cubicBezTo>
                    <a:pt x="706" y="13397"/>
                    <a:pt x="738" y="13525"/>
                    <a:pt x="819" y="13573"/>
                  </a:cubicBezTo>
                  <a:cubicBezTo>
                    <a:pt x="883" y="13621"/>
                    <a:pt x="947" y="13653"/>
                    <a:pt x="1027" y="13653"/>
                  </a:cubicBezTo>
                  <a:cubicBezTo>
                    <a:pt x="1059" y="13653"/>
                    <a:pt x="1091" y="13653"/>
                    <a:pt x="1123" y="13637"/>
                  </a:cubicBezTo>
                  <a:lnTo>
                    <a:pt x="3530" y="12819"/>
                  </a:lnTo>
                  <a:cubicBezTo>
                    <a:pt x="4541" y="13381"/>
                    <a:pt x="5680" y="13653"/>
                    <a:pt x="6819" y="13653"/>
                  </a:cubicBezTo>
                  <a:cubicBezTo>
                    <a:pt x="10589" y="13653"/>
                    <a:pt x="13637" y="10589"/>
                    <a:pt x="13637" y="6835"/>
                  </a:cubicBezTo>
                  <a:cubicBezTo>
                    <a:pt x="13637" y="3065"/>
                    <a:pt x="10589" y="0"/>
                    <a:pt x="6819"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6"/>
            <p:cNvSpPr/>
            <p:nvPr/>
          </p:nvSpPr>
          <p:spPr>
            <a:xfrm>
              <a:off x="1170225" y="3219400"/>
              <a:ext cx="216625" cy="200425"/>
            </a:xfrm>
            <a:custGeom>
              <a:rect b="b" l="l" r="r" t="t"/>
              <a:pathLst>
                <a:path extrusionOk="0" h="8017" w="8665">
                  <a:moveTo>
                    <a:pt x="1702" y="573"/>
                  </a:moveTo>
                  <a:cubicBezTo>
                    <a:pt x="1926" y="573"/>
                    <a:pt x="2022" y="605"/>
                    <a:pt x="2039" y="621"/>
                  </a:cubicBezTo>
                  <a:cubicBezTo>
                    <a:pt x="2119" y="781"/>
                    <a:pt x="2488" y="1648"/>
                    <a:pt x="2712" y="2177"/>
                  </a:cubicBezTo>
                  <a:cubicBezTo>
                    <a:pt x="2712" y="2177"/>
                    <a:pt x="2744" y="2273"/>
                    <a:pt x="2680" y="2354"/>
                  </a:cubicBezTo>
                  <a:cubicBezTo>
                    <a:pt x="2584" y="2514"/>
                    <a:pt x="2343" y="2771"/>
                    <a:pt x="2247" y="2851"/>
                  </a:cubicBezTo>
                  <a:lnTo>
                    <a:pt x="2231" y="2867"/>
                  </a:lnTo>
                  <a:cubicBezTo>
                    <a:pt x="2103" y="3011"/>
                    <a:pt x="1958" y="3380"/>
                    <a:pt x="2231" y="3717"/>
                  </a:cubicBezTo>
                  <a:cubicBezTo>
                    <a:pt x="2263" y="3749"/>
                    <a:pt x="2279" y="3814"/>
                    <a:pt x="2327" y="3862"/>
                  </a:cubicBezTo>
                  <a:cubicBezTo>
                    <a:pt x="2504" y="4118"/>
                    <a:pt x="2809" y="4535"/>
                    <a:pt x="3306" y="5033"/>
                  </a:cubicBezTo>
                  <a:cubicBezTo>
                    <a:pt x="3932" y="5659"/>
                    <a:pt x="5071" y="6076"/>
                    <a:pt x="5119" y="6108"/>
                  </a:cubicBezTo>
                  <a:cubicBezTo>
                    <a:pt x="5135" y="6108"/>
                    <a:pt x="5151" y="6124"/>
                    <a:pt x="5167" y="6124"/>
                  </a:cubicBezTo>
                  <a:cubicBezTo>
                    <a:pt x="5183" y="6124"/>
                    <a:pt x="5211" y="6126"/>
                    <a:pt x="5247" y="6126"/>
                  </a:cubicBezTo>
                  <a:cubicBezTo>
                    <a:pt x="5357" y="6126"/>
                    <a:pt x="5540" y="6108"/>
                    <a:pt x="5696" y="5963"/>
                  </a:cubicBezTo>
                  <a:cubicBezTo>
                    <a:pt x="5793" y="5867"/>
                    <a:pt x="6274" y="5257"/>
                    <a:pt x="6370" y="5145"/>
                  </a:cubicBezTo>
                  <a:cubicBezTo>
                    <a:pt x="6370" y="5145"/>
                    <a:pt x="6392" y="5124"/>
                    <a:pt x="6430" y="5124"/>
                  </a:cubicBezTo>
                  <a:cubicBezTo>
                    <a:pt x="6449" y="5124"/>
                    <a:pt x="6472" y="5129"/>
                    <a:pt x="6499" y="5145"/>
                  </a:cubicBezTo>
                  <a:cubicBezTo>
                    <a:pt x="6755" y="5257"/>
                    <a:pt x="7878" y="5819"/>
                    <a:pt x="8039" y="5899"/>
                  </a:cubicBezTo>
                  <a:lnTo>
                    <a:pt x="8039" y="5915"/>
                  </a:lnTo>
                  <a:cubicBezTo>
                    <a:pt x="8039" y="6172"/>
                    <a:pt x="7943" y="6605"/>
                    <a:pt x="7846" y="6685"/>
                  </a:cubicBezTo>
                  <a:cubicBezTo>
                    <a:pt x="7638" y="6894"/>
                    <a:pt x="7172" y="7375"/>
                    <a:pt x="6499" y="7375"/>
                  </a:cubicBezTo>
                  <a:cubicBezTo>
                    <a:pt x="5793" y="7375"/>
                    <a:pt x="3884" y="6749"/>
                    <a:pt x="2889" y="5739"/>
                  </a:cubicBezTo>
                  <a:cubicBezTo>
                    <a:pt x="1958" y="4824"/>
                    <a:pt x="996" y="3765"/>
                    <a:pt x="787" y="2835"/>
                  </a:cubicBezTo>
                  <a:cubicBezTo>
                    <a:pt x="563" y="1872"/>
                    <a:pt x="627" y="1567"/>
                    <a:pt x="819" y="1263"/>
                  </a:cubicBezTo>
                  <a:cubicBezTo>
                    <a:pt x="819" y="1263"/>
                    <a:pt x="819" y="1247"/>
                    <a:pt x="835" y="1247"/>
                  </a:cubicBezTo>
                  <a:cubicBezTo>
                    <a:pt x="1028" y="926"/>
                    <a:pt x="1301" y="605"/>
                    <a:pt x="1397" y="589"/>
                  </a:cubicBezTo>
                  <a:cubicBezTo>
                    <a:pt x="1525" y="573"/>
                    <a:pt x="1621" y="573"/>
                    <a:pt x="1702" y="573"/>
                  </a:cubicBezTo>
                  <a:close/>
                  <a:moveTo>
                    <a:pt x="1765" y="0"/>
                  </a:moveTo>
                  <a:cubicBezTo>
                    <a:pt x="1643" y="0"/>
                    <a:pt x="1510" y="10"/>
                    <a:pt x="1365" y="27"/>
                  </a:cubicBezTo>
                  <a:cubicBezTo>
                    <a:pt x="899" y="91"/>
                    <a:pt x="482" y="749"/>
                    <a:pt x="354" y="974"/>
                  </a:cubicBezTo>
                  <a:cubicBezTo>
                    <a:pt x="33" y="1455"/>
                    <a:pt x="1" y="1952"/>
                    <a:pt x="242" y="2995"/>
                  </a:cubicBezTo>
                  <a:cubicBezTo>
                    <a:pt x="482" y="4054"/>
                    <a:pt x="1461" y="5161"/>
                    <a:pt x="2504" y="6204"/>
                  </a:cubicBezTo>
                  <a:cubicBezTo>
                    <a:pt x="3611" y="7311"/>
                    <a:pt x="5616" y="8017"/>
                    <a:pt x="6531" y="8017"/>
                  </a:cubicBezTo>
                  <a:cubicBezTo>
                    <a:pt x="7461" y="8017"/>
                    <a:pt x="8055" y="7407"/>
                    <a:pt x="8279" y="7167"/>
                  </a:cubicBezTo>
                  <a:lnTo>
                    <a:pt x="8295" y="7151"/>
                  </a:lnTo>
                  <a:cubicBezTo>
                    <a:pt x="8600" y="6846"/>
                    <a:pt x="8664" y="6124"/>
                    <a:pt x="8664" y="5963"/>
                  </a:cubicBezTo>
                  <a:cubicBezTo>
                    <a:pt x="8648" y="5626"/>
                    <a:pt x="8440" y="5450"/>
                    <a:pt x="8328" y="5386"/>
                  </a:cubicBezTo>
                  <a:cubicBezTo>
                    <a:pt x="8199" y="5322"/>
                    <a:pt x="7044" y="4744"/>
                    <a:pt x="6755" y="4616"/>
                  </a:cubicBezTo>
                  <a:cubicBezTo>
                    <a:pt x="6650" y="4569"/>
                    <a:pt x="6550" y="4551"/>
                    <a:pt x="6458" y="4551"/>
                  </a:cubicBezTo>
                  <a:cubicBezTo>
                    <a:pt x="6200" y="4551"/>
                    <a:pt x="6004" y="4698"/>
                    <a:pt x="5921" y="4792"/>
                  </a:cubicBezTo>
                  <a:cubicBezTo>
                    <a:pt x="5648" y="5145"/>
                    <a:pt x="5327" y="5530"/>
                    <a:pt x="5295" y="5562"/>
                  </a:cubicBezTo>
                  <a:cubicBezTo>
                    <a:pt x="5071" y="5482"/>
                    <a:pt x="4204" y="5129"/>
                    <a:pt x="3755" y="4664"/>
                  </a:cubicBezTo>
                  <a:cubicBezTo>
                    <a:pt x="3290" y="4199"/>
                    <a:pt x="3033" y="3814"/>
                    <a:pt x="2841" y="3557"/>
                  </a:cubicBezTo>
                  <a:cubicBezTo>
                    <a:pt x="2809" y="3493"/>
                    <a:pt x="2760" y="3461"/>
                    <a:pt x="2728" y="3396"/>
                  </a:cubicBezTo>
                  <a:cubicBezTo>
                    <a:pt x="2712" y="3380"/>
                    <a:pt x="2680" y="3332"/>
                    <a:pt x="2712" y="3300"/>
                  </a:cubicBezTo>
                  <a:cubicBezTo>
                    <a:pt x="2793" y="3220"/>
                    <a:pt x="3065" y="2931"/>
                    <a:pt x="3210" y="2723"/>
                  </a:cubicBezTo>
                  <a:cubicBezTo>
                    <a:pt x="3434" y="2370"/>
                    <a:pt x="3306" y="2017"/>
                    <a:pt x="3290" y="1969"/>
                  </a:cubicBezTo>
                  <a:cubicBezTo>
                    <a:pt x="3226" y="1840"/>
                    <a:pt x="2728" y="589"/>
                    <a:pt x="2600" y="364"/>
                  </a:cubicBezTo>
                  <a:cubicBezTo>
                    <a:pt x="2475" y="114"/>
                    <a:pt x="2194" y="0"/>
                    <a:pt x="1765"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6"/>
            <p:cNvSpPr/>
            <p:nvPr/>
          </p:nvSpPr>
          <p:spPr>
            <a:xfrm>
              <a:off x="408575" y="2085000"/>
              <a:ext cx="340950" cy="341350"/>
            </a:xfrm>
            <a:custGeom>
              <a:rect b="b" l="l" r="r" t="t"/>
              <a:pathLst>
                <a:path extrusionOk="0" h="13654" w="13638">
                  <a:moveTo>
                    <a:pt x="6819" y="610"/>
                  </a:moveTo>
                  <a:cubicBezTo>
                    <a:pt x="10252" y="610"/>
                    <a:pt x="13044" y="3385"/>
                    <a:pt x="13044" y="6819"/>
                  </a:cubicBezTo>
                  <a:cubicBezTo>
                    <a:pt x="13044" y="10252"/>
                    <a:pt x="10252" y="13060"/>
                    <a:pt x="6819" y="13060"/>
                  </a:cubicBezTo>
                  <a:cubicBezTo>
                    <a:pt x="5744" y="13060"/>
                    <a:pt x="4653" y="12771"/>
                    <a:pt x="3707" y="12209"/>
                  </a:cubicBezTo>
                  <a:cubicBezTo>
                    <a:pt x="3674" y="12193"/>
                    <a:pt x="3610" y="12177"/>
                    <a:pt x="3546" y="12177"/>
                  </a:cubicBezTo>
                  <a:cubicBezTo>
                    <a:pt x="3514" y="12177"/>
                    <a:pt x="3498" y="12177"/>
                    <a:pt x="3450" y="12193"/>
                  </a:cubicBezTo>
                  <a:lnTo>
                    <a:pt x="1412" y="12899"/>
                  </a:lnTo>
                  <a:lnTo>
                    <a:pt x="1412" y="12899"/>
                  </a:lnTo>
                  <a:lnTo>
                    <a:pt x="1829" y="10717"/>
                  </a:lnTo>
                  <a:cubicBezTo>
                    <a:pt x="1845" y="10621"/>
                    <a:pt x="1829" y="10557"/>
                    <a:pt x="1765" y="10477"/>
                  </a:cubicBezTo>
                  <a:cubicBezTo>
                    <a:pt x="1011" y="9402"/>
                    <a:pt x="610" y="8150"/>
                    <a:pt x="610" y="6819"/>
                  </a:cubicBezTo>
                  <a:cubicBezTo>
                    <a:pt x="610" y="3385"/>
                    <a:pt x="3386" y="610"/>
                    <a:pt x="6819" y="610"/>
                  </a:cubicBezTo>
                  <a:close/>
                  <a:moveTo>
                    <a:pt x="6819" y="0"/>
                  </a:moveTo>
                  <a:cubicBezTo>
                    <a:pt x="3049" y="0"/>
                    <a:pt x="0" y="3065"/>
                    <a:pt x="0" y="6819"/>
                  </a:cubicBezTo>
                  <a:cubicBezTo>
                    <a:pt x="0" y="8231"/>
                    <a:pt x="418" y="9562"/>
                    <a:pt x="1220" y="10733"/>
                  </a:cubicBezTo>
                  <a:lnTo>
                    <a:pt x="722" y="13300"/>
                  </a:lnTo>
                  <a:cubicBezTo>
                    <a:pt x="706" y="13397"/>
                    <a:pt x="738" y="13525"/>
                    <a:pt x="819" y="13573"/>
                  </a:cubicBezTo>
                  <a:cubicBezTo>
                    <a:pt x="883" y="13621"/>
                    <a:pt x="947" y="13653"/>
                    <a:pt x="1027" y="13653"/>
                  </a:cubicBezTo>
                  <a:cubicBezTo>
                    <a:pt x="1059" y="13653"/>
                    <a:pt x="1091" y="13653"/>
                    <a:pt x="1124" y="13637"/>
                  </a:cubicBezTo>
                  <a:lnTo>
                    <a:pt x="3530" y="12819"/>
                  </a:lnTo>
                  <a:cubicBezTo>
                    <a:pt x="4541" y="13381"/>
                    <a:pt x="5680" y="13653"/>
                    <a:pt x="6819" y="13653"/>
                  </a:cubicBezTo>
                  <a:cubicBezTo>
                    <a:pt x="10589" y="13653"/>
                    <a:pt x="13637" y="10589"/>
                    <a:pt x="13637" y="6835"/>
                  </a:cubicBezTo>
                  <a:cubicBezTo>
                    <a:pt x="13637" y="3049"/>
                    <a:pt x="10589" y="0"/>
                    <a:pt x="6819"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6"/>
            <p:cNvSpPr/>
            <p:nvPr/>
          </p:nvSpPr>
          <p:spPr>
            <a:xfrm>
              <a:off x="470750" y="2156600"/>
              <a:ext cx="216600" cy="200350"/>
            </a:xfrm>
            <a:custGeom>
              <a:rect b="b" l="l" r="r" t="t"/>
              <a:pathLst>
                <a:path extrusionOk="0" h="8014" w="8664">
                  <a:moveTo>
                    <a:pt x="1685" y="570"/>
                  </a:moveTo>
                  <a:cubicBezTo>
                    <a:pt x="1909" y="570"/>
                    <a:pt x="2006" y="602"/>
                    <a:pt x="2022" y="634"/>
                  </a:cubicBezTo>
                  <a:cubicBezTo>
                    <a:pt x="2102" y="794"/>
                    <a:pt x="2471" y="1645"/>
                    <a:pt x="2696" y="2174"/>
                  </a:cubicBezTo>
                  <a:cubicBezTo>
                    <a:pt x="2696" y="2174"/>
                    <a:pt x="2728" y="2270"/>
                    <a:pt x="2663" y="2350"/>
                  </a:cubicBezTo>
                  <a:cubicBezTo>
                    <a:pt x="2567" y="2511"/>
                    <a:pt x="2327" y="2768"/>
                    <a:pt x="2230" y="2848"/>
                  </a:cubicBezTo>
                  <a:lnTo>
                    <a:pt x="2214" y="2880"/>
                  </a:lnTo>
                  <a:cubicBezTo>
                    <a:pt x="2086" y="3008"/>
                    <a:pt x="1941" y="3377"/>
                    <a:pt x="2214" y="3714"/>
                  </a:cubicBezTo>
                  <a:cubicBezTo>
                    <a:pt x="2246" y="3762"/>
                    <a:pt x="2262" y="3810"/>
                    <a:pt x="2310" y="3859"/>
                  </a:cubicBezTo>
                  <a:cubicBezTo>
                    <a:pt x="2487" y="4115"/>
                    <a:pt x="2792" y="4532"/>
                    <a:pt x="3289" y="5046"/>
                  </a:cubicBezTo>
                  <a:cubicBezTo>
                    <a:pt x="3915" y="5655"/>
                    <a:pt x="5054" y="6089"/>
                    <a:pt x="5102" y="6105"/>
                  </a:cubicBezTo>
                  <a:cubicBezTo>
                    <a:pt x="5118" y="6105"/>
                    <a:pt x="5134" y="6121"/>
                    <a:pt x="5150" y="6121"/>
                  </a:cubicBezTo>
                  <a:cubicBezTo>
                    <a:pt x="5170" y="6121"/>
                    <a:pt x="5210" y="6125"/>
                    <a:pt x="5261" y="6125"/>
                  </a:cubicBezTo>
                  <a:cubicBezTo>
                    <a:pt x="5372" y="6125"/>
                    <a:pt x="5537" y="6103"/>
                    <a:pt x="5680" y="5960"/>
                  </a:cubicBezTo>
                  <a:cubicBezTo>
                    <a:pt x="5776" y="5864"/>
                    <a:pt x="6257" y="5254"/>
                    <a:pt x="6353" y="5142"/>
                  </a:cubicBezTo>
                  <a:cubicBezTo>
                    <a:pt x="6353" y="5142"/>
                    <a:pt x="6375" y="5121"/>
                    <a:pt x="6413" y="5121"/>
                  </a:cubicBezTo>
                  <a:cubicBezTo>
                    <a:pt x="6432" y="5121"/>
                    <a:pt x="6455" y="5126"/>
                    <a:pt x="6482" y="5142"/>
                  </a:cubicBezTo>
                  <a:cubicBezTo>
                    <a:pt x="6738" y="5254"/>
                    <a:pt x="7861" y="5816"/>
                    <a:pt x="8022" y="5896"/>
                  </a:cubicBezTo>
                  <a:lnTo>
                    <a:pt x="8022" y="5928"/>
                  </a:lnTo>
                  <a:cubicBezTo>
                    <a:pt x="8022" y="6169"/>
                    <a:pt x="7926" y="6586"/>
                    <a:pt x="7829" y="6682"/>
                  </a:cubicBezTo>
                  <a:cubicBezTo>
                    <a:pt x="7621" y="6891"/>
                    <a:pt x="7156" y="7372"/>
                    <a:pt x="6482" y="7372"/>
                  </a:cubicBezTo>
                  <a:cubicBezTo>
                    <a:pt x="5776" y="7372"/>
                    <a:pt x="3867" y="6746"/>
                    <a:pt x="2872" y="5736"/>
                  </a:cubicBezTo>
                  <a:cubicBezTo>
                    <a:pt x="1941" y="4821"/>
                    <a:pt x="979" y="3762"/>
                    <a:pt x="770" y="2832"/>
                  </a:cubicBezTo>
                  <a:cubicBezTo>
                    <a:pt x="546" y="1869"/>
                    <a:pt x="610" y="1564"/>
                    <a:pt x="802" y="1276"/>
                  </a:cubicBezTo>
                  <a:cubicBezTo>
                    <a:pt x="802" y="1276"/>
                    <a:pt x="802" y="1243"/>
                    <a:pt x="818" y="1243"/>
                  </a:cubicBezTo>
                  <a:cubicBezTo>
                    <a:pt x="1011" y="923"/>
                    <a:pt x="1284" y="602"/>
                    <a:pt x="1380" y="586"/>
                  </a:cubicBezTo>
                  <a:cubicBezTo>
                    <a:pt x="1508" y="570"/>
                    <a:pt x="1605" y="570"/>
                    <a:pt x="1685" y="570"/>
                  </a:cubicBezTo>
                  <a:close/>
                  <a:moveTo>
                    <a:pt x="1726" y="1"/>
                  </a:moveTo>
                  <a:cubicBezTo>
                    <a:pt x="1614" y="1"/>
                    <a:pt x="1493" y="8"/>
                    <a:pt x="1364" y="24"/>
                  </a:cubicBezTo>
                  <a:cubicBezTo>
                    <a:pt x="899" y="88"/>
                    <a:pt x="482" y="746"/>
                    <a:pt x="369" y="971"/>
                  </a:cubicBezTo>
                  <a:cubicBezTo>
                    <a:pt x="32" y="1452"/>
                    <a:pt x="0" y="1949"/>
                    <a:pt x="241" y="2992"/>
                  </a:cubicBezTo>
                  <a:cubicBezTo>
                    <a:pt x="482" y="4051"/>
                    <a:pt x="1460" y="5158"/>
                    <a:pt x="2503" y="6201"/>
                  </a:cubicBezTo>
                  <a:cubicBezTo>
                    <a:pt x="3610" y="7308"/>
                    <a:pt x="5615" y="8014"/>
                    <a:pt x="6546" y="8014"/>
                  </a:cubicBezTo>
                  <a:cubicBezTo>
                    <a:pt x="7460" y="8014"/>
                    <a:pt x="8070" y="7404"/>
                    <a:pt x="8279" y="7163"/>
                  </a:cubicBezTo>
                  <a:lnTo>
                    <a:pt x="8311" y="7147"/>
                  </a:lnTo>
                  <a:cubicBezTo>
                    <a:pt x="8599" y="6843"/>
                    <a:pt x="8664" y="6121"/>
                    <a:pt x="8664" y="5960"/>
                  </a:cubicBezTo>
                  <a:cubicBezTo>
                    <a:pt x="8632" y="5607"/>
                    <a:pt x="8423" y="5447"/>
                    <a:pt x="8311" y="5383"/>
                  </a:cubicBezTo>
                  <a:cubicBezTo>
                    <a:pt x="8182" y="5318"/>
                    <a:pt x="7011" y="4741"/>
                    <a:pt x="6738" y="4613"/>
                  </a:cubicBezTo>
                  <a:cubicBezTo>
                    <a:pt x="6634" y="4567"/>
                    <a:pt x="6535" y="4548"/>
                    <a:pt x="6443" y="4548"/>
                  </a:cubicBezTo>
                  <a:cubicBezTo>
                    <a:pt x="6184" y="4548"/>
                    <a:pt x="5987" y="4698"/>
                    <a:pt x="5904" y="4805"/>
                  </a:cubicBezTo>
                  <a:cubicBezTo>
                    <a:pt x="5631" y="5142"/>
                    <a:pt x="5311" y="5527"/>
                    <a:pt x="5279" y="5559"/>
                  </a:cubicBezTo>
                  <a:cubicBezTo>
                    <a:pt x="5054" y="5479"/>
                    <a:pt x="4188" y="5126"/>
                    <a:pt x="3738" y="4661"/>
                  </a:cubicBezTo>
                  <a:cubicBezTo>
                    <a:pt x="3273" y="4195"/>
                    <a:pt x="3016" y="3810"/>
                    <a:pt x="2824" y="3554"/>
                  </a:cubicBezTo>
                  <a:cubicBezTo>
                    <a:pt x="2792" y="3490"/>
                    <a:pt x="2744" y="3457"/>
                    <a:pt x="2728" y="3393"/>
                  </a:cubicBezTo>
                  <a:cubicBezTo>
                    <a:pt x="2712" y="3377"/>
                    <a:pt x="2696" y="3329"/>
                    <a:pt x="2712" y="3297"/>
                  </a:cubicBezTo>
                  <a:cubicBezTo>
                    <a:pt x="2792" y="3217"/>
                    <a:pt x="3065" y="2928"/>
                    <a:pt x="3209" y="2719"/>
                  </a:cubicBezTo>
                  <a:cubicBezTo>
                    <a:pt x="3434" y="2366"/>
                    <a:pt x="3305" y="2014"/>
                    <a:pt x="3289" y="1965"/>
                  </a:cubicBezTo>
                  <a:cubicBezTo>
                    <a:pt x="3225" y="1837"/>
                    <a:pt x="2728" y="586"/>
                    <a:pt x="2615" y="361"/>
                  </a:cubicBezTo>
                  <a:cubicBezTo>
                    <a:pt x="2486" y="129"/>
                    <a:pt x="2182" y="1"/>
                    <a:pt x="172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6"/>
            <p:cNvSpPr/>
            <p:nvPr/>
          </p:nvSpPr>
          <p:spPr>
            <a:xfrm>
              <a:off x="4227325" y="3727050"/>
              <a:ext cx="34100" cy="34100"/>
            </a:xfrm>
            <a:custGeom>
              <a:rect b="b" l="l" r="r" t="t"/>
              <a:pathLst>
                <a:path extrusionOk="0" h="1364" w="1364">
                  <a:moveTo>
                    <a:pt x="690" y="0"/>
                  </a:moveTo>
                  <a:cubicBezTo>
                    <a:pt x="305" y="0"/>
                    <a:pt x="0" y="305"/>
                    <a:pt x="0" y="674"/>
                  </a:cubicBezTo>
                  <a:cubicBezTo>
                    <a:pt x="0" y="1059"/>
                    <a:pt x="305" y="1364"/>
                    <a:pt x="690" y="1364"/>
                  </a:cubicBezTo>
                  <a:cubicBezTo>
                    <a:pt x="1075" y="1364"/>
                    <a:pt x="1364" y="1059"/>
                    <a:pt x="1364" y="674"/>
                  </a:cubicBezTo>
                  <a:cubicBezTo>
                    <a:pt x="1364" y="305"/>
                    <a:pt x="1075" y="0"/>
                    <a:pt x="690"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6"/>
            <p:cNvSpPr/>
            <p:nvPr/>
          </p:nvSpPr>
          <p:spPr>
            <a:xfrm>
              <a:off x="4079725" y="3749500"/>
              <a:ext cx="161250" cy="161675"/>
            </a:xfrm>
            <a:custGeom>
              <a:rect b="b" l="l" r="r" t="t"/>
              <a:pathLst>
                <a:path extrusionOk="0" h="6467" w="6450">
                  <a:moveTo>
                    <a:pt x="3225" y="578"/>
                  </a:moveTo>
                  <a:cubicBezTo>
                    <a:pt x="4669" y="578"/>
                    <a:pt x="5856" y="1765"/>
                    <a:pt x="5856" y="3209"/>
                  </a:cubicBezTo>
                  <a:cubicBezTo>
                    <a:pt x="5856" y="4653"/>
                    <a:pt x="4669" y="5840"/>
                    <a:pt x="3225" y="5840"/>
                  </a:cubicBezTo>
                  <a:cubicBezTo>
                    <a:pt x="1781" y="5840"/>
                    <a:pt x="594" y="4653"/>
                    <a:pt x="594" y="3209"/>
                  </a:cubicBezTo>
                  <a:cubicBezTo>
                    <a:pt x="594" y="1765"/>
                    <a:pt x="1781" y="578"/>
                    <a:pt x="3225" y="578"/>
                  </a:cubicBezTo>
                  <a:close/>
                  <a:moveTo>
                    <a:pt x="3225" y="1"/>
                  </a:moveTo>
                  <a:cubicBezTo>
                    <a:pt x="1444" y="1"/>
                    <a:pt x="0" y="1445"/>
                    <a:pt x="0" y="3225"/>
                  </a:cubicBezTo>
                  <a:cubicBezTo>
                    <a:pt x="0" y="5022"/>
                    <a:pt x="1444" y="6466"/>
                    <a:pt x="3225" y="6466"/>
                  </a:cubicBezTo>
                  <a:cubicBezTo>
                    <a:pt x="5006" y="6466"/>
                    <a:pt x="6450" y="5022"/>
                    <a:pt x="6450" y="3225"/>
                  </a:cubicBezTo>
                  <a:cubicBezTo>
                    <a:pt x="6450" y="1445"/>
                    <a:pt x="5006" y="1"/>
                    <a:pt x="3225"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6"/>
            <p:cNvSpPr/>
            <p:nvPr/>
          </p:nvSpPr>
          <p:spPr>
            <a:xfrm>
              <a:off x="4003925" y="3679725"/>
              <a:ext cx="312850" cy="260725"/>
            </a:xfrm>
            <a:custGeom>
              <a:rect b="b" l="l" r="r" t="t"/>
              <a:pathLst>
                <a:path extrusionOk="0" h="10429" w="12514">
                  <a:moveTo>
                    <a:pt x="4348" y="0"/>
                  </a:moveTo>
                  <a:cubicBezTo>
                    <a:pt x="1941" y="0"/>
                    <a:pt x="0" y="1957"/>
                    <a:pt x="0" y="4364"/>
                  </a:cubicBezTo>
                  <a:lnTo>
                    <a:pt x="0" y="7621"/>
                  </a:lnTo>
                  <a:cubicBezTo>
                    <a:pt x="0" y="8696"/>
                    <a:pt x="369" y="9674"/>
                    <a:pt x="1027" y="10428"/>
                  </a:cubicBezTo>
                  <a:lnTo>
                    <a:pt x="1861" y="10428"/>
                  </a:lnTo>
                  <a:cubicBezTo>
                    <a:pt x="1075" y="9754"/>
                    <a:pt x="594" y="8744"/>
                    <a:pt x="594" y="7621"/>
                  </a:cubicBezTo>
                  <a:lnTo>
                    <a:pt x="594" y="4364"/>
                  </a:lnTo>
                  <a:cubicBezTo>
                    <a:pt x="594" y="2294"/>
                    <a:pt x="2278" y="610"/>
                    <a:pt x="4348" y="610"/>
                  </a:cubicBezTo>
                  <a:lnTo>
                    <a:pt x="8166" y="610"/>
                  </a:lnTo>
                  <a:cubicBezTo>
                    <a:pt x="10220" y="610"/>
                    <a:pt x="11904" y="2294"/>
                    <a:pt x="11904" y="4364"/>
                  </a:cubicBezTo>
                  <a:lnTo>
                    <a:pt x="11904" y="7621"/>
                  </a:lnTo>
                  <a:cubicBezTo>
                    <a:pt x="11904" y="8744"/>
                    <a:pt x="11407" y="9738"/>
                    <a:pt x="10653" y="10428"/>
                  </a:cubicBezTo>
                  <a:lnTo>
                    <a:pt x="11487" y="10428"/>
                  </a:lnTo>
                  <a:cubicBezTo>
                    <a:pt x="12129" y="9674"/>
                    <a:pt x="12514" y="8712"/>
                    <a:pt x="12514" y="7621"/>
                  </a:cubicBezTo>
                  <a:lnTo>
                    <a:pt x="12514" y="4364"/>
                  </a:lnTo>
                  <a:cubicBezTo>
                    <a:pt x="12514" y="1957"/>
                    <a:pt x="10573" y="0"/>
                    <a:pt x="8166"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6"/>
            <p:cNvSpPr/>
            <p:nvPr/>
          </p:nvSpPr>
          <p:spPr>
            <a:xfrm>
              <a:off x="2197825" y="3260575"/>
              <a:ext cx="440825" cy="407125"/>
            </a:xfrm>
            <a:custGeom>
              <a:rect b="b" l="l" r="r" t="t"/>
              <a:pathLst>
                <a:path extrusionOk="0" h="16285" w="17633">
                  <a:moveTo>
                    <a:pt x="11648" y="626"/>
                  </a:moveTo>
                  <a:cubicBezTo>
                    <a:pt x="14648" y="626"/>
                    <a:pt x="17071" y="3049"/>
                    <a:pt x="17071" y="6049"/>
                  </a:cubicBezTo>
                  <a:cubicBezTo>
                    <a:pt x="17006" y="8985"/>
                    <a:pt x="14584" y="11424"/>
                    <a:pt x="11616" y="11424"/>
                  </a:cubicBezTo>
                  <a:cubicBezTo>
                    <a:pt x="11038" y="11424"/>
                    <a:pt x="10461" y="11311"/>
                    <a:pt x="9899" y="11135"/>
                  </a:cubicBezTo>
                  <a:cubicBezTo>
                    <a:pt x="9867" y="11135"/>
                    <a:pt x="9851" y="11119"/>
                    <a:pt x="9819" y="11119"/>
                  </a:cubicBezTo>
                  <a:cubicBezTo>
                    <a:pt x="9739" y="11103"/>
                    <a:pt x="9658" y="11055"/>
                    <a:pt x="9594" y="11039"/>
                  </a:cubicBezTo>
                  <a:cubicBezTo>
                    <a:pt x="9546" y="11023"/>
                    <a:pt x="9530" y="11023"/>
                    <a:pt x="9498" y="10990"/>
                  </a:cubicBezTo>
                  <a:cubicBezTo>
                    <a:pt x="9434" y="10974"/>
                    <a:pt x="9354" y="10942"/>
                    <a:pt x="9289" y="10894"/>
                  </a:cubicBezTo>
                  <a:cubicBezTo>
                    <a:pt x="9257" y="10878"/>
                    <a:pt x="9225" y="10878"/>
                    <a:pt x="9193" y="10862"/>
                  </a:cubicBezTo>
                  <a:cubicBezTo>
                    <a:pt x="9097" y="10814"/>
                    <a:pt x="9017" y="10750"/>
                    <a:pt x="8904" y="10702"/>
                  </a:cubicBezTo>
                  <a:cubicBezTo>
                    <a:pt x="8888" y="10670"/>
                    <a:pt x="8872" y="10670"/>
                    <a:pt x="8856" y="10670"/>
                  </a:cubicBezTo>
                  <a:lnTo>
                    <a:pt x="8744" y="10670"/>
                  </a:lnTo>
                  <a:cubicBezTo>
                    <a:pt x="8728" y="10670"/>
                    <a:pt x="8680" y="10670"/>
                    <a:pt x="8664" y="10702"/>
                  </a:cubicBezTo>
                  <a:lnTo>
                    <a:pt x="6947" y="11295"/>
                  </a:lnTo>
                  <a:lnTo>
                    <a:pt x="7300" y="9450"/>
                  </a:lnTo>
                  <a:lnTo>
                    <a:pt x="7300" y="9386"/>
                  </a:lnTo>
                  <a:cubicBezTo>
                    <a:pt x="7300" y="9338"/>
                    <a:pt x="7284" y="9274"/>
                    <a:pt x="7236" y="9210"/>
                  </a:cubicBezTo>
                  <a:cubicBezTo>
                    <a:pt x="7236" y="9194"/>
                    <a:pt x="7220" y="9194"/>
                    <a:pt x="7220" y="9178"/>
                  </a:cubicBezTo>
                  <a:cubicBezTo>
                    <a:pt x="7156" y="9065"/>
                    <a:pt x="7075" y="8969"/>
                    <a:pt x="7027" y="8873"/>
                  </a:cubicBezTo>
                  <a:cubicBezTo>
                    <a:pt x="6979" y="8825"/>
                    <a:pt x="6963" y="8776"/>
                    <a:pt x="6947" y="8728"/>
                  </a:cubicBezTo>
                  <a:cubicBezTo>
                    <a:pt x="6899" y="8664"/>
                    <a:pt x="6867" y="8616"/>
                    <a:pt x="6835" y="8552"/>
                  </a:cubicBezTo>
                  <a:cubicBezTo>
                    <a:pt x="6803" y="8488"/>
                    <a:pt x="6787" y="8423"/>
                    <a:pt x="6739" y="8375"/>
                  </a:cubicBezTo>
                  <a:cubicBezTo>
                    <a:pt x="6723" y="8327"/>
                    <a:pt x="6706" y="8263"/>
                    <a:pt x="6674" y="8215"/>
                  </a:cubicBezTo>
                  <a:cubicBezTo>
                    <a:pt x="6642" y="8135"/>
                    <a:pt x="6626" y="8071"/>
                    <a:pt x="6578" y="7990"/>
                  </a:cubicBezTo>
                  <a:cubicBezTo>
                    <a:pt x="6562" y="7942"/>
                    <a:pt x="6546" y="7910"/>
                    <a:pt x="6546" y="7862"/>
                  </a:cubicBezTo>
                  <a:cubicBezTo>
                    <a:pt x="6514" y="7782"/>
                    <a:pt x="6482" y="7702"/>
                    <a:pt x="6466" y="7621"/>
                  </a:cubicBezTo>
                  <a:cubicBezTo>
                    <a:pt x="6466" y="7605"/>
                    <a:pt x="6434" y="7573"/>
                    <a:pt x="6434" y="7541"/>
                  </a:cubicBezTo>
                  <a:cubicBezTo>
                    <a:pt x="6337" y="7220"/>
                    <a:pt x="6273" y="6883"/>
                    <a:pt x="6257" y="6546"/>
                  </a:cubicBezTo>
                  <a:cubicBezTo>
                    <a:pt x="6241" y="6386"/>
                    <a:pt x="6241" y="6226"/>
                    <a:pt x="6241" y="6049"/>
                  </a:cubicBezTo>
                  <a:cubicBezTo>
                    <a:pt x="6241" y="3049"/>
                    <a:pt x="8664" y="626"/>
                    <a:pt x="11648" y="626"/>
                  </a:cubicBezTo>
                  <a:close/>
                  <a:moveTo>
                    <a:pt x="5038" y="6771"/>
                  </a:moveTo>
                  <a:cubicBezTo>
                    <a:pt x="5230" y="6771"/>
                    <a:pt x="5439" y="6787"/>
                    <a:pt x="5632" y="6803"/>
                  </a:cubicBezTo>
                  <a:lnTo>
                    <a:pt x="5632" y="6819"/>
                  </a:lnTo>
                  <a:cubicBezTo>
                    <a:pt x="5664" y="6899"/>
                    <a:pt x="5664" y="7012"/>
                    <a:pt x="5680" y="7092"/>
                  </a:cubicBezTo>
                  <a:cubicBezTo>
                    <a:pt x="5680" y="7124"/>
                    <a:pt x="5696" y="7172"/>
                    <a:pt x="5696" y="7204"/>
                  </a:cubicBezTo>
                  <a:cubicBezTo>
                    <a:pt x="5728" y="7284"/>
                    <a:pt x="5744" y="7381"/>
                    <a:pt x="5760" y="7461"/>
                  </a:cubicBezTo>
                  <a:cubicBezTo>
                    <a:pt x="5760" y="7509"/>
                    <a:pt x="5776" y="7525"/>
                    <a:pt x="5776" y="7573"/>
                  </a:cubicBezTo>
                  <a:cubicBezTo>
                    <a:pt x="5856" y="7846"/>
                    <a:pt x="5968" y="8135"/>
                    <a:pt x="6065" y="8391"/>
                  </a:cubicBezTo>
                  <a:cubicBezTo>
                    <a:pt x="6081" y="8456"/>
                    <a:pt x="6097" y="8488"/>
                    <a:pt x="6145" y="8552"/>
                  </a:cubicBezTo>
                  <a:cubicBezTo>
                    <a:pt x="6161" y="8616"/>
                    <a:pt x="6193" y="8664"/>
                    <a:pt x="6241" y="8728"/>
                  </a:cubicBezTo>
                  <a:cubicBezTo>
                    <a:pt x="6273" y="8792"/>
                    <a:pt x="6321" y="8873"/>
                    <a:pt x="6337" y="8937"/>
                  </a:cubicBezTo>
                  <a:cubicBezTo>
                    <a:pt x="6370" y="8969"/>
                    <a:pt x="6402" y="9033"/>
                    <a:pt x="6418" y="9065"/>
                  </a:cubicBezTo>
                  <a:cubicBezTo>
                    <a:pt x="6482" y="9194"/>
                    <a:pt x="6562" y="9290"/>
                    <a:pt x="6642" y="9386"/>
                  </a:cubicBezTo>
                  <a:lnTo>
                    <a:pt x="6642" y="9418"/>
                  </a:lnTo>
                  <a:lnTo>
                    <a:pt x="6337" y="10958"/>
                  </a:lnTo>
                  <a:cubicBezTo>
                    <a:pt x="6305" y="10942"/>
                    <a:pt x="6257" y="10910"/>
                    <a:pt x="6193" y="10910"/>
                  </a:cubicBezTo>
                  <a:cubicBezTo>
                    <a:pt x="6033" y="10910"/>
                    <a:pt x="5920" y="11039"/>
                    <a:pt x="5920" y="11199"/>
                  </a:cubicBezTo>
                  <a:cubicBezTo>
                    <a:pt x="5920" y="11359"/>
                    <a:pt x="6049" y="11472"/>
                    <a:pt x="6193" y="11472"/>
                  </a:cubicBezTo>
                  <a:lnTo>
                    <a:pt x="6241" y="11472"/>
                  </a:lnTo>
                  <a:lnTo>
                    <a:pt x="6193" y="11664"/>
                  </a:lnTo>
                  <a:cubicBezTo>
                    <a:pt x="6177" y="11761"/>
                    <a:pt x="6225" y="11873"/>
                    <a:pt x="6305" y="11937"/>
                  </a:cubicBezTo>
                  <a:cubicBezTo>
                    <a:pt x="6321" y="11953"/>
                    <a:pt x="6370" y="11985"/>
                    <a:pt x="6386" y="11985"/>
                  </a:cubicBezTo>
                  <a:lnTo>
                    <a:pt x="6402" y="11985"/>
                  </a:lnTo>
                  <a:cubicBezTo>
                    <a:pt x="6418" y="11985"/>
                    <a:pt x="6434" y="12001"/>
                    <a:pt x="6482" y="12001"/>
                  </a:cubicBezTo>
                  <a:lnTo>
                    <a:pt x="6498" y="12001"/>
                  </a:lnTo>
                  <a:cubicBezTo>
                    <a:pt x="6546" y="12001"/>
                    <a:pt x="6562" y="12001"/>
                    <a:pt x="6578" y="11985"/>
                  </a:cubicBezTo>
                  <a:lnTo>
                    <a:pt x="8680" y="11263"/>
                  </a:lnTo>
                  <a:lnTo>
                    <a:pt x="9049" y="11440"/>
                  </a:lnTo>
                  <a:cubicBezTo>
                    <a:pt x="9081" y="11456"/>
                    <a:pt x="9113" y="11456"/>
                    <a:pt x="9145" y="11472"/>
                  </a:cubicBezTo>
                  <a:cubicBezTo>
                    <a:pt x="9225" y="11520"/>
                    <a:pt x="9322" y="11552"/>
                    <a:pt x="9402" y="11600"/>
                  </a:cubicBezTo>
                  <a:cubicBezTo>
                    <a:pt x="9434" y="11600"/>
                    <a:pt x="9434" y="11600"/>
                    <a:pt x="9450" y="11616"/>
                  </a:cubicBezTo>
                  <a:cubicBezTo>
                    <a:pt x="9418" y="12418"/>
                    <a:pt x="9129" y="13188"/>
                    <a:pt x="8648" y="13830"/>
                  </a:cubicBezTo>
                  <a:cubicBezTo>
                    <a:pt x="8616" y="13878"/>
                    <a:pt x="8584" y="13991"/>
                    <a:pt x="8584" y="14071"/>
                  </a:cubicBezTo>
                  <a:lnTo>
                    <a:pt x="8872" y="15515"/>
                  </a:lnTo>
                  <a:lnTo>
                    <a:pt x="8872" y="15515"/>
                  </a:lnTo>
                  <a:lnTo>
                    <a:pt x="7509" y="15049"/>
                  </a:lnTo>
                  <a:cubicBezTo>
                    <a:pt x="7475" y="15043"/>
                    <a:pt x="7439" y="15039"/>
                    <a:pt x="7404" y="15039"/>
                  </a:cubicBezTo>
                  <a:cubicBezTo>
                    <a:pt x="7354" y="15039"/>
                    <a:pt x="7306" y="15047"/>
                    <a:pt x="7268" y="15065"/>
                  </a:cubicBezTo>
                  <a:cubicBezTo>
                    <a:pt x="6578" y="15451"/>
                    <a:pt x="5824" y="15675"/>
                    <a:pt x="5038" y="15675"/>
                  </a:cubicBezTo>
                  <a:cubicBezTo>
                    <a:pt x="2583" y="15675"/>
                    <a:pt x="578" y="13670"/>
                    <a:pt x="578" y="11215"/>
                  </a:cubicBezTo>
                  <a:cubicBezTo>
                    <a:pt x="578" y="8776"/>
                    <a:pt x="2583" y="6771"/>
                    <a:pt x="5038" y="6771"/>
                  </a:cubicBezTo>
                  <a:close/>
                  <a:moveTo>
                    <a:pt x="11616" y="1"/>
                  </a:moveTo>
                  <a:cubicBezTo>
                    <a:pt x="8311" y="1"/>
                    <a:pt x="5599" y="2696"/>
                    <a:pt x="5599" y="6017"/>
                  </a:cubicBezTo>
                  <a:lnTo>
                    <a:pt x="5599" y="6209"/>
                  </a:lnTo>
                  <a:cubicBezTo>
                    <a:pt x="5423" y="6177"/>
                    <a:pt x="5247" y="6161"/>
                    <a:pt x="5054" y="6161"/>
                  </a:cubicBezTo>
                  <a:cubicBezTo>
                    <a:pt x="2279" y="6161"/>
                    <a:pt x="0" y="8423"/>
                    <a:pt x="0" y="11215"/>
                  </a:cubicBezTo>
                  <a:cubicBezTo>
                    <a:pt x="0" y="14007"/>
                    <a:pt x="2279" y="16269"/>
                    <a:pt x="5054" y="16269"/>
                  </a:cubicBezTo>
                  <a:cubicBezTo>
                    <a:pt x="5904" y="16269"/>
                    <a:pt x="6723" y="16060"/>
                    <a:pt x="7461" y="15659"/>
                  </a:cubicBezTo>
                  <a:lnTo>
                    <a:pt x="9193" y="16269"/>
                  </a:lnTo>
                  <a:cubicBezTo>
                    <a:pt x="9225" y="16285"/>
                    <a:pt x="9257" y="16285"/>
                    <a:pt x="9289" y="16285"/>
                  </a:cubicBezTo>
                  <a:cubicBezTo>
                    <a:pt x="9370" y="16285"/>
                    <a:pt x="9434" y="16269"/>
                    <a:pt x="9498" y="16205"/>
                  </a:cubicBezTo>
                  <a:cubicBezTo>
                    <a:pt x="9578" y="16124"/>
                    <a:pt x="9610" y="16028"/>
                    <a:pt x="9594" y="15932"/>
                  </a:cubicBezTo>
                  <a:lnTo>
                    <a:pt x="9225" y="14103"/>
                  </a:lnTo>
                  <a:cubicBezTo>
                    <a:pt x="9691" y="13445"/>
                    <a:pt x="9995" y="12659"/>
                    <a:pt x="10076" y="11857"/>
                  </a:cubicBezTo>
                  <a:cubicBezTo>
                    <a:pt x="10573" y="12001"/>
                    <a:pt x="11102" y="12065"/>
                    <a:pt x="11616" y="12065"/>
                  </a:cubicBezTo>
                  <a:cubicBezTo>
                    <a:pt x="14921" y="12065"/>
                    <a:pt x="17632" y="9370"/>
                    <a:pt x="17632" y="6049"/>
                  </a:cubicBezTo>
                  <a:cubicBezTo>
                    <a:pt x="17616" y="2712"/>
                    <a:pt x="14921" y="1"/>
                    <a:pt x="1161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6"/>
            <p:cNvSpPr/>
            <p:nvPr/>
          </p:nvSpPr>
          <p:spPr>
            <a:xfrm>
              <a:off x="2411200" y="3444275"/>
              <a:ext cx="153650" cy="14875"/>
            </a:xfrm>
            <a:custGeom>
              <a:rect b="b" l="l" r="r" t="t"/>
              <a:pathLst>
                <a:path extrusionOk="0" h="595" w="6146">
                  <a:moveTo>
                    <a:pt x="289" y="1"/>
                  </a:moveTo>
                  <a:cubicBezTo>
                    <a:pt x="129" y="1"/>
                    <a:pt x="0" y="145"/>
                    <a:pt x="0" y="305"/>
                  </a:cubicBezTo>
                  <a:cubicBezTo>
                    <a:pt x="0" y="466"/>
                    <a:pt x="129" y="594"/>
                    <a:pt x="289" y="594"/>
                  </a:cubicBezTo>
                  <a:lnTo>
                    <a:pt x="5856" y="594"/>
                  </a:lnTo>
                  <a:cubicBezTo>
                    <a:pt x="6017" y="594"/>
                    <a:pt x="6145" y="466"/>
                    <a:pt x="6145" y="305"/>
                  </a:cubicBezTo>
                  <a:cubicBezTo>
                    <a:pt x="6145" y="145"/>
                    <a:pt x="6017" y="1"/>
                    <a:pt x="585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6"/>
            <p:cNvSpPr/>
            <p:nvPr/>
          </p:nvSpPr>
          <p:spPr>
            <a:xfrm>
              <a:off x="2411200" y="3403775"/>
              <a:ext cx="153650" cy="14850"/>
            </a:xfrm>
            <a:custGeom>
              <a:rect b="b" l="l" r="r" t="t"/>
              <a:pathLst>
                <a:path extrusionOk="0" h="594" w="6146">
                  <a:moveTo>
                    <a:pt x="289" y="0"/>
                  </a:moveTo>
                  <a:cubicBezTo>
                    <a:pt x="129" y="0"/>
                    <a:pt x="0" y="129"/>
                    <a:pt x="0" y="289"/>
                  </a:cubicBezTo>
                  <a:cubicBezTo>
                    <a:pt x="0" y="449"/>
                    <a:pt x="129" y="594"/>
                    <a:pt x="289" y="594"/>
                  </a:cubicBezTo>
                  <a:lnTo>
                    <a:pt x="5856" y="594"/>
                  </a:lnTo>
                  <a:cubicBezTo>
                    <a:pt x="6017" y="594"/>
                    <a:pt x="6145" y="449"/>
                    <a:pt x="6145" y="289"/>
                  </a:cubicBezTo>
                  <a:cubicBezTo>
                    <a:pt x="6145" y="129"/>
                    <a:pt x="6017" y="0"/>
                    <a:pt x="5856"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6"/>
            <p:cNvSpPr/>
            <p:nvPr/>
          </p:nvSpPr>
          <p:spPr>
            <a:xfrm>
              <a:off x="2411200" y="3362450"/>
              <a:ext cx="153650" cy="15275"/>
            </a:xfrm>
            <a:custGeom>
              <a:rect b="b" l="l" r="r" t="t"/>
              <a:pathLst>
                <a:path extrusionOk="0" h="611" w="6146">
                  <a:moveTo>
                    <a:pt x="289" y="1"/>
                  </a:moveTo>
                  <a:cubicBezTo>
                    <a:pt x="129" y="1"/>
                    <a:pt x="0" y="145"/>
                    <a:pt x="0" y="306"/>
                  </a:cubicBezTo>
                  <a:cubicBezTo>
                    <a:pt x="0" y="466"/>
                    <a:pt x="129" y="610"/>
                    <a:pt x="289" y="610"/>
                  </a:cubicBezTo>
                  <a:lnTo>
                    <a:pt x="5856" y="610"/>
                  </a:lnTo>
                  <a:cubicBezTo>
                    <a:pt x="6017" y="610"/>
                    <a:pt x="6145" y="466"/>
                    <a:pt x="6145" y="306"/>
                  </a:cubicBezTo>
                  <a:cubicBezTo>
                    <a:pt x="6145" y="145"/>
                    <a:pt x="6017" y="1"/>
                    <a:pt x="585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6"/>
            <p:cNvSpPr/>
            <p:nvPr/>
          </p:nvSpPr>
          <p:spPr>
            <a:xfrm>
              <a:off x="2284050" y="3534125"/>
              <a:ext cx="14075" cy="13650"/>
            </a:xfrm>
            <a:custGeom>
              <a:rect b="b" l="l" r="r" t="t"/>
              <a:pathLst>
                <a:path extrusionOk="0" h="546" w="563">
                  <a:moveTo>
                    <a:pt x="289" y="0"/>
                  </a:moveTo>
                  <a:cubicBezTo>
                    <a:pt x="129" y="0"/>
                    <a:pt x="1" y="113"/>
                    <a:pt x="1" y="273"/>
                  </a:cubicBezTo>
                  <a:cubicBezTo>
                    <a:pt x="1" y="433"/>
                    <a:pt x="129" y="546"/>
                    <a:pt x="289" y="546"/>
                  </a:cubicBezTo>
                  <a:cubicBezTo>
                    <a:pt x="450" y="546"/>
                    <a:pt x="562" y="433"/>
                    <a:pt x="562" y="273"/>
                  </a:cubicBezTo>
                  <a:cubicBezTo>
                    <a:pt x="562" y="113"/>
                    <a:pt x="450" y="0"/>
                    <a:pt x="289"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6"/>
            <p:cNvSpPr/>
            <p:nvPr/>
          </p:nvSpPr>
          <p:spPr>
            <a:xfrm>
              <a:off x="2317350" y="3534125"/>
              <a:ext cx="14050" cy="13650"/>
            </a:xfrm>
            <a:custGeom>
              <a:rect b="b" l="l" r="r" t="t"/>
              <a:pathLst>
                <a:path extrusionOk="0" h="546" w="562">
                  <a:moveTo>
                    <a:pt x="273" y="0"/>
                  </a:moveTo>
                  <a:cubicBezTo>
                    <a:pt x="113" y="0"/>
                    <a:pt x="0" y="113"/>
                    <a:pt x="0" y="273"/>
                  </a:cubicBezTo>
                  <a:cubicBezTo>
                    <a:pt x="0" y="433"/>
                    <a:pt x="113" y="546"/>
                    <a:pt x="273" y="546"/>
                  </a:cubicBezTo>
                  <a:cubicBezTo>
                    <a:pt x="433" y="546"/>
                    <a:pt x="562" y="433"/>
                    <a:pt x="562" y="273"/>
                  </a:cubicBezTo>
                  <a:cubicBezTo>
                    <a:pt x="562" y="113"/>
                    <a:pt x="417" y="0"/>
                    <a:pt x="273"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p:nvPr/>
          </p:nvSpPr>
          <p:spPr>
            <a:xfrm>
              <a:off x="6968350" y="2573525"/>
              <a:ext cx="405125" cy="407125"/>
            </a:xfrm>
            <a:custGeom>
              <a:rect b="b" l="l" r="r" t="t"/>
              <a:pathLst>
                <a:path extrusionOk="0" h="16285" w="16205">
                  <a:moveTo>
                    <a:pt x="5022" y="6755"/>
                  </a:moveTo>
                  <a:cubicBezTo>
                    <a:pt x="5214" y="6755"/>
                    <a:pt x="5423" y="6771"/>
                    <a:pt x="5615" y="6787"/>
                  </a:cubicBezTo>
                  <a:lnTo>
                    <a:pt x="5615" y="6803"/>
                  </a:lnTo>
                  <a:cubicBezTo>
                    <a:pt x="5631" y="6883"/>
                    <a:pt x="5631" y="6995"/>
                    <a:pt x="5664" y="7075"/>
                  </a:cubicBezTo>
                  <a:cubicBezTo>
                    <a:pt x="5664" y="7107"/>
                    <a:pt x="5680" y="7156"/>
                    <a:pt x="5680" y="7188"/>
                  </a:cubicBezTo>
                  <a:cubicBezTo>
                    <a:pt x="5696" y="7268"/>
                    <a:pt x="5712" y="7364"/>
                    <a:pt x="5744" y="7444"/>
                  </a:cubicBezTo>
                  <a:cubicBezTo>
                    <a:pt x="5744" y="7493"/>
                    <a:pt x="5760" y="7509"/>
                    <a:pt x="5760" y="7557"/>
                  </a:cubicBezTo>
                  <a:cubicBezTo>
                    <a:pt x="5840" y="7829"/>
                    <a:pt x="5936" y="8118"/>
                    <a:pt x="6033" y="8375"/>
                  </a:cubicBezTo>
                  <a:cubicBezTo>
                    <a:pt x="6065" y="8439"/>
                    <a:pt x="6081" y="8471"/>
                    <a:pt x="6113" y="8535"/>
                  </a:cubicBezTo>
                  <a:cubicBezTo>
                    <a:pt x="6193" y="8616"/>
                    <a:pt x="6225" y="8680"/>
                    <a:pt x="6257" y="8744"/>
                  </a:cubicBezTo>
                  <a:cubicBezTo>
                    <a:pt x="6305" y="8792"/>
                    <a:pt x="6337" y="8872"/>
                    <a:pt x="6353" y="8936"/>
                  </a:cubicBezTo>
                  <a:cubicBezTo>
                    <a:pt x="6369" y="8969"/>
                    <a:pt x="6418" y="9033"/>
                    <a:pt x="6434" y="9081"/>
                  </a:cubicBezTo>
                  <a:cubicBezTo>
                    <a:pt x="6498" y="9193"/>
                    <a:pt x="6578" y="9321"/>
                    <a:pt x="6658" y="9418"/>
                  </a:cubicBezTo>
                  <a:lnTo>
                    <a:pt x="6353" y="10958"/>
                  </a:lnTo>
                  <a:cubicBezTo>
                    <a:pt x="6321" y="10942"/>
                    <a:pt x="6273" y="10926"/>
                    <a:pt x="6225" y="10926"/>
                  </a:cubicBezTo>
                  <a:cubicBezTo>
                    <a:pt x="6065" y="10926"/>
                    <a:pt x="5936" y="11038"/>
                    <a:pt x="5936" y="11199"/>
                  </a:cubicBezTo>
                  <a:cubicBezTo>
                    <a:pt x="5936" y="11359"/>
                    <a:pt x="6049" y="11487"/>
                    <a:pt x="6225" y="11487"/>
                  </a:cubicBezTo>
                  <a:lnTo>
                    <a:pt x="6257" y="11487"/>
                  </a:lnTo>
                  <a:lnTo>
                    <a:pt x="6225" y="11664"/>
                  </a:lnTo>
                  <a:cubicBezTo>
                    <a:pt x="6193" y="11760"/>
                    <a:pt x="6241" y="11888"/>
                    <a:pt x="6321" y="11953"/>
                  </a:cubicBezTo>
                  <a:cubicBezTo>
                    <a:pt x="6337" y="11969"/>
                    <a:pt x="6369" y="11985"/>
                    <a:pt x="6402" y="11985"/>
                  </a:cubicBezTo>
                  <a:lnTo>
                    <a:pt x="6418" y="11985"/>
                  </a:lnTo>
                  <a:cubicBezTo>
                    <a:pt x="6434" y="11985"/>
                    <a:pt x="6466" y="12001"/>
                    <a:pt x="6498" y="12001"/>
                  </a:cubicBezTo>
                  <a:lnTo>
                    <a:pt x="6514" y="12001"/>
                  </a:lnTo>
                  <a:cubicBezTo>
                    <a:pt x="6562" y="12001"/>
                    <a:pt x="6578" y="12001"/>
                    <a:pt x="6594" y="11985"/>
                  </a:cubicBezTo>
                  <a:lnTo>
                    <a:pt x="8712" y="11263"/>
                  </a:lnTo>
                  <a:lnTo>
                    <a:pt x="9065" y="11439"/>
                  </a:lnTo>
                  <a:cubicBezTo>
                    <a:pt x="9113" y="11471"/>
                    <a:pt x="9129" y="11471"/>
                    <a:pt x="9161" y="11487"/>
                  </a:cubicBezTo>
                  <a:cubicBezTo>
                    <a:pt x="9241" y="11519"/>
                    <a:pt x="9354" y="11568"/>
                    <a:pt x="9434" y="11600"/>
                  </a:cubicBezTo>
                  <a:cubicBezTo>
                    <a:pt x="9434" y="11600"/>
                    <a:pt x="9450" y="11600"/>
                    <a:pt x="9450" y="11616"/>
                  </a:cubicBezTo>
                  <a:cubicBezTo>
                    <a:pt x="9370" y="12418"/>
                    <a:pt x="9081" y="13172"/>
                    <a:pt x="8632" y="13814"/>
                  </a:cubicBezTo>
                  <a:cubicBezTo>
                    <a:pt x="8583" y="13878"/>
                    <a:pt x="8567" y="13974"/>
                    <a:pt x="8567" y="14054"/>
                  </a:cubicBezTo>
                  <a:lnTo>
                    <a:pt x="8840" y="15498"/>
                  </a:lnTo>
                  <a:lnTo>
                    <a:pt x="7476" y="15033"/>
                  </a:lnTo>
                  <a:cubicBezTo>
                    <a:pt x="7443" y="15026"/>
                    <a:pt x="7407" y="15022"/>
                    <a:pt x="7372" y="15022"/>
                  </a:cubicBezTo>
                  <a:cubicBezTo>
                    <a:pt x="7322" y="15022"/>
                    <a:pt x="7273" y="15030"/>
                    <a:pt x="7236" y="15049"/>
                  </a:cubicBezTo>
                  <a:cubicBezTo>
                    <a:pt x="6562" y="15434"/>
                    <a:pt x="5792" y="15659"/>
                    <a:pt x="5022" y="15659"/>
                  </a:cubicBezTo>
                  <a:cubicBezTo>
                    <a:pt x="2567" y="15659"/>
                    <a:pt x="562" y="13653"/>
                    <a:pt x="562" y="11199"/>
                  </a:cubicBezTo>
                  <a:cubicBezTo>
                    <a:pt x="562" y="8760"/>
                    <a:pt x="2567" y="6755"/>
                    <a:pt x="5022" y="6755"/>
                  </a:cubicBezTo>
                  <a:close/>
                  <a:moveTo>
                    <a:pt x="11616" y="0"/>
                  </a:moveTo>
                  <a:cubicBezTo>
                    <a:pt x="8311" y="0"/>
                    <a:pt x="5599" y="2679"/>
                    <a:pt x="5599" y="6017"/>
                  </a:cubicBezTo>
                  <a:lnTo>
                    <a:pt x="5599" y="6193"/>
                  </a:lnTo>
                  <a:cubicBezTo>
                    <a:pt x="5423" y="6177"/>
                    <a:pt x="5230" y="6145"/>
                    <a:pt x="5054" y="6145"/>
                  </a:cubicBezTo>
                  <a:cubicBezTo>
                    <a:pt x="2262" y="6145"/>
                    <a:pt x="0" y="8423"/>
                    <a:pt x="0" y="11199"/>
                  </a:cubicBezTo>
                  <a:cubicBezTo>
                    <a:pt x="0" y="13990"/>
                    <a:pt x="2262" y="16252"/>
                    <a:pt x="5054" y="16252"/>
                  </a:cubicBezTo>
                  <a:cubicBezTo>
                    <a:pt x="5904" y="16252"/>
                    <a:pt x="6722" y="16060"/>
                    <a:pt x="7460" y="15659"/>
                  </a:cubicBezTo>
                  <a:lnTo>
                    <a:pt x="9177" y="16252"/>
                  </a:lnTo>
                  <a:cubicBezTo>
                    <a:pt x="9225" y="16284"/>
                    <a:pt x="9241" y="16284"/>
                    <a:pt x="9289" y="16284"/>
                  </a:cubicBezTo>
                  <a:cubicBezTo>
                    <a:pt x="9370" y="16284"/>
                    <a:pt x="9434" y="16252"/>
                    <a:pt x="9482" y="16188"/>
                  </a:cubicBezTo>
                  <a:cubicBezTo>
                    <a:pt x="9562" y="16108"/>
                    <a:pt x="9610" y="16012"/>
                    <a:pt x="9578" y="15915"/>
                  </a:cubicBezTo>
                  <a:lnTo>
                    <a:pt x="9225" y="14086"/>
                  </a:lnTo>
                  <a:cubicBezTo>
                    <a:pt x="9690" y="13429"/>
                    <a:pt x="9979" y="12642"/>
                    <a:pt x="10076" y="11840"/>
                  </a:cubicBezTo>
                  <a:cubicBezTo>
                    <a:pt x="10573" y="11985"/>
                    <a:pt x="11086" y="12049"/>
                    <a:pt x="11616" y="12049"/>
                  </a:cubicBezTo>
                  <a:cubicBezTo>
                    <a:pt x="13445" y="12049"/>
                    <a:pt x="15081" y="11231"/>
                    <a:pt x="16188" y="9915"/>
                  </a:cubicBezTo>
                  <a:lnTo>
                    <a:pt x="16188" y="8920"/>
                  </a:lnTo>
                  <a:cubicBezTo>
                    <a:pt x="15225" y="10445"/>
                    <a:pt x="13541" y="11439"/>
                    <a:pt x="11616" y="11439"/>
                  </a:cubicBezTo>
                  <a:cubicBezTo>
                    <a:pt x="11038" y="11439"/>
                    <a:pt x="10445" y="11343"/>
                    <a:pt x="9883" y="11166"/>
                  </a:cubicBezTo>
                  <a:cubicBezTo>
                    <a:pt x="9867" y="11166"/>
                    <a:pt x="9835" y="11150"/>
                    <a:pt x="9803" y="11118"/>
                  </a:cubicBezTo>
                  <a:cubicBezTo>
                    <a:pt x="9723" y="11102"/>
                    <a:pt x="9674" y="11070"/>
                    <a:pt x="9594" y="11038"/>
                  </a:cubicBezTo>
                  <a:cubicBezTo>
                    <a:pt x="9546" y="11022"/>
                    <a:pt x="9514" y="11006"/>
                    <a:pt x="9482" y="11006"/>
                  </a:cubicBezTo>
                  <a:cubicBezTo>
                    <a:pt x="9434" y="10990"/>
                    <a:pt x="9354" y="10942"/>
                    <a:pt x="9289" y="10926"/>
                  </a:cubicBezTo>
                  <a:cubicBezTo>
                    <a:pt x="9241" y="10910"/>
                    <a:pt x="9225" y="10878"/>
                    <a:pt x="9193" y="10878"/>
                  </a:cubicBezTo>
                  <a:cubicBezTo>
                    <a:pt x="9081" y="10846"/>
                    <a:pt x="9001" y="10781"/>
                    <a:pt x="8904" y="10749"/>
                  </a:cubicBezTo>
                  <a:cubicBezTo>
                    <a:pt x="8888" y="10717"/>
                    <a:pt x="8872" y="10717"/>
                    <a:pt x="8840" y="10717"/>
                  </a:cubicBezTo>
                  <a:lnTo>
                    <a:pt x="8744" y="10717"/>
                  </a:lnTo>
                  <a:cubicBezTo>
                    <a:pt x="8728" y="10717"/>
                    <a:pt x="8680" y="10717"/>
                    <a:pt x="8664" y="10749"/>
                  </a:cubicBezTo>
                  <a:lnTo>
                    <a:pt x="6947" y="11343"/>
                  </a:lnTo>
                  <a:lnTo>
                    <a:pt x="7300" y="9498"/>
                  </a:lnTo>
                  <a:lnTo>
                    <a:pt x="7300" y="9434"/>
                  </a:lnTo>
                  <a:cubicBezTo>
                    <a:pt x="7300" y="9386"/>
                    <a:pt x="7284" y="9321"/>
                    <a:pt x="7236" y="9257"/>
                  </a:cubicBezTo>
                  <a:cubicBezTo>
                    <a:pt x="7156" y="9161"/>
                    <a:pt x="7075" y="9033"/>
                    <a:pt x="7027" y="8936"/>
                  </a:cubicBezTo>
                  <a:cubicBezTo>
                    <a:pt x="6995" y="8904"/>
                    <a:pt x="6963" y="8840"/>
                    <a:pt x="6947" y="8792"/>
                  </a:cubicBezTo>
                  <a:cubicBezTo>
                    <a:pt x="6899" y="8744"/>
                    <a:pt x="6867" y="8680"/>
                    <a:pt x="6835" y="8600"/>
                  </a:cubicBezTo>
                  <a:cubicBezTo>
                    <a:pt x="6803" y="8535"/>
                    <a:pt x="6787" y="8471"/>
                    <a:pt x="6738" y="8423"/>
                  </a:cubicBezTo>
                  <a:cubicBezTo>
                    <a:pt x="6722" y="8359"/>
                    <a:pt x="6706" y="8311"/>
                    <a:pt x="6658" y="8263"/>
                  </a:cubicBezTo>
                  <a:cubicBezTo>
                    <a:pt x="6626" y="8182"/>
                    <a:pt x="6594" y="8118"/>
                    <a:pt x="6562" y="8038"/>
                  </a:cubicBezTo>
                  <a:cubicBezTo>
                    <a:pt x="6546" y="7990"/>
                    <a:pt x="6514" y="7958"/>
                    <a:pt x="6514" y="7910"/>
                  </a:cubicBezTo>
                  <a:cubicBezTo>
                    <a:pt x="6498" y="7829"/>
                    <a:pt x="6466" y="7749"/>
                    <a:pt x="6434" y="7669"/>
                  </a:cubicBezTo>
                  <a:cubicBezTo>
                    <a:pt x="6434" y="7653"/>
                    <a:pt x="6418" y="7621"/>
                    <a:pt x="6418" y="7589"/>
                  </a:cubicBezTo>
                  <a:cubicBezTo>
                    <a:pt x="6321" y="7268"/>
                    <a:pt x="6257" y="6931"/>
                    <a:pt x="6241" y="6594"/>
                  </a:cubicBezTo>
                  <a:cubicBezTo>
                    <a:pt x="6225" y="6434"/>
                    <a:pt x="6225" y="6273"/>
                    <a:pt x="6225" y="6097"/>
                  </a:cubicBezTo>
                  <a:cubicBezTo>
                    <a:pt x="6225" y="3097"/>
                    <a:pt x="8648" y="674"/>
                    <a:pt x="11632" y="674"/>
                  </a:cubicBezTo>
                  <a:cubicBezTo>
                    <a:pt x="13557" y="674"/>
                    <a:pt x="15241" y="1685"/>
                    <a:pt x="16204" y="3209"/>
                  </a:cubicBezTo>
                  <a:lnTo>
                    <a:pt x="16204" y="2198"/>
                  </a:lnTo>
                  <a:cubicBezTo>
                    <a:pt x="15081" y="818"/>
                    <a:pt x="13445" y="0"/>
                    <a:pt x="11616"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6"/>
            <p:cNvSpPr/>
            <p:nvPr/>
          </p:nvSpPr>
          <p:spPr>
            <a:xfrm>
              <a:off x="7181325" y="2756825"/>
              <a:ext cx="154025" cy="15250"/>
            </a:xfrm>
            <a:custGeom>
              <a:rect b="b" l="l" r="r" t="t"/>
              <a:pathLst>
                <a:path extrusionOk="0" h="610" w="6161">
                  <a:moveTo>
                    <a:pt x="305" y="0"/>
                  </a:moveTo>
                  <a:cubicBezTo>
                    <a:pt x="145" y="0"/>
                    <a:pt x="0" y="144"/>
                    <a:pt x="0" y="305"/>
                  </a:cubicBezTo>
                  <a:cubicBezTo>
                    <a:pt x="0" y="465"/>
                    <a:pt x="145" y="610"/>
                    <a:pt x="305" y="610"/>
                  </a:cubicBezTo>
                  <a:lnTo>
                    <a:pt x="5856" y="610"/>
                  </a:lnTo>
                  <a:cubicBezTo>
                    <a:pt x="6017" y="610"/>
                    <a:pt x="6161" y="465"/>
                    <a:pt x="6161" y="305"/>
                  </a:cubicBezTo>
                  <a:cubicBezTo>
                    <a:pt x="6161" y="144"/>
                    <a:pt x="6017" y="0"/>
                    <a:pt x="5856"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6"/>
            <p:cNvSpPr/>
            <p:nvPr/>
          </p:nvSpPr>
          <p:spPr>
            <a:xfrm>
              <a:off x="7181325" y="2716300"/>
              <a:ext cx="154025" cy="14875"/>
            </a:xfrm>
            <a:custGeom>
              <a:rect b="b" l="l" r="r" t="t"/>
              <a:pathLst>
                <a:path extrusionOk="0" h="595" w="6161">
                  <a:moveTo>
                    <a:pt x="305" y="1"/>
                  </a:moveTo>
                  <a:cubicBezTo>
                    <a:pt x="145" y="1"/>
                    <a:pt x="0" y="145"/>
                    <a:pt x="0" y="306"/>
                  </a:cubicBezTo>
                  <a:cubicBezTo>
                    <a:pt x="0" y="466"/>
                    <a:pt x="145" y="594"/>
                    <a:pt x="305" y="594"/>
                  </a:cubicBezTo>
                  <a:lnTo>
                    <a:pt x="5856" y="594"/>
                  </a:lnTo>
                  <a:cubicBezTo>
                    <a:pt x="6017" y="594"/>
                    <a:pt x="6161" y="466"/>
                    <a:pt x="6161" y="306"/>
                  </a:cubicBezTo>
                  <a:cubicBezTo>
                    <a:pt x="6161" y="145"/>
                    <a:pt x="6017" y="1"/>
                    <a:pt x="5856"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6"/>
            <p:cNvSpPr/>
            <p:nvPr/>
          </p:nvSpPr>
          <p:spPr>
            <a:xfrm>
              <a:off x="7181325" y="2675800"/>
              <a:ext cx="154025" cy="14850"/>
            </a:xfrm>
            <a:custGeom>
              <a:rect b="b" l="l" r="r" t="t"/>
              <a:pathLst>
                <a:path extrusionOk="0" h="594" w="6161">
                  <a:moveTo>
                    <a:pt x="305" y="0"/>
                  </a:moveTo>
                  <a:cubicBezTo>
                    <a:pt x="145" y="0"/>
                    <a:pt x="0" y="129"/>
                    <a:pt x="0" y="289"/>
                  </a:cubicBezTo>
                  <a:cubicBezTo>
                    <a:pt x="0" y="450"/>
                    <a:pt x="145" y="594"/>
                    <a:pt x="305" y="594"/>
                  </a:cubicBezTo>
                  <a:lnTo>
                    <a:pt x="5856" y="594"/>
                  </a:lnTo>
                  <a:cubicBezTo>
                    <a:pt x="6017" y="594"/>
                    <a:pt x="6161" y="450"/>
                    <a:pt x="6161" y="289"/>
                  </a:cubicBezTo>
                  <a:cubicBezTo>
                    <a:pt x="6161" y="129"/>
                    <a:pt x="6017" y="0"/>
                    <a:pt x="5856" y="0"/>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6"/>
            <p:cNvSpPr/>
            <p:nvPr/>
          </p:nvSpPr>
          <p:spPr>
            <a:xfrm>
              <a:off x="7054575" y="2846650"/>
              <a:ext cx="14075" cy="14075"/>
            </a:xfrm>
            <a:custGeom>
              <a:rect b="b" l="l" r="r" t="t"/>
              <a:pathLst>
                <a:path extrusionOk="0" h="563" w="563">
                  <a:moveTo>
                    <a:pt x="289" y="1"/>
                  </a:moveTo>
                  <a:cubicBezTo>
                    <a:pt x="129" y="1"/>
                    <a:pt x="1" y="113"/>
                    <a:pt x="1" y="274"/>
                  </a:cubicBezTo>
                  <a:cubicBezTo>
                    <a:pt x="1" y="434"/>
                    <a:pt x="113" y="562"/>
                    <a:pt x="289" y="562"/>
                  </a:cubicBezTo>
                  <a:cubicBezTo>
                    <a:pt x="450" y="562"/>
                    <a:pt x="562" y="434"/>
                    <a:pt x="562" y="274"/>
                  </a:cubicBezTo>
                  <a:cubicBezTo>
                    <a:pt x="562" y="145"/>
                    <a:pt x="450" y="1"/>
                    <a:pt x="289"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6"/>
            <p:cNvSpPr/>
            <p:nvPr/>
          </p:nvSpPr>
          <p:spPr>
            <a:xfrm>
              <a:off x="7087475" y="2846650"/>
              <a:ext cx="14450" cy="14075"/>
            </a:xfrm>
            <a:custGeom>
              <a:rect b="b" l="l" r="r" t="t"/>
              <a:pathLst>
                <a:path extrusionOk="0" h="563" w="578">
                  <a:moveTo>
                    <a:pt x="289" y="1"/>
                  </a:moveTo>
                  <a:cubicBezTo>
                    <a:pt x="128" y="1"/>
                    <a:pt x="0" y="113"/>
                    <a:pt x="0" y="274"/>
                  </a:cubicBezTo>
                  <a:cubicBezTo>
                    <a:pt x="0" y="434"/>
                    <a:pt x="128" y="562"/>
                    <a:pt x="289" y="562"/>
                  </a:cubicBezTo>
                  <a:cubicBezTo>
                    <a:pt x="449" y="562"/>
                    <a:pt x="578" y="434"/>
                    <a:pt x="578" y="274"/>
                  </a:cubicBezTo>
                  <a:cubicBezTo>
                    <a:pt x="578" y="145"/>
                    <a:pt x="433" y="1"/>
                    <a:pt x="289"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6"/>
            <p:cNvSpPr/>
            <p:nvPr/>
          </p:nvSpPr>
          <p:spPr>
            <a:xfrm>
              <a:off x="6857650" y="3437450"/>
              <a:ext cx="338925" cy="337350"/>
            </a:xfrm>
            <a:custGeom>
              <a:rect b="b" l="l" r="r" t="t"/>
              <a:pathLst>
                <a:path extrusionOk="0" h="13494" w="13557">
                  <a:moveTo>
                    <a:pt x="5006" y="819"/>
                  </a:moveTo>
                  <a:cubicBezTo>
                    <a:pt x="4669" y="1172"/>
                    <a:pt x="4364" y="1653"/>
                    <a:pt x="4107" y="2199"/>
                  </a:cubicBezTo>
                  <a:cubicBezTo>
                    <a:pt x="3809" y="2058"/>
                    <a:pt x="3526" y="1886"/>
                    <a:pt x="3244" y="1683"/>
                  </a:cubicBezTo>
                  <a:lnTo>
                    <a:pt x="3244" y="1683"/>
                  </a:lnTo>
                  <a:cubicBezTo>
                    <a:pt x="3260" y="1683"/>
                    <a:pt x="3278" y="1664"/>
                    <a:pt x="3289" y="1653"/>
                  </a:cubicBezTo>
                  <a:cubicBezTo>
                    <a:pt x="3385" y="1589"/>
                    <a:pt x="3466" y="1541"/>
                    <a:pt x="3562" y="1477"/>
                  </a:cubicBezTo>
                  <a:cubicBezTo>
                    <a:pt x="3626" y="1429"/>
                    <a:pt x="3690" y="1397"/>
                    <a:pt x="3770" y="1348"/>
                  </a:cubicBezTo>
                  <a:cubicBezTo>
                    <a:pt x="3803" y="1332"/>
                    <a:pt x="3867" y="1300"/>
                    <a:pt x="3915" y="1268"/>
                  </a:cubicBezTo>
                  <a:cubicBezTo>
                    <a:pt x="4123" y="1156"/>
                    <a:pt x="4364" y="1060"/>
                    <a:pt x="4605" y="947"/>
                  </a:cubicBezTo>
                  <a:cubicBezTo>
                    <a:pt x="4653" y="931"/>
                    <a:pt x="4685" y="931"/>
                    <a:pt x="4717" y="915"/>
                  </a:cubicBezTo>
                  <a:cubicBezTo>
                    <a:pt x="4813" y="867"/>
                    <a:pt x="4910" y="851"/>
                    <a:pt x="5006" y="819"/>
                  </a:cubicBezTo>
                  <a:close/>
                  <a:moveTo>
                    <a:pt x="8519" y="851"/>
                  </a:moveTo>
                  <a:cubicBezTo>
                    <a:pt x="8616" y="867"/>
                    <a:pt x="8728" y="899"/>
                    <a:pt x="8824" y="931"/>
                  </a:cubicBezTo>
                  <a:cubicBezTo>
                    <a:pt x="8856" y="947"/>
                    <a:pt x="8888" y="947"/>
                    <a:pt x="8920" y="979"/>
                  </a:cubicBezTo>
                  <a:cubicBezTo>
                    <a:pt x="9161" y="1076"/>
                    <a:pt x="9402" y="1172"/>
                    <a:pt x="9642" y="1300"/>
                  </a:cubicBezTo>
                  <a:cubicBezTo>
                    <a:pt x="9690" y="1316"/>
                    <a:pt x="9739" y="1332"/>
                    <a:pt x="9787" y="1381"/>
                  </a:cubicBezTo>
                  <a:cubicBezTo>
                    <a:pt x="9851" y="1413"/>
                    <a:pt x="9931" y="1461"/>
                    <a:pt x="9979" y="1493"/>
                  </a:cubicBezTo>
                  <a:cubicBezTo>
                    <a:pt x="10059" y="1557"/>
                    <a:pt x="10172" y="1621"/>
                    <a:pt x="10252" y="1669"/>
                  </a:cubicBezTo>
                  <a:cubicBezTo>
                    <a:pt x="10268" y="1701"/>
                    <a:pt x="10284" y="1701"/>
                    <a:pt x="10300" y="1717"/>
                  </a:cubicBezTo>
                  <a:cubicBezTo>
                    <a:pt x="10027" y="1910"/>
                    <a:pt x="9723" y="2103"/>
                    <a:pt x="9418" y="2231"/>
                  </a:cubicBezTo>
                  <a:cubicBezTo>
                    <a:pt x="9161" y="1669"/>
                    <a:pt x="8856" y="1220"/>
                    <a:pt x="8519" y="851"/>
                  </a:cubicBezTo>
                  <a:close/>
                  <a:moveTo>
                    <a:pt x="6482" y="610"/>
                  </a:moveTo>
                  <a:lnTo>
                    <a:pt x="6482" y="2824"/>
                  </a:lnTo>
                  <a:cubicBezTo>
                    <a:pt x="5856" y="2792"/>
                    <a:pt x="5246" y="2680"/>
                    <a:pt x="4685" y="2455"/>
                  </a:cubicBezTo>
                  <a:cubicBezTo>
                    <a:pt x="5150" y="1461"/>
                    <a:pt x="5792" y="771"/>
                    <a:pt x="6482" y="610"/>
                  </a:cubicBezTo>
                  <a:close/>
                  <a:moveTo>
                    <a:pt x="7075" y="610"/>
                  </a:moveTo>
                  <a:cubicBezTo>
                    <a:pt x="7765" y="771"/>
                    <a:pt x="8391" y="1461"/>
                    <a:pt x="8856" y="2455"/>
                  </a:cubicBezTo>
                  <a:cubicBezTo>
                    <a:pt x="8295" y="2664"/>
                    <a:pt x="7701" y="2776"/>
                    <a:pt x="7075" y="2824"/>
                  </a:cubicBezTo>
                  <a:lnTo>
                    <a:pt x="7075" y="610"/>
                  </a:lnTo>
                  <a:close/>
                  <a:moveTo>
                    <a:pt x="4476" y="3017"/>
                  </a:moveTo>
                  <a:cubicBezTo>
                    <a:pt x="5118" y="3258"/>
                    <a:pt x="5792" y="3386"/>
                    <a:pt x="6482" y="3418"/>
                  </a:cubicBezTo>
                  <a:lnTo>
                    <a:pt x="6482" y="6450"/>
                  </a:lnTo>
                  <a:lnTo>
                    <a:pt x="3851" y="6450"/>
                  </a:lnTo>
                  <a:cubicBezTo>
                    <a:pt x="3883" y="5167"/>
                    <a:pt x="4107" y="3980"/>
                    <a:pt x="4476" y="3017"/>
                  </a:cubicBezTo>
                  <a:close/>
                  <a:moveTo>
                    <a:pt x="9081" y="3017"/>
                  </a:moveTo>
                  <a:cubicBezTo>
                    <a:pt x="9450" y="3980"/>
                    <a:pt x="9658" y="5167"/>
                    <a:pt x="9707" y="6450"/>
                  </a:cubicBezTo>
                  <a:lnTo>
                    <a:pt x="7075" y="6450"/>
                  </a:lnTo>
                  <a:lnTo>
                    <a:pt x="7075" y="3418"/>
                  </a:lnTo>
                  <a:cubicBezTo>
                    <a:pt x="7781" y="3402"/>
                    <a:pt x="8439" y="3258"/>
                    <a:pt x="9081" y="3017"/>
                  </a:cubicBezTo>
                  <a:close/>
                  <a:moveTo>
                    <a:pt x="10814" y="2070"/>
                  </a:moveTo>
                  <a:cubicBezTo>
                    <a:pt x="12049" y="3145"/>
                    <a:pt x="12851" y="4702"/>
                    <a:pt x="12931" y="6434"/>
                  </a:cubicBezTo>
                  <a:lnTo>
                    <a:pt x="10300" y="6434"/>
                  </a:lnTo>
                  <a:lnTo>
                    <a:pt x="10300" y="6450"/>
                  </a:lnTo>
                  <a:cubicBezTo>
                    <a:pt x="10284" y="5071"/>
                    <a:pt x="10043" y="3819"/>
                    <a:pt x="9658" y="2776"/>
                  </a:cubicBezTo>
                  <a:cubicBezTo>
                    <a:pt x="10059" y="2600"/>
                    <a:pt x="10445" y="2359"/>
                    <a:pt x="10814" y="2070"/>
                  </a:cubicBezTo>
                  <a:close/>
                  <a:moveTo>
                    <a:pt x="2744" y="2103"/>
                  </a:moveTo>
                  <a:cubicBezTo>
                    <a:pt x="3113" y="2375"/>
                    <a:pt x="3482" y="2600"/>
                    <a:pt x="3883" y="2792"/>
                  </a:cubicBezTo>
                  <a:cubicBezTo>
                    <a:pt x="3514" y="3835"/>
                    <a:pt x="3273" y="5087"/>
                    <a:pt x="3241" y="6466"/>
                  </a:cubicBezTo>
                  <a:lnTo>
                    <a:pt x="626" y="6466"/>
                  </a:lnTo>
                  <a:cubicBezTo>
                    <a:pt x="706" y="4702"/>
                    <a:pt x="1508" y="3161"/>
                    <a:pt x="2744" y="2103"/>
                  </a:cubicBezTo>
                  <a:close/>
                  <a:moveTo>
                    <a:pt x="6482" y="7044"/>
                  </a:moveTo>
                  <a:lnTo>
                    <a:pt x="6482" y="10076"/>
                  </a:lnTo>
                  <a:cubicBezTo>
                    <a:pt x="5776" y="10092"/>
                    <a:pt x="5086" y="10237"/>
                    <a:pt x="4476" y="10477"/>
                  </a:cubicBezTo>
                  <a:cubicBezTo>
                    <a:pt x="4107" y="9515"/>
                    <a:pt x="3883" y="8327"/>
                    <a:pt x="3851" y="7044"/>
                  </a:cubicBezTo>
                  <a:close/>
                  <a:moveTo>
                    <a:pt x="9707" y="7044"/>
                  </a:moveTo>
                  <a:cubicBezTo>
                    <a:pt x="9658" y="8327"/>
                    <a:pt x="9450" y="9515"/>
                    <a:pt x="9081" y="10477"/>
                  </a:cubicBezTo>
                  <a:cubicBezTo>
                    <a:pt x="8439" y="10237"/>
                    <a:pt x="7765" y="10124"/>
                    <a:pt x="7075" y="10076"/>
                  </a:cubicBezTo>
                  <a:lnTo>
                    <a:pt x="7075" y="7044"/>
                  </a:lnTo>
                  <a:close/>
                  <a:moveTo>
                    <a:pt x="12931" y="7028"/>
                  </a:moveTo>
                  <a:cubicBezTo>
                    <a:pt x="12851" y="8793"/>
                    <a:pt x="12033" y="10333"/>
                    <a:pt x="10814" y="11408"/>
                  </a:cubicBezTo>
                  <a:cubicBezTo>
                    <a:pt x="10445" y="11119"/>
                    <a:pt x="10059" y="10894"/>
                    <a:pt x="9658" y="10702"/>
                  </a:cubicBezTo>
                  <a:cubicBezTo>
                    <a:pt x="10043" y="9659"/>
                    <a:pt x="10284" y="8408"/>
                    <a:pt x="10300" y="7028"/>
                  </a:cubicBezTo>
                  <a:close/>
                  <a:moveTo>
                    <a:pt x="3241" y="7044"/>
                  </a:moveTo>
                  <a:cubicBezTo>
                    <a:pt x="3273" y="8440"/>
                    <a:pt x="3514" y="9675"/>
                    <a:pt x="3883" y="10718"/>
                  </a:cubicBezTo>
                  <a:cubicBezTo>
                    <a:pt x="3482" y="10894"/>
                    <a:pt x="3113" y="11135"/>
                    <a:pt x="2744" y="11424"/>
                  </a:cubicBezTo>
                  <a:cubicBezTo>
                    <a:pt x="1508" y="10333"/>
                    <a:pt x="706" y="8793"/>
                    <a:pt x="626" y="7044"/>
                  </a:cubicBezTo>
                  <a:close/>
                  <a:moveTo>
                    <a:pt x="4123" y="11263"/>
                  </a:moveTo>
                  <a:cubicBezTo>
                    <a:pt x="4396" y="11825"/>
                    <a:pt x="4685" y="12290"/>
                    <a:pt x="5038" y="12643"/>
                  </a:cubicBezTo>
                  <a:cubicBezTo>
                    <a:pt x="4926" y="12627"/>
                    <a:pt x="4829" y="12611"/>
                    <a:pt x="4733" y="12563"/>
                  </a:cubicBezTo>
                  <a:cubicBezTo>
                    <a:pt x="4685" y="12547"/>
                    <a:pt x="4653" y="12547"/>
                    <a:pt x="4637" y="12531"/>
                  </a:cubicBezTo>
                  <a:cubicBezTo>
                    <a:pt x="4557" y="12483"/>
                    <a:pt x="4476" y="12467"/>
                    <a:pt x="4396" y="12418"/>
                  </a:cubicBezTo>
                  <a:cubicBezTo>
                    <a:pt x="4236" y="12370"/>
                    <a:pt x="4075" y="12290"/>
                    <a:pt x="3931" y="12210"/>
                  </a:cubicBezTo>
                  <a:cubicBezTo>
                    <a:pt x="3883" y="12178"/>
                    <a:pt x="3835" y="12146"/>
                    <a:pt x="3786" y="12130"/>
                  </a:cubicBezTo>
                  <a:cubicBezTo>
                    <a:pt x="3722" y="12082"/>
                    <a:pt x="3674" y="12049"/>
                    <a:pt x="3594" y="12001"/>
                  </a:cubicBezTo>
                  <a:cubicBezTo>
                    <a:pt x="3482" y="11937"/>
                    <a:pt x="3401" y="11889"/>
                    <a:pt x="3305" y="11825"/>
                  </a:cubicBezTo>
                  <a:cubicBezTo>
                    <a:pt x="3289" y="11809"/>
                    <a:pt x="3273" y="11809"/>
                    <a:pt x="3241" y="11777"/>
                  </a:cubicBezTo>
                  <a:cubicBezTo>
                    <a:pt x="3530" y="11584"/>
                    <a:pt x="3835" y="11408"/>
                    <a:pt x="4123" y="11263"/>
                  </a:cubicBezTo>
                  <a:close/>
                  <a:moveTo>
                    <a:pt x="9418" y="11295"/>
                  </a:moveTo>
                  <a:cubicBezTo>
                    <a:pt x="9720" y="11439"/>
                    <a:pt x="10023" y="11614"/>
                    <a:pt x="10294" y="11820"/>
                  </a:cubicBezTo>
                  <a:lnTo>
                    <a:pt x="10294" y="11820"/>
                  </a:lnTo>
                  <a:cubicBezTo>
                    <a:pt x="10291" y="11819"/>
                    <a:pt x="10289" y="11818"/>
                    <a:pt x="10286" y="11818"/>
                  </a:cubicBezTo>
                  <a:cubicBezTo>
                    <a:pt x="10275" y="11818"/>
                    <a:pt x="10263" y="11830"/>
                    <a:pt x="10252" y="11841"/>
                  </a:cubicBezTo>
                  <a:cubicBezTo>
                    <a:pt x="10172" y="11905"/>
                    <a:pt x="10059" y="11969"/>
                    <a:pt x="9979" y="12017"/>
                  </a:cubicBezTo>
                  <a:cubicBezTo>
                    <a:pt x="9931" y="12066"/>
                    <a:pt x="9851" y="12098"/>
                    <a:pt x="9787" y="12146"/>
                  </a:cubicBezTo>
                  <a:cubicBezTo>
                    <a:pt x="9739" y="12162"/>
                    <a:pt x="9690" y="12210"/>
                    <a:pt x="9642" y="12226"/>
                  </a:cubicBezTo>
                  <a:cubicBezTo>
                    <a:pt x="9418" y="12338"/>
                    <a:pt x="9177" y="12451"/>
                    <a:pt x="8920" y="12547"/>
                  </a:cubicBezTo>
                  <a:cubicBezTo>
                    <a:pt x="8888" y="12563"/>
                    <a:pt x="8840" y="12563"/>
                    <a:pt x="8824" y="12579"/>
                  </a:cubicBezTo>
                  <a:cubicBezTo>
                    <a:pt x="8728" y="12627"/>
                    <a:pt x="8616" y="12643"/>
                    <a:pt x="8519" y="12691"/>
                  </a:cubicBezTo>
                  <a:cubicBezTo>
                    <a:pt x="8856" y="12322"/>
                    <a:pt x="9161" y="11841"/>
                    <a:pt x="9418" y="11295"/>
                  </a:cubicBezTo>
                  <a:close/>
                  <a:moveTo>
                    <a:pt x="6482" y="10686"/>
                  </a:moveTo>
                  <a:lnTo>
                    <a:pt x="6482" y="12884"/>
                  </a:lnTo>
                  <a:cubicBezTo>
                    <a:pt x="5792" y="12723"/>
                    <a:pt x="5150" y="12049"/>
                    <a:pt x="4685" y="11039"/>
                  </a:cubicBezTo>
                  <a:cubicBezTo>
                    <a:pt x="5246" y="10846"/>
                    <a:pt x="5856" y="10718"/>
                    <a:pt x="6482" y="10686"/>
                  </a:cubicBezTo>
                  <a:close/>
                  <a:moveTo>
                    <a:pt x="7075" y="10702"/>
                  </a:moveTo>
                  <a:cubicBezTo>
                    <a:pt x="7701" y="10718"/>
                    <a:pt x="8295" y="10846"/>
                    <a:pt x="8856" y="11055"/>
                  </a:cubicBezTo>
                  <a:cubicBezTo>
                    <a:pt x="8375" y="12049"/>
                    <a:pt x="7765" y="12723"/>
                    <a:pt x="7075" y="12884"/>
                  </a:cubicBezTo>
                  <a:lnTo>
                    <a:pt x="7075" y="10702"/>
                  </a:lnTo>
                  <a:close/>
                  <a:moveTo>
                    <a:pt x="6369" y="1"/>
                  </a:moveTo>
                  <a:cubicBezTo>
                    <a:pt x="6289" y="1"/>
                    <a:pt x="6193" y="33"/>
                    <a:pt x="6113" y="33"/>
                  </a:cubicBezTo>
                  <a:lnTo>
                    <a:pt x="6049" y="33"/>
                  </a:lnTo>
                  <a:cubicBezTo>
                    <a:pt x="5952" y="49"/>
                    <a:pt x="5856" y="49"/>
                    <a:pt x="5760" y="65"/>
                  </a:cubicBezTo>
                  <a:lnTo>
                    <a:pt x="5728" y="65"/>
                  </a:lnTo>
                  <a:cubicBezTo>
                    <a:pt x="4573" y="241"/>
                    <a:pt x="3466" y="739"/>
                    <a:pt x="2551" y="1477"/>
                  </a:cubicBezTo>
                  <a:lnTo>
                    <a:pt x="2519" y="1493"/>
                  </a:lnTo>
                  <a:cubicBezTo>
                    <a:pt x="979" y="2744"/>
                    <a:pt x="0" y="4637"/>
                    <a:pt x="0" y="6755"/>
                  </a:cubicBezTo>
                  <a:cubicBezTo>
                    <a:pt x="0" y="8873"/>
                    <a:pt x="979" y="10782"/>
                    <a:pt x="2519" y="12001"/>
                  </a:cubicBezTo>
                  <a:lnTo>
                    <a:pt x="2551" y="12017"/>
                  </a:lnTo>
                  <a:cubicBezTo>
                    <a:pt x="3482" y="12787"/>
                    <a:pt x="4573" y="13253"/>
                    <a:pt x="5728" y="13429"/>
                  </a:cubicBezTo>
                  <a:lnTo>
                    <a:pt x="5760" y="13429"/>
                  </a:lnTo>
                  <a:cubicBezTo>
                    <a:pt x="5856" y="13445"/>
                    <a:pt x="5952" y="13445"/>
                    <a:pt x="6049" y="13461"/>
                  </a:cubicBezTo>
                  <a:lnTo>
                    <a:pt x="6113" y="13461"/>
                  </a:lnTo>
                  <a:cubicBezTo>
                    <a:pt x="6193" y="13461"/>
                    <a:pt x="6289" y="13493"/>
                    <a:pt x="6369" y="13493"/>
                  </a:cubicBezTo>
                  <a:lnTo>
                    <a:pt x="7172" y="13493"/>
                  </a:lnTo>
                  <a:cubicBezTo>
                    <a:pt x="7252" y="13493"/>
                    <a:pt x="7364" y="13461"/>
                    <a:pt x="7444" y="13461"/>
                  </a:cubicBezTo>
                  <a:lnTo>
                    <a:pt x="7493" y="13461"/>
                  </a:lnTo>
                  <a:cubicBezTo>
                    <a:pt x="7605" y="13445"/>
                    <a:pt x="7701" y="13445"/>
                    <a:pt x="7797" y="13429"/>
                  </a:cubicBezTo>
                  <a:lnTo>
                    <a:pt x="7813" y="13429"/>
                  </a:lnTo>
                  <a:cubicBezTo>
                    <a:pt x="8985" y="13253"/>
                    <a:pt x="10092" y="12771"/>
                    <a:pt x="11006" y="12017"/>
                  </a:cubicBezTo>
                  <a:lnTo>
                    <a:pt x="11022" y="12001"/>
                  </a:lnTo>
                  <a:cubicBezTo>
                    <a:pt x="12578" y="10766"/>
                    <a:pt x="13557" y="8857"/>
                    <a:pt x="13557" y="6755"/>
                  </a:cubicBezTo>
                  <a:cubicBezTo>
                    <a:pt x="13541" y="4621"/>
                    <a:pt x="12546" y="2712"/>
                    <a:pt x="11022" y="1493"/>
                  </a:cubicBezTo>
                  <a:cubicBezTo>
                    <a:pt x="10059" y="707"/>
                    <a:pt x="8985" y="258"/>
                    <a:pt x="7813" y="65"/>
                  </a:cubicBezTo>
                  <a:lnTo>
                    <a:pt x="7797" y="65"/>
                  </a:lnTo>
                  <a:cubicBezTo>
                    <a:pt x="7701" y="49"/>
                    <a:pt x="7605" y="49"/>
                    <a:pt x="7493" y="33"/>
                  </a:cubicBezTo>
                  <a:lnTo>
                    <a:pt x="7444" y="33"/>
                  </a:lnTo>
                  <a:cubicBezTo>
                    <a:pt x="7364" y="33"/>
                    <a:pt x="7252" y="1"/>
                    <a:pt x="7172"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6"/>
            <p:cNvSpPr/>
            <p:nvPr/>
          </p:nvSpPr>
          <p:spPr>
            <a:xfrm>
              <a:off x="7180925" y="2050100"/>
              <a:ext cx="192150" cy="336950"/>
            </a:xfrm>
            <a:custGeom>
              <a:rect b="b" l="l" r="r" t="t"/>
              <a:pathLst>
                <a:path extrusionOk="0" h="13478" w="7686">
                  <a:moveTo>
                    <a:pt x="5022" y="819"/>
                  </a:moveTo>
                  <a:lnTo>
                    <a:pt x="5022" y="819"/>
                  </a:lnTo>
                  <a:cubicBezTo>
                    <a:pt x="4669" y="1172"/>
                    <a:pt x="4380" y="1653"/>
                    <a:pt x="4107" y="2198"/>
                  </a:cubicBezTo>
                  <a:cubicBezTo>
                    <a:pt x="3819" y="2054"/>
                    <a:pt x="3514" y="1878"/>
                    <a:pt x="3225" y="1685"/>
                  </a:cubicBezTo>
                  <a:cubicBezTo>
                    <a:pt x="3257" y="1669"/>
                    <a:pt x="3273" y="1653"/>
                    <a:pt x="3289" y="1653"/>
                  </a:cubicBezTo>
                  <a:cubicBezTo>
                    <a:pt x="3385" y="1605"/>
                    <a:pt x="3466" y="1541"/>
                    <a:pt x="3578" y="1477"/>
                  </a:cubicBezTo>
                  <a:cubicBezTo>
                    <a:pt x="3626" y="1444"/>
                    <a:pt x="3690" y="1396"/>
                    <a:pt x="3770" y="1364"/>
                  </a:cubicBezTo>
                  <a:cubicBezTo>
                    <a:pt x="3819" y="1332"/>
                    <a:pt x="3867" y="1300"/>
                    <a:pt x="3915" y="1284"/>
                  </a:cubicBezTo>
                  <a:cubicBezTo>
                    <a:pt x="4139" y="1156"/>
                    <a:pt x="4380" y="1059"/>
                    <a:pt x="4621" y="963"/>
                  </a:cubicBezTo>
                  <a:cubicBezTo>
                    <a:pt x="4653" y="931"/>
                    <a:pt x="4701" y="931"/>
                    <a:pt x="4717" y="915"/>
                  </a:cubicBezTo>
                  <a:cubicBezTo>
                    <a:pt x="4813" y="867"/>
                    <a:pt x="4910" y="851"/>
                    <a:pt x="5022" y="819"/>
                  </a:cubicBezTo>
                  <a:close/>
                  <a:moveTo>
                    <a:pt x="6482" y="594"/>
                  </a:moveTo>
                  <a:lnTo>
                    <a:pt x="6482" y="2808"/>
                  </a:lnTo>
                  <a:cubicBezTo>
                    <a:pt x="5856" y="2776"/>
                    <a:pt x="5262" y="2664"/>
                    <a:pt x="4685" y="2439"/>
                  </a:cubicBezTo>
                  <a:cubicBezTo>
                    <a:pt x="5150" y="1444"/>
                    <a:pt x="5792" y="755"/>
                    <a:pt x="6482" y="594"/>
                  </a:cubicBezTo>
                  <a:close/>
                  <a:moveTo>
                    <a:pt x="4476" y="3001"/>
                  </a:moveTo>
                  <a:cubicBezTo>
                    <a:pt x="5118" y="3241"/>
                    <a:pt x="5792" y="3354"/>
                    <a:pt x="6482" y="3402"/>
                  </a:cubicBezTo>
                  <a:lnTo>
                    <a:pt x="6482" y="6434"/>
                  </a:lnTo>
                  <a:lnTo>
                    <a:pt x="3851" y="6434"/>
                  </a:lnTo>
                  <a:cubicBezTo>
                    <a:pt x="3899" y="5150"/>
                    <a:pt x="4107" y="3963"/>
                    <a:pt x="4476" y="3001"/>
                  </a:cubicBezTo>
                  <a:close/>
                  <a:moveTo>
                    <a:pt x="2744" y="2070"/>
                  </a:moveTo>
                  <a:cubicBezTo>
                    <a:pt x="3113" y="2359"/>
                    <a:pt x="3498" y="2584"/>
                    <a:pt x="3899" y="2776"/>
                  </a:cubicBezTo>
                  <a:cubicBezTo>
                    <a:pt x="3514" y="3819"/>
                    <a:pt x="3273" y="5070"/>
                    <a:pt x="3257" y="6450"/>
                  </a:cubicBezTo>
                  <a:lnTo>
                    <a:pt x="626" y="6450"/>
                  </a:lnTo>
                  <a:cubicBezTo>
                    <a:pt x="706" y="4701"/>
                    <a:pt x="1508" y="3145"/>
                    <a:pt x="2744" y="2070"/>
                  </a:cubicBezTo>
                  <a:close/>
                  <a:moveTo>
                    <a:pt x="6482" y="7060"/>
                  </a:moveTo>
                  <a:lnTo>
                    <a:pt x="6482" y="10076"/>
                  </a:lnTo>
                  <a:cubicBezTo>
                    <a:pt x="5776" y="10108"/>
                    <a:pt x="5086" y="10236"/>
                    <a:pt x="4476" y="10477"/>
                  </a:cubicBezTo>
                  <a:cubicBezTo>
                    <a:pt x="4107" y="9514"/>
                    <a:pt x="3883" y="8343"/>
                    <a:pt x="3851" y="7060"/>
                  </a:cubicBezTo>
                  <a:close/>
                  <a:moveTo>
                    <a:pt x="3257" y="7028"/>
                  </a:moveTo>
                  <a:cubicBezTo>
                    <a:pt x="3273" y="8423"/>
                    <a:pt x="3514" y="9659"/>
                    <a:pt x="3899" y="10702"/>
                  </a:cubicBezTo>
                  <a:cubicBezTo>
                    <a:pt x="3498" y="10878"/>
                    <a:pt x="3113" y="11119"/>
                    <a:pt x="2744" y="11407"/>
                  </a:cubicBezTo>
                  <a:cubicBezTo>
                    <a:pt x="1508" y="10316"/>
                    <a:pt x="706" y="8776"/>
                    <a:pt x="626" y="7028"/>
                  </a:cubicBezTo>
                  <a:close/>
                  <a:moveTo>
                    <a:pt x="4107" y="11247"/>
                  </a:moveTo>
                  <a:cubicBezTo>
                    <a:pt x="4380" y="11809"/>
                    <a:pt x="4669" y="12274"/>
                    <a:pt x="5022" y="12627"/>
                  </a:cubicBezTo>
                  <a:cubicBezTo>
                    <a:pt x="4942" y="12627"/>
                    <a:pt x="4829" y="12595"/>
                    <a:pt x="4717" y="12547"/>
                  </a:cubicBezTo>
                  <a:cubicBezTo>
                    <a:pt x="4669" y="12530"/>
                    <a:pt x="4637" y="12530"/>
                    <a:pt x="4621" y="12514"/>
                  </a:cubicBezTo>
                  <a:cubicBezTo>
                    <a:pt x="4541" y="12466"/>
                    <a:pt x="4460" y="12450"/>
                    <a:pt x="4380" y="12402"/>
                  </a:cubicBezTo>
                  <a:cubicBezTo>
                    <a:pt x="4220" y="12354"/>
                    <a:pt x="4059" y="12274"/>
                    <a:pt x="3915" y="12194"/>
                  </a:cubicBezTo>
                  <a:cubicBezTo>
                    <a:pt x="3867" y="12161"/>
                    <a:pt x="3819" y="12129"/>
                    <a:pt x="3770" y="12113"/>
                  </a:cubicBezTo>
                  <a:cubicBezTo>
                    <a:pt x="3706" y="12065"/>
                    <a:pt x="3658" y="12017"/>
                    <a:pt x="3578" y="11985"/>
                  </a:cubicBezTo>
                  <a:cubicBezTo>
                    <a:pt x="3466" y="11921"/>
                    <a:pt x="3385" y="11873"/>
                    <a:pt x="3289" y="11809"/>
                  </a:cubicBezTo>
                  <a:cubicBezTo>
                    <a:pt x="3273" y="11792"/>
                    <a:pt x="3241" y="11792"/>
                    <a:pt x="3225" y="11760"/>
                  </a:cubicBezTo>
                  <a:cubicBezTo>
                    <a:pt x="3514" y="11568"/>
                    <a:pt x="3819" y="11375"/>
                    <a:pt x="4107" y="11247"/>
                  </a:cubicBezTo>
                  <a:close/>
                  <a:moveTo>
                    <a:pt x="6482" y="10669"/>
                  </a:moveTo>
                  <a:lnTo>
                    <a:pt x="6482" y="12867"/>
                  </a:lnTo>
                  <a:cubicBezTo>
                    <a:pt x="5792" y="12707"/>
                    <a:pt x="5150" y="12033"/>
                    <a:pt x="4685" y="11022"/>
                  </a:cubicBezTo>
                  <a:cubicBezTo>
                    <a:pt x="5246" y="10830"/>
                    <a:pt x="5856" y="10702"/>
                    <a:pt x="6482" y="10669"/>
                  </a:cubicBezTo>
                  <a:close/>
                  <a:moveTo>
                    <a:pt x="6386" y="1"/>
                  </a:moveTo>
                  <a:cubicBezTo>
                    <a:pt x="6305" y="1"/>
                    <a:pt x="6193" y="17"/>
                    <a:pt x="6113" y="17"/>
                  </a:cubicBezTo>
                  <a:lnTo>
                    <a:pt x="6065" y="17"/>
                  </a:lnTo>
                  <a:cubicBezTo>
                    <a:pt x="5952" y="33"/>
                    <a:pt x="5856" y="33"/>
                    <a:pt x="5760" y="49"/>
                  </a:cubicBezTo>
                  <a:lnTo>
                    <a:pt x="5744" y="49"/>
                  </a:lnTo>
                  <a:cubicBezTo>
                    <a:pt x="4573" y="241"/>
                    <a:pt x="3466" y="723"/>
                    <a:pt x="2551" y="1461"/>
                  </a:cubicBezTo>
                  <a:lnTo>
                    <a:pt x="2535" y="1477"/>
                  </a:lnTo>
                  <a:cubicBezTo>
                    <a:pt x="979" y="2728"/>
                    <a:pt x="0" y="4621"/>
                    <a:pt x="0" y="6739"/>
                  </a:cubicBezTo>
                  <a:cubicBezTo>
                    <a:pt x="0" y="8857"/>
                    <a:pt x="979" y="10766"/>
                    <a:pt x="2535" y="11985"/>
                  </a:cubicBezTo>
                  <a:lnTo>
                    <a:pt x="2551" y="12001"/>
                  </a:lnTo>
                  <a:cubicBezTo>
                    <a:pt x="3498" y="12771"/>
                    <a:pt x="4573" y="13220"/>
                    <a:pt x="5744" y="13413"/>
                  </a:cubicBezTo>
                  <a:lnTo>
                    <a:pt x="5760" y="13413"/>
                  </a:lnTo>
                  <a:cubicBezTo>
                    <a:pt x="5856" y="13429"/>
                    <a:pt x="5952" y="13429"/>
                    <a:pt x="6065" y="13445"/>
                  </a:cubicBezTo>
                  <a:lnTo>
                    <a:pt x="6113" y="13445"/>
                  </a:lnTo>
                  <a:cubicBezTo>
                    <a:pt x="6193" y="13445"/>
                    <a:pt x="6305" y="13477"/>
                    <a:pt x="6386" y="13477"/>
                  </a:cubicBezTo>
                  <a:lnTo>
                    <a:pt x="7188" y="13477"/>
                  </a:lnTo>
                  <a:cubicBezTo>
                    <a:pt x="7268" y="13477"/>
                    <a:pt x="7364" y="13445"/>
                    <a:pt x="7444" y="13445"/>
                  </a:cubicBezTo>
                  <a:lnTo>
                    <a:pt x="7509" y="13445"/>
                  </a:lnTo>
                  <a:cubicBezTo>
                    <a:pt x="7557" y="13445"/>
                    <a:pt x="7621" y="13429"/>
                    <a:pt x="7685" y="13429"/>
                  </a:cubicBezTo>
                  <a:lnTo>
                    <a:pt x="7685" y="12595"/>
                  </a:lnTo>
                  <a:cubicBezTo>
                    <a:pt x="7476" y="12723"/>
                    <a:pt x="7284" y="12835"/>
                    <a:pt x="7075" y="12867"/>
                  </a:cubicBezTo>
                  <a:lnTo>
                    <a:pt x="7075" y="10685"/>
                  </a:lnTo>
                  <a:cubicBezTo>
                    <a:pt x="7284" y="10685"/>
                    <a:pt x="7476" y="10718"/>
                    <a:pt x="7685" y="10750"/>
                  </a:cubicBezTo>
                  <a:lnTo>
                    <a:pt x="7685" y="10124"/>
                  </a:lnTo>
                  <a:lnTo>
                    <a:pt x="7075" y="10060"/>
                  </a:lnTo>
                  <a:lnTo>
                    <a:pt x="7075" y="7028"/>
                  </a:lnTo>
                  <a:lnTo>
                    <a:pt x="7685" y="7028"/>
                  </a:lnTo>
                  <a:lnTo>
                    <a:pt x="7685" y="6434"/>
                  </a:lnTo>
                  <a:lnTo>
                    <a:pt x="7075" y="6434"/>
                  </a:lnTo>
                  <a:lnTo>
                    <a:pt x="7075" y="3402"/>
                  </a:lnTo>
                  <a:cubicBezTo>
                    <a:pt x="7284" y="3402"/>
                    <a:pt x="7476" y="3386"/>
                    <a:pt x="7685" y="3338"/>
                  </a:cubicBezTo>
                  <a:lnTo>
                    <a:pt x="7685" y="2728"/>
                  </a:lnTo>
                  <a:cubicBezTo>
                    <a:pt x="7476" y="2744"/>
                    <a:pt x="7284" y="2776"/>
                    <a:pt x="7075" y="2776"/>
                  </a:cubicBezTo>
                  <a:lnTo>
                    <a:pt x="7075" y="610"/>
                  </a:lnTo>
                  <a:cubicBezTo>
                    <a:pt x="7284" y="658"/>
                    <a:pt x="7476" y="755"/>
                    <a:pt x="7685" y="899"/>
                  </a:cubicBezTo>
                  <a:lnTo>
                    <a:pt x="7685" y="33"/>
                  </a:lnTo>
                  <a:cubicBezTo>
                    <a:pt x="7621" y="33"/>
                    <a:pt x="7557" y="17"/>
                    <a:pt x="7509" y="17"/>
                  </a:cubicBezTo>
                  <a:lnTo>
                    <a:pt x="7444" y="17"/>
                  </a:lnTo>
                  <a:cubicBezTo>
                    <a:pt x="7364" y="17"/>
                    <a:pt x="7268" y="1"/>
                    <a:pt x="7188" y="1"/>
                  </a:cubicBez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0">
    <p:bg>
      <p:bgPr>
        <a:solidFill>
          <a:schemeClr val="accent1"/>
        </a:solidFill>
      </p:bgPr>
    </p:bg>
    <p:spTree>
      <p:nvGrpSpPr>
        <p:cNvPr id="277" name="Shape 277"/>
        <p:cNvGrpSpPr/>
        <p:nvPr/>
      </p:nvGrpSpPr>
      <p:grpSpPr>
        <a:xfrm>
          <a:off x="0" y="0"/>
          <a:ext cx="0" cy="0"/>
          <a:chOff x="0" y="0"/>
          <a:chExt cx="0" cy="0"/>
        </a:xfrm>
      </p:grpSpPr>
      <p:grpSp>
        <p:nvGrpSpPr>
          <p:cNvPr id="278" name="Google Shape;278;p17"/>
          <p:cNvGrpSpPr/>
          <p:nvPr/>
        </p:nvGrpSpPr>
        <p:grpSpPr>
          <a:xfrm>
            <a:off x="-28812" y="-96"/>
            <a:ext cx="9201623" cy="5143690"/>
            <a:chOff x="234900" y="858250"/>
            <a:chExt cx="7138575" cy="3990450"/>
          </a:xfrm>
        </p:grpSpPr>
        <p:sp>
          <p:nvSpPr>
            <p:cNvPr id="279" name="Google Shape;279;p17"/>
            <p:cNvSpPr/>
            <p:nvPr/>
          </p:nvSpPr>
          <p:spPr>
            <a:xfrm>
              <a:off x="5679650" y="3937000"/>
              <a:ext cx="336950" cy="205775"/>
            </a:xfrm>
            <a:custGeom>
              <a:rect b="b" l="l" r="r" t="t"/>
              <a:pathLst>
                <a:path extrusionOk="0" h="8231" w="13478">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7"/>
            <p:cNvSpPr/>
            <p:nvPr/>
          </p:nvSpPr>
          <p:spPr>
            <a:xfrm>
              <a:off x="4757950" y="956925"/>
              <a:ext cx="238675" cy="146425"/>
            </a:xfrm>
            <a:custGeom>
              <a:rect b="b" l="l" r="r" t="t"/>
              <a:pathLst>
                <a:path extrusionOk="0" h="5857" w="9547">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7"/>
            <p:cNvSpPr/>
            <p:nvPr/>
          </p:nvSpPr>
          <p:spPr>
            <a:xfrm>
              <a:off x="5995700" y="858675"/>
              <a:ext cx="141225" cy="69800"/>
            </a:xfrm>
            <a:custGeom>
              <a:rect b="b" l="l" r="r" t="t"/>
              <a:pathLst>
                <a:path extrusionOk="0" h="2792" w="5649">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7"/>
            <p:cNvSpPr/>
            <p:nvPr/>
          </p:nvSpPr>
          <p:spPr>
            <a:xfrm>
              <a:off x="5921100" y="954925"/>
              <a:ext cx="291225" cy="150425"/>
            </a:xfrm>
            <a:custGeom>
              <a:rect b="b" l="l" r="r" t="t"/>
              <a:pathLst>
                <a:path extrusionOk="0" h="6017" w="11649">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7"/>
            <p:cNvSpPr/>
            <p:nvPr/>
          </p:nvSpPr>
          <p:spPr>
            <a:xfrm>
              <a:off x="6759775" y="3789800"/>
              <a:ext cx="304850" cy="304850"/>
            </a:xfrm>
            <a:custGeom>
              <a:rect b="b" l="l" r="r" t="t"/>
              <a:pathLst>
                <a:path extrusionOk="0" h="12194" w="12194">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7"/>
            <p:cNvSpPr/>
            <p:nvPr/>
          </p:nvSpPr>
          <p:spPr>
            <a:xfrm>
              <a:off x="2397150" y="4106650"/>
              <a:ext cx="304850" cy="304850"/>
            </a:xfrm>
            <a:custGeom>
              <a:rect b="b" l="l" r="r" t="t"/>
              <a:pathLst>
                <a:path extrusionOk="0" h="12194" w="12194">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7"/>
            <p:cNvSpPr/>
            <p:nvPr/>
          </p:nvSpPr>
          <p:spPr>
            <a:xfrm>
              <a:off x="6681975" y="4150775"/>
              <a:ext cx="108300" cy="108325"/>
            </a:xfrm>
            <a:custGeom>
              <a:rect b="b" l="l" r="r" t="t"/>
              <a:pathLst>
                <a:path extrusionOk="0" h="4333" w="4332">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7"/>
            <p:cNvSpPr/>
            <p:nvPr/>
          </p:nvSpPr>
          <p:spPr>
            <a:xfrm>
              <a:off x="6136100" y="4101450"/>
              <a:ext cx="108300" cy="108300"/>
            </a:xfrm>
            <a:custGeom>
              <a:rect b="b" l="l" r="r" t="t"/>
              <a:pathLst>
                <a:path extrusionOk="0" h="4332" w="4332">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7"/>
            <p:cNvSpPr/>
            <p:nvPr/>
          </p:nvSpPr>
          <p:spPr>
            <a:xfrm>
              <a:off x="7235075" y="1201200"/>
              <a:ext cx="69400" cy="158850"/>
            </a:xfrm>
            <a:custGeom>
              <a:rect b="b" l="l" r="r" t="t"/>
              <a:pathLst>
                <a:path extrusionOk="0" h="6354" w="2776">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7"/>
            <p:cNvSpPr/>
            <p:nvPr/>
          </p:nvSpPr>
          <p:spPr>
            <a:xfrm>
              <a:off x="7334925" y="1151450"/>
              <a:ext cx="38150" cy="208600"/>
            </a:xfrm>
            <a:custGeom>
              <a:rect b="b" l="l" r="r" t="t"/>
              <a:pathLst>
                <a:path extrusionOk="0" h="8344" w="1526">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7"/>
            <p:cNvSpPr/>
            <p:nvPr/>
          </p:nvSpPr>
          <p:spPr>
            <a:xfrm>
              <a:off x="7235075" y="1022700"/>
              <a:ext cx="138400" cy="39750"/>
            </a:xfrm>
            <a:custGeom>
              <a:rect b="b" l="l" r="r" t="t"/>
              <a:pathLst>
                <a:path extrusionOk="0" h="1590" w="5536">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7"/>
            <p:cNvSpPr/>
            <p:nvPr/>
          </p:nvSpPr>
          <p:spPr>
            <a:xfrm>
              <a:off x="7132375" y="4206925"/>
              <a:ext cx="104325" cy="104300"/>
            </a:xfrm>
            <a:custGeom>
              <a:rect b="b" l="l" r="r" t="t"/>
              <a:pathLst>
                <a:path extrusionOk="0" h="4172" w="4173">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7"/>
            <p:cNvSpPr/>
            <p:nvPr/>
          </p:nvSpPr>
          <p:spPr>
            <a:xfrm>
              <a:off x="7078250" y="4327250"/>
              <a:ext cx="212600" cy="111125"/>
            </a:xfrm>
            <a:custGeom>
              <a:rect b="b" l="l" r="r" t="t"/>
              <a:pathLst>
                <a:path extrusionOk="0" h="4445" w="8504">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7"/>
            <p:cNvSpPr/>
            <p:nvPr/>
          </p:nvSpPr>
          <p:spPr>
            <a:xfrm>
              <a:off x="6929850" y="4494500"/>
              <a:ext cx="104300" cy="104325"/>
            </a:xfrm>
            <a:custGeom>
              <a:rect b="b" l="l" r="r" t="t"/>
              <a:pathLst>
                <a:path extrusionOk="0" h="4173" w="4172">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7"/>
            <p:cNvSpPr/>
            <p:nvPr/>
          </p:nvSpPr>
          <p:spPr>
            <a:xfrm>
              <a:off x="6876100" y="4615225"/>
              <a:ext cx="212600" cy="111525"/>
            </a:xfrm>
            <a:custGeom>
              <a:rect b="b" l="l" r="r" t="t"/>
              <a:pathLst>
                <a:path extrusionOk="0" h="4461" w="8504">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7"/>
            <p:cNvSpPr/>
            <p:nvPr/>
          </p:nvSpPr>
          <p:spPr>
            <a:xfrm>
              <a:off x="7334925" y="4496525"/>
              <a:ext cx="38150" cy="100275"/>
            </a:xfrm>
            <a:custGeom>
              <a:rect b="b" l="l" r="r" t="t"/>
              <a:pathLst>
                <a:path extrusionOk="0" h="4011" w="1526">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7"/>
            <p:cNvSpPr/>
            <p:nvPr/>
          </p:nvSpPr>
          <p:spPr>
            <a:xfrm>
              <a:off x="7280800" y="4616450"/>
              <a:ext cx="92275" cy="110300"/>
            </a:xfrm>
            <a:custGeom>
              <a:rect b="b" l="l" r="r" t="t"/>
              <a:pathLst>
                <a:path extrusionOk="0" h="4412" w="3691">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7"/>
            <p:cNvSpPr/>
            <p:nvPr/>
          </p:nvSpPr>
          <p:spPr>
            <a:xfrm>
              <a:off x="7117150" y="4487700"/>
              <a:ext cx="137600" cy="159950"/>
            </a:xfrm>
            <a:custGeom>
              <a:rect b="b" l="l" r="r" t="t"/>
              <a:pathLst>
                <a:path extrusionOk="0" h="6398" w="5504">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7"/>
            <p:cNvSpPr/>
            <p:nvPr/>
          </p:nvSpPr>
          <p:spPr>
            <a:xfrm>
              <a:off x="6786250" y="1330350"/>
              <a:ext cx="130375" cy="130375"/>
            </a:xfrm>
            <a:custGeom>
              <a:rect b="b" l="l" r="r" t="t"/>
              <a:pathLst>
                <a:path extrusionOk="0" h="5215" w="5215">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7"/>
            <p:cNvSpPr/>
            <p:nvPr/>
          </p:nvSpPr>
          <p:spPr>
            <a:xfrm>
              <a:off x="5431775" y="1239700"/>
              <a:ext cx="130375" cy="130375"/>
            </a:xfrm>
            <a:custGeom>
              <a:rect b="b" l="l" r="r" t="t"/>
              <a:pathLst>
                <a:path extrusionOk="0" h="5215" w="5215">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7"/>
            <p:cNvSpPr/>
            <p:nvPr/>
          </p:nvSpPr>
          <p:spPr>
            <a:xfrm>
              <a:off x="7327725" y="1735025"/>
              <a:ext cx="45350" cy="45350"/>
            </a:xfrm>
            <a:custGeom>
              <a:rect b="b" l="l" r="r" t="t"/>
              <a:pathLst>
                <a:path extrusionOk="0" h="1814" w="1814">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7"/>
            <p:cNvSpPr/>
            <p:nvPr/>
          </p:nvSpPr>
          <p:spPr>
            <a:xfrm>
              <a:off x="6874075" y="1956825"/>
              <a:ext cx="130400" cy="130400"/>
            </a:xfrm>
            <a:custGeom>
              <a:rect b="b" l="l" r="r" t="t"/>
              <a:pathLst>
                <a:path extrusionOk="0" h="5216" w="5216">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7"/>
            <p:cNvSpPr/>
            <p:nvPr/>
          </p:nvSpPr>
          <p:spPr>
            <a:xfrm>
              <a:off x="5211575" y="1714175"/>
              <a:ext cx="130375" cy="130375"/>
            </a:xfrm>
            <a:custGeom>
              <a:rect b="b" l="l" r="r" t="t"/>
              <a:pathLst>
                <a:path extrusionOk="0" h="5215" w="5215">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7"/>
            <p:cNvSpPr/>
            <p:nvPr/>
          </p:nvSpPr>
          <p:spPr>
            <a:xfrm>
              <a:off x="6526350" y="1773550"/>
              <a:ext cx="108325" cy="108300"/>
            </a:xfrm>
            <a:custGeom>
              <a:rect b="b" l="l" r="r" t="t"/>
              <a:pathLst>
                <a:path extrusionOk="0" h="4332" w="4333">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7"/>
            <p:cNvSpPr/>
            <p:nvPr/>
          </p:nvSpPr>
          <p:spPr>
            <a:xfrm>
              <a:off x="3948150" y="1822475"/>
              <a:ext cx="108325" cy="108325"/>
            </a:xfrm>
            <a:custGeom>
              <a:rect b="b" l="l" r="r" t="t"/>
              <a:pathLst>
                <a:path extrusionOk="0" h="4333" w="4333">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7"/>
            <p:cNvSpPr/>
            <p:nvPr/>
          </p:nvSpPr>
          <p:spPr>
            <a:xfrm>
              <a:off x="4819725" y="1314300"/>
              <a:ext cx="318875" cy="318875"/>
            </a:xfrm>
            <a:custGeom>
              <a:rect b="b" l="l" r="r" t="t"/>
              <a:pathLst>
                <a:path extrusionOk="0" h="12755" w="12755">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p:nvPr/>
          </p:nvSpPr>
          <p:spPr>
            <a:xfrm>
              <a:off x="6160550" y="4627275"/>
              <a:ext cx="108325" cy="108300"/>
            </a:xfrm>
            <a:custGeom>
              <a:rect b="b" l="l" r="r" t="t"/>
              <a:pathLst>
                <a:path extrusionOk="0" h="4332" w="4333">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7"/>
            <p:cNvSpPr/>
            <p:nvPr/>
          </p:nvSpPr>
          <p:spPr>
            <a:xfrm>
              <a:off x="4585500" y="1203600"/>
              <a:ext cx="153225" cy="153625"/>
            </a:xfrm>
            <a:custGeom>
              <a:rect b="b" l="l" r="r" t="t"/>
              <a:pathLst>
                <a:path extrusionOk="0" h="6145" w="6129">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7"/>
            <p:cNvSpPr/>
            <p:nvPr/>
          </p:nvSpPr>
          <p:spPr>
            <a:xfrm>
              <a:off x="5059575" y="1067225"/>
              <a:ext cx="58175" cy="58175"/>
            </a:xfrm>
            <a:custGeom>
              <a:rect b="b" l="l" r="r" t="t"/>
              <a:pathLst>
                <a:path extrusionOk="0" h="2327" w="2327">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7"/>
            <p:cNvSpPr/>
            <p:nvPr/>
          </p:nvSpPr>
          <p:spPr>
            <a:xfrm>
              <a:off x="7030100" y="1106925"/>
              <a:ext cx="58200" cy="58200"/>
            </a:xfrm>
            <a:custGeom>
              <a:rect b="b" l="l" r="r" t="t"/>
              <a:pathLst>
                <a:path extrusionOk="0" h="2328" w="2328">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7"/>
            <p:cNvSpPr/>
            <p:nvPr/>
          </p:nvSpPr>
          <p:spPr>
            <a:xfrm>
              <a:off x="6533575" y="4346100"/>
              <a:ext cx="58175" cy="58200"/>
            </a:xfrm>
            <a:custGeom>
              <a:rect b="b" l="l" r="r" t="t"/>
              <a:pathLst>
                <a:path extrusionOk="0" h="2328" w="2327">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7"/>
            <p:cNvSpPr/>
            <p:nvPr/>
          </p:nvSpPr>
          <p:spPr>
            <a:xfrm>
              <a:off x="4728675" y="858675"/>
              <a:ext cx="67400" cy="62175"/>
            </a:xfrm>
            <a:custGeom>
              <a:rect b="b" l="l" r="r" t="t"/>
              <a:pathLst>
                <a:path extrusionOk="0" h="2487" w="2696">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7"/>
            <p:cNvSpPr/>
            <p:nvPr/>
          </p:nvSpPr>
          <p:spPr>
            <a:xfrm>
              <a:off x="7054175" y="4085000"/>
              <a:ext cx="58175" cy="58175"/>
            </a:xfrm>
            <a:custGeom>
              <a:rect b="b" l="l" r="r" t="t"/>
              <a:pathLst>
                <a:path extrusionOk="0" h="2327" w="2327">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7"/>
            <p:cNvSpPr/>
            <p:nvPr/>
          </p:nvSpPr>
          <p:spPr>
            <a:xfrm>
              <a:off x="5917100" y="1359625"/>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7"/>
            <p:cNvSpPr/>
            <p:nvPr/>
          </p:nvSpPr>
          <p:spPr>
            <a:xfrm>
              <a:off x="5869375" y="1330350"/>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7"/>
            <p:cNvSpPr/>
            <p:nvPr/>
          </p:nvSpPr>
          <p:spPr>
            <a:xfrm>
              <a:off x="5838875" y="1299850"/>
              <a:ext cx="204575" cy="204575"/>
            </a:xfrm>
            <a:custGeom>
              <a:rect b="b" l="l" r="r" t="t"/>
              <a:pathLst>
                <a:path extrusionOk="0" h="8183" w="8183">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7"/>
            <p:cNvSpPr/>
            <p:nvPr/>
          </p:nvSpPr>
          <p:spPr>
            <a:xfrm>
              <a:off x="5684475" y="1244100"/>
              <a:ext cx="513400" cy="435200"/>
            </a:xfrm>
            <a:custGeom>
              <a:rect b="b" l="l" r="r" t="t"/>
              <a:pathLst>
                <a:path extrusionOk="0" h="17408" w="20536">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7"/>
            <p:cNvSpPr/>
            <p:nvPr/>
          </p:nvSpPr>
          <p:spPr>
            <a:xfrm>
              <a:off x="5923100" y="1558550"/>
              <a:ext cx="36125" cy="36125"/>
            </a:xfrm>
            <a:custGeom>
              <a:rect b="b" l="l" r="r" t="t"/>
              <a:pathLst>
                <a:path extrusionOk="0" h="1445" w="1445">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7"/>
            <p:cNvSpPr/>
            <p:nvPr/>
          </p:nvSpPr>
          <p:spPr>
            <a:xfrm>
              <a:off x="6714450" y="1541825"/>
              <a:ext cx="290825" cy="234950"/>
            </a:xfrm>
            <a:custGeom>
              <a:rect b="b" l="l" r="r" t="t"/>
              <a:pathLst>
                <a:path extrusionOk="0" h="9398" w="11633">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7"/>
            <p:cNvSpPr/>
            <p:nvPr/>
          </p:nvSpPr>
          <p:spPr>
            <a:xfrm>
              <a:off x="5331900" y="858250"/>
              <a:ext cx="321700" cy="283600"/>
            </a:xfrm>
            <a:custGeom>
              <a:rect b="b" l="l" r="r" t="t"/>
              <a:pathLst>
                <a:path extrusionOk="0" h="11344" w="12868">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7"/>
            <p:cNvSpPr/>
            <p:nvPr/>
          </p:nvSpPr>
          <p:spPr>
            <a:xfrm>
              <a:off x="5391275" y="889250"/>
              <a:ext cx="201775" cy="185625"/>
            </a:xfrm>
            <a:custGeom>
              <a:rect b="b" l="l" r="r" t="t"/>
              <a:pathLst>
                <a:path extrusionOk="0" h="7425" w="8071">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7"/>
            <p:cNvSpPr/>
            <p:nvPr/>
          </p:nvSpPr>
          <p:spPr>
            <a:xfrm>
              <a:off x="6556425" y="4536625"/>
              <a:ext cx="32125" cy="32100"/>
            </a:xfrm>
            <a:custGeom>
              <a:rect b="b" l="l" r="r" t="t"/>
              <a:pathLst>
                <a:path extrusionOk="0" h="1284" w="1285">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7"/>
            <p:cNvSpPr/>
            <p:nvPr/>
          </p:nvSpPr>
          <p:spPr>
            <a:xfrm>
              <a:off x="6416850" y="4560275"/>
              <a:ext cx="149625" cy="149250"/>
            </a:xfrm>
            <a:custGeom>
              <a:rect b="b" l="l" r="r" t="t"/>
              <a:pathLst>
                <a:path extrusionOk="0" h="5970" w="5985">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7"/>
            <p:cNvSpPr/>
            <p:nvPr/>
          </p:nvSpPr>
          <p:spPr>
            <a:xfrm>
              <a:off x="6344250" y="4494100"/>
              <a:ext cx="294425" cy="281200"/>
            </a:xfrm>
            <a:custGeom>
              <a:rect b="b" l="l" r="r" t="t"/>
              <a:pathLst>
                <a:path extrusionOk="0" h="11248" w="11777">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7"/>
            <p:cNvSpPr/>
            <p:nvPr/>
          </p:nvSpPr>
          <p:spPr>
            <a:xfrm>
              <a:off x="6371925" y="928450"/>
              <a:ext cx="415950" cy="383875"/>
            </a:xfrm>
            <a:custGeom>
              <a:rect b="b" l="l" r="r" t="t"/>
              <a:pathLst>
                <a:path extrusionOk="0" h="15355" w="16638">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7"/>
            <p:cNvSpPr/>
            <p:nvPr/>
          </p:nvSpPr>
          <p:spPr>
            <a:xfrm>
              <a:off x="6575275" y="1103325"/>
              <a:ext cx="142425" cy="10050"/>
            </a:xfrm>
            <a:custGeom>
              <a:rect b="b" l="l" r="r" t="t"/>
              <a:pathLst>
                <a:path extrusionOk="0" h="402" w="5697">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7"/>
            <p:cNvSpPr/>
            <p:nvPr/>
          </p:nvSpPr>
          <p:spPr>
            <a:xfrm>
              <a:off x="6575275" y="1064825"/>
              <a:ext cx="142425" cy="10050"/>
            </a:xfrm>
            <a:custGeom>
              <a:rect b="b" l="l" r="r" t="t"/>
              <a:pathLst>
                <a:path extrusionOk="0" h="402" w="5697">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7"/>
            <p:cNvSpPr/>
            <p:nvPr/>
          </p:nvSpPr>
          <p:spPr>
            <a:xfrm>
              <a:off x="6575275" y="1025525"/>
              <a:ext cx="142425" cy="10050"/>
            </a:xfrm>
            <a:custGeom>
              <a:rect b="b" l="l" r="r" t="t"/>
              <a:pathLst>
                <a:path extrusionOk="0" h="402" w="5697">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7"/>
            <p:cNvSpPr/>
            <p:nvPr/>
          </p:nvSpPr>
          <p:spPr>
            <a:xfrm>
              <a:off x="6452150" y="1187150"/>
              <a:ext cx="13250" cy="12850"/>
            </a:xfrm>
            <a:custGeom>
              <a:rect b="b" l="l" r="r" t="t"/>
              <a:pathLst>
                <a:path extrusionOk="0" h="514" w="53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7"/>
            <p:cNvSpPr/>
            <p:nvPr/>
          </p:nvSpPr>
          <p:spPr>
            <a:xfrm>
              <a:off x="6483425" y="1187150"/>
              <a:ext cx="13275" cy="12850"/>
            </a:xfrm>
            <a:custGeom>
              <a:rect b="b" l="l" r="r" t="t"/>
              <a:pathLst>
                <a:path extrusionOk="0" h="514" w="531">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7"/>
            <p:cNvSpPr/>
            <p:nvPr/>
          </p:nvSpPr>
          <p:spPr>
            <a:xfrm>
              <a:off x="2792225" y="4289950"/>
              <a:ext cx="238675" cy="146825"/>
            </a:xfrm>
            <a:custGeom>
              <a:rect b="b" l="l" r="r" t="t"/>
              <a:pathLst>
                <a:path extrusionOk="0" h="5873" w="9547">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7"/>
            <p:cNvSpPr/>
            <p:nvPr/>
          </p:nvSpPr>
          <p:spPr>
            <a:xfrm>
              <a:off x="4029975" y="4119900"/>
              <a:ext cx="141225" cy="141600"/>
            </a:xfrm>
            <a:custGeom>
              <a:rect b="b" l="l" r="r" t="t"/>
              <a:pathLst>
                <a:path extrusionOk="0" h="5664" w="5649">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7"/>
            <p:cNvSpPr/>
            <p:nvPr/>
          </p:nvSpPr>
          <p:spPr>
            <a:xfrm>
              <a:off x="3955375" y="4287950"/>
              <a:ext cx="291225" cy="150425"/>
            </a:xfrm>
            <a:custGeom>
              <a:rect b="b" l="l" r="r" t="t"/>
              <a:pathLst>
                <a:path extrusionOk="0" h="6017" w="11649">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7"/>
            <p:cNvSpPr/>
            <p:nvPr/>
          </p:nvSpPr>
          <p:spPr>
            <a:xfrm>
              <a:off x="5269350" y="4533825"/>
              <a:ext cx="69000" cy="158850"/>
            </a:xfrm>
            <a:custGeom>
              <a:rect b="b" l="l" r="r" t="t"/>
              <a:pathLst>
                <a:path extrusionOk="0" h="6354" w="276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7"/>
            <p:cNvSpPr/>
            <p:nvPr/>
          </p:nvSpPr>
          <p:spPr>
            <a:xfrm>
              <a:off x="5369600" y="4484075"/>
              <a:ext cx="69025" cy="208600"/>
            </a:xfrm>
            <a:custGeom>
              <a:rect b="b" l="l" r="r" t="t"/>
              <a:pathLst>
                <a:path extrusionOk="0" h="8344" w="2761">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7"/>
            <p:cNvSpPr/>
            <p:nvPr/>
          </p:nvSpPr>
          <p:spPr>
            <a:xfrm>
              <a:off x="5469475" y="4434350"/>
              <a:ext cx="69025" cy="258325"/>
            </a:xfrm>
            <a:custGeom>
              <a:rect b="b" l="l" r="r" t="t"/>
              <a:pathLst>
                <a:path extrusionOk="0" h="10333" w="2761">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7"/>
            <p:cNvSpPr/>
            <p:nvPr/>
          </p:nvSpPr>
          <p:spPr>
            <a:xfrm>
              <a:off x="5568950" y="4384600"/>
              <a:ext cx="69425" cy="308075"/>
            </a:xfrm>
            <a:custGeom>
              <a:rect b="b" l="l" r="r" t="t"/>
              <a:pathLst>
                <a:path extrusionOk="0" h="12323" w="2777">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7"/>
            <p:cNvSpPr/>
            <p:nvPr/>
          </p:nvSpPr>
          <p:spPr>
            <a:xfrm>
              <a:off x="5269350" y="4218550"/>
              <a:ext cx="369025" cy="176100"/>
            </a:xfrm>
            <a:custGeom>
              <a:rect b="b" l="l" r="r" t="t"/>
              <a:pathLst>
                <a:path extrusionOk="0" h="7044" w="14761">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7"/>
            <p:cNvSpPr/>
            <p:nvPr/>
          </p:nvSpPr>
          <p:spPr>
            <a:xfrm>
              <a:off x="5469875" y="4801850"/>
              <a:ext cx="101100" cy="46850"/>
            </a:xfrm>
            <a:custGeom>
              <a:rect b="b" l="l" r="r" t="t"/>
              <a:pathLst>
                <a:path extrusionOk="0" h="1874" w="4044">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7"/>
            <p:cNvSpPr/>
            <p:nvPr/>
          </p:nvSpPr>
          <p:spPr>
            <a:xfrm>
              <a:off x="4820925" y="4663375"/>
              <a:ext cx="130375" cy="130375"/>
            </a:xfrm>
            <a:custGeom>
              <a:rect b="b" l="l" r="r" t="t"/>
              <a:pathLst>
                <a:path extrusionOk="0" h="5215" w="5215">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7"/>
            <p:cNvSpPr/>
            <p:nvPr/>
          </p:nvSpPr>
          <p:spPr>
            <a:xfrm>
              <a:off x="3466850" y="4572325"/>
              <a:ext cx="130375" cy="130375"/>
            </a:xfrm>
            <a:custGeom>
              <a:rect b="b" l="l" r="r" t="t"/>
              <a:pathLst>
                <a:path extrusionOk="0" h="5215" w="5215">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p:cNvSpPr/>
            <p:nvPr/>
          </p:nvSpPr>
          <p:spPr>
            <a:xfrm>
              <a:off x="2853600" y="4647325"/>
              <a:ext cx="318875" cy="200575"/>
            </a:xfrm>
            <a:custGeom>
              <a:rect b="b" l="l" r="r" t="t"/>
              <a:pathLst>
                <a:path extrusionOk="0" h="8023" w="12755">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7"/>
            <p:cNvSpPr/>
            <p:nvPr/>
          </p:nvSpPr>
          <p:spPr>
            <a:xfrm>
              <a:off x="3093850" y="4399850"/>
              <a:ext cx="58175" cy="58175"/>
            </a:xfrm>
            <a:custGeom>
              <a:rect b="b" l="l" r="r" t="t"/>
              <a:pathLst>
                <a:path extrusionOk="0" h="2327" w="2327">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7"/>
            <p:cNvSpPr/>
            <p:nvPr/>
          </p:nvSpPr>
          <p:spPr>
            <a:xfrm>
              <a:off x="5064775" y="4439550"/>
              <a:ext cx="58200" cy="58200"/>
            </a:xfrm>
            <a:custGeom>
              <a:rect b="b" l="l" r="r" t="t"/>
              <a:pathLst>
                <a:path extrusionOk="0" h="2328" w="2328">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7"/>
            <p:cNvSpPr/>
            <p:nvPr/>
          </p:nvSpPr>
          <p:spPr>
            <a:xfrm>
              <a:off x="3951375" y="4692650"/>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7"/>
            <p:cNvSpPr/>
            <p:nvPr/>
          </p:nvSpPr>
          <p:spPr>
            <a:xfrm>
              <a:off x="3904050" y="4663375"/>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7"/>
            <p:cNvSpPr/>
            <p:nvPr/>
          </p:nvSpPr>
          <p:spPr>
            <a:xfrm>
              <a:off x="3873550" y="4632475"/>
              <a:ext cx="204600" cy="204575"/>
            </a:xfrm>
            <a:custGeom>
              <a:rect b="b" l="l" r="r" t="t"/>
              <a:pathLst>
                <a:path extrusionOk="0" h="8183" w="8184">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7"/>
            <p:cNvSpPr/>
            <p:nvPr/>
          </p:nvSpPr>
          <p:spPr>
            <a:xfrm>
              <a:off x="3719150" y="4577125"/>
              <a:ext cx="513400" cy="270775"/>
            </a:xfrm>
            <a:custGeom>
              <a:rect b="b" l="l" r="r" t="t"/>
              <a:pathLst>
                <a:path extrusionOk="0" h="10831" w="20536">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7"/>
            <p:cNvSpPr/>
            <p:nvPr/>
          </p:nvSpPr>
          <p:spPr>
            <a:xfrm>
              <a:off x="3366175" y="4153575"/>
              <a:ext cx="321700" cy="321300"/>
            </a:xfrm>
            <a:custGeom>
              <a:rect b="b" l="l" r="r" t="t"/>
              <a:pathLst>
                <a:path extrusionOk="0" h="12852" w="12868">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7"/>
            <p:cNvSpPr/>
            <p:nvPr/>
          </p:nvSpPr>
          <p:spPr>
            <a:xfrm>
              <a:off x="3425150" y="4221525"/>
              <a:ext cx="202575" cy="186375"/>
            </a:xfrm>
            <a:custGeom>
              <a:rect b="b" l="l" r="r" t="t"/>
              <a:pathLst>
                <a:path extrusionOk="0" h="7455" w="8103">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7"/>
            <p:cNvSpPr/>
            <p:nvPr/>
          </p:nvSpPr>
          <p:spPr>
            <a:xfrm>
              <a:off x="4405800" y="4261475"/>
              <a:ext cx="416350" cy="383875"/>
            </a:xfrm>
            <a:custGeom>
              <a:rect b="b" l="l" r="r" t="t"/>
              <a:pathLst>
                <a:path extrusionOk="0" h="15355" w="16654">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7"/>
            <p:cNvSpPr/>
            <p:nvPr/>
          </p:nvSpPr>
          <p:spPr>
            <a:xfrm>
              <a:off x="4609550" y="4436350"/>
              <a:ext cx="142425" cy="10050"/>
            </a:xfrm>
            <a:custGeom>
              <a:rect b="b" l="l" r="r" t="t"/>
              <a:pathLst>
                <a:path extrusionOk="0" h="402" w="5697">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7"/>
            <p:cNvSpPr/>
            <p:nvPr/>
          </p:nvSpPr>
          <p:spPr>
            <a:xfrm>
              <a:off x="4609550" y="4397450"/>
              <a:ext cx="142425" cy="10050"/>
            </a:xfrm>
            <a:custGeom>
              <a:rect b="b" l="l" r="r" t="t"/>
              <a:pathLst>
                <a:path extrusionOk="0" h="402" w="5697">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7"/>
            <p:cNvSpPr/>
            <p:nvPr/>
          </p:nvSpPr>
          <p:spPr>
            <a:xfrm>
              <a:off x="4609550" y="4358550"/>
              <a:ext cx="142425" cy="10050"/>
            </a:xfrm>
            <a:custGeom>
              <a:rect b="b" l="l" r="r" t="t"/>
              <a:pathLst>
                <a:path extrusionOk="0" h="402" w="5697">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7"/>
            <p:cNvSpPr/>
            <p:nvPr/>
          </p:nvSpPr>
          <p:spPr>
            <a:xfrm>
              <a:off x="4486825" y="4520175"/>
              <a:ext cx="12850" cy="12850"/>
            </a:xfrm>
            <a:custGeom>
              <a:rect b="b" l="l" r="r" t="t"/>
              <a:pathLst>
                <a:path extrusionOk="0" h="514" w="514">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7"/>
            <p:cNvSpPr/>
            <p:nvPr/>
          </p:nvSpPr>
          <p:spPr>
            <a:xfrm>
              <a:off x="4517700" y="4519775"/>
              <a:ext cx="13275" cy="12850"/>
            </a:xfrm>
            <a:custGeom>
              <a:rect b="b" l="l" r="r" t="t"/>
              <a:pathLst>
                <a:path extrusionOk="0" h="514" w="531">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7"/>
            <p:cNvSpPr/>
            <p:nvPr/>
          </p:nvSpPr>
          <p:spPr>
            <a:xfrm>
              <a:off x="234900" y="891950"/>
              <a:ext cx="112725" cy="145625"/>
            </a:xfrm>
            <a:custGeom>
              <a:rect b="b" l="l" r="r" t="t"/>
              <a:pathLst>
                <a:path extrusionOk="0" h="5825" w="4509">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7"/>
            <p:cNvSpPr/>
            <p:nvPr/>
          </p:nvSpPr>
          <p:spPr>
            <a:xfrm>
              <a:off x="1391625" y="858675"/>
              <a:ext cx="50975" cy="4425"/>
            </a:xfrm>
            <a:custGeom>
              <a:rect b="b" l="l" r="r" t="t"/>
              <a:pathLst>
                <a:path extrusionOk="0" h="177" w="2039">
                  <a:moveTo>
                    <a:pt x="1" y="0"/>
                  </a:moveTo>
                  <a:cubicBezTo>
                    <a:pt x="322" y="128"/>
                    <a:pt x="675" y="176"/>
                    <a:pt x="1012" y="176"/>
                  </a:cubicBezTo>
                  <a:cubicBezTo>
                    <a:pt x="1349" y="176"/>
                    <a:pt x="1718" y="128"/>
                    <a:pt x="203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7"/>
            <p:cNvSpPr/>
            <p:nvPr/>
          </p:nvSpPr>
          <p:spPr>
            <a:xfrm>
              <a:off x="1271300" y="889950"/>
              <a:ext cx="291625" cy="150425"/>
            </a:xfrm>
            <a:custGeom>
              <a:rect b="b" l="l" r="r" t="t"/>
              <a:pathLst>
                <a:path extrusionOk="0" h="6017" w="11665">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7"/>
            <p:cNvSpPr/>
            <p:nvPr/>
          </p:nvSpPr>
          <p:spPr>
            <a:xfrm>
              <a:off x="2136850" y="1265775"/>
              <a:ext cx="130375" cy="130375"/>
            </a:xfrm>
            <a:custGeom>
              <a:rect b="b" l="l" r="r" t="t"/>
              <a:pathLst>
                <a:path extrusionOk="0" h="5215" w="5215">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7"/>
            <p:cNvSpPr/>
            <p:nvPr/>
          </p:nvSpPr>
          <p:spPr>
            <a:xfrm>
              <a:off x="783200" y="1174725"/>
              <a:ext cx="130375" cy="130375"/>
            </a:xfrm>
            <a:custGeom>
              <a:rect b="b" l="l" r="r" t="t"/>
              <a:pathLst>
                <a:path extrusionOk="0" h="5215" w="5215">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7"/>
            <p:cNvSpPr/>
            <p:nvPr/>
          </p:nvSpPr>
          <p:spPr>
            <a:xfrm>
              <a:off x="2225100" y="1891450"/>
              <a:ext cx="130375" cy="130375"/>
            </a:xfrm>
            <a:custGeom>
              <a:rect b="b" l="l" r="r" t="t"/>
              <a:pathLst>
                <a:path extrusionOk="0" h="5215" w="5215">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7"/>
            <p:cNvSpPr/>
            <p:nvPr/>
          </p:nvSpPr>
          <p:spPr>
            <a:xfrm>
              <a:off x="562600" y="1648400"/>
              <a:ext cx="130375" cy="130375"/>
            </a:xfrm>
            <a:custGeom>
              <a:rect b="b" l="l" r="r" t="t"/>
              <a:pathLst>
                <a:path extrusionOk="0" h="5215" w="5215">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7"/>
            <p:cNvSpPr/>
            <p:nvPr/>
          </p:nvSpPr>
          <p:spPr>
            <a:xfrm>
              <a:off x="1876950" y="1708575"/>
              <a:ext cx="108325" cy="108300"/>
            </a:xfrm>
            <a:custGeom>
              <a:rect b="b" l="l" r="r" t="t"/>
              <a:pathLst>
                <a:path extrusionOk="0" h="4332" w="4333">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7"/>
            <p:cNvSpPr/>
            <p:nvPr/>
          </p:nvSpPr>
          <p:spPr>
            <a:xfrm>
              <a:off x="235300" y="1249325"/>
              <a:ext cx="253925" cy="318875"/>
            </a:xfrm>
            <a:custGeom>
              <a:rect b="b" l="l" r="r" t="t"/>
              <a:pathLst>
                <a:path extrusionOk="0" h="12755" w="10157">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7"/>
            <p:cNvSpPr/>
            <p:nvPr/>
          </p:nvSpPr>
          <p:spPr>
            <a:xfrm>
              <a:off x="410575" y="1001450"/>
              <a:ext cx="58175" cy="58175"/>
            </a:xfrm>
            <a:custGeom>
              <a:rect b="b" l="l" r="r" t="t"/>
              <a:pathLst>
                <a:path extrusionOk="0" h="2327" w="2327">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7"/>
            <p:cNvSpPr/>
            <p:nvPr/>
          </p:nvSpPr>
          <p:spPr>
            <a:xfrm>
              <a:off x="1268100" y="1294250"/>
              <a:ext cx="46550" cy="83450"/>
            </a:xfrm>
            <a:custGeom>
              <a:rect b="b" l="l" r="r" t="t"/>
              <a:pathLst>
                <a:path extrusionOk="0" h="3338" w="1862">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7"/>
            <p:cNvSpPr/>
            <p:nvPr/>
          </p:nvSpPr>
          <p:spPr>
            <a:xfrm>
              <a:off x="1220375" y="1265375"/>
              <a:ext cx="143200" cy="143200"/>
            </a:xfrm>
            <a:custGeom>
              <a:rect b="b" l="l" r="r" t="t"/>
              <a:pathLst>
                <a:path extrusionOk="0" h="5728" w="5728">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7"/>
            <p:cNvSpPr/>
            <p:nvPr/>
          </p:nvSpPr>
          <p:spPr>
            <a:xfrm>
              <a:off x="1189900" y="1234875"/>
              <a:ext cx="204575" cy="204575"/>
            </a:xfrm>
            <a:custGeom>
              <a:rect b="b" l="l" r="r" t="t"/>
              <a:pathLst>
                <a:path extrusionOk="0" h="8183" w="8183">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7"/>
            <p:cNvSpPr/>
            <p:nvPr/>
          </p:nvSpPr>
          <p:spPr>
            <a:xfrm>
              <a:off x="1034675" y="1179125"/>
              <a:ext cx="513400" cy="435200"/>
            </a:xfrm>
            <a:custGeom>
              <a:rect b="b" l="l" r="r" t="t"/>
              <a:pathLst>
                <a:path extrusionOk="0" h="17408" w="20536">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7"/>
            <p:cNvSpPr/>
            <p:nvPr/>
          </p:nvSpPr>
          <p:spPr>
            <a:xfrm>
              <a:off x="1274125" y="1493575"/>
              <a:ext cx="36125" cy="35725"/>
            </a:xfrm>
            <a:custGeom>
              <a:rect b="b" l="l" r="r" t="t"/>
              <a:pathLst>
                <a:path extrusionOk="0" h="1429" w="1445">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7"/>
            <p:cNvSpPr/>
            <p:nvPr/>
          </p:nvSpPr>
          <p:spPr>
            <a:xfrm>
              <a:off x="2066675" y="1476325"/>
              <a:ext cx="289200" cy="237475"/>
            </a:xfrm>
            <a:custGeom>
              <a:rect b="b" l="l" r="r" t="t"/>
              <a:pathLst>
                <a:path extrusionOk="0" h="9499" w="11568">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7"/>
            <p:cNvSpPr/>
            <p:nvPr/>
          </p:nvSpPr>
          <p:spPr>
            <a:xfrm>
              <a:off x="682925" y="858250"/>
              <a:ext cx="321700" cy="218625"/>
            </a:xfrm>
            <a:custGeom>
              <a:rect b="b" l="l" r="r" t="t"/>
              <a:pathLst>
                <a:path extrusionOk="0" h="8745" w="12868">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7"/>
            <p:cNvSpPr/>
            <p:nvPr/>
          </p:nvSpPr>
          <p:spPr>
            <a:xfrm>
              <a:off x="742675" y="858675"/>
              <a:ext cx="201375" cy="150425"/>
            </a:xfrm>
            <a:custGeom>
              <a:rect b="b" l="l" r="r" t="t"/>
              <a:pathLst>
                <a:path extrusionOk="0" h="6017" w="8055">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7"/>
            <p:cNvSpPr/>
            <p:nvPr/>
          </p:nvSpPr>
          <p:spPr>
            <a:xfrm>
              <a:off x="1722125" y="863075"/>
              <a:ext cx="416350" cy="384275"/>
            </a:xfrm>
            <a:custGeom>
              <a:rect b="b" l="l" r="r" t="t"/>
              <a:pathLst>
                <a:path extrusionOk="0" h="15371" w="16654">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7"/>
            <p:cNvSpPr/>
            <p:nvPr/>
          </p:nvSpPr>
          <p:spPr>
            <a:xfrm>
              <a:off x="1926275" y="1037950"/>
              <a:ext cx="142425" cy="10050"/>
            </a:xfrm>
            <a:custGeom>
              <a:rect b="b" l="l" r="r" t="t"/>
              <a:pathLst>
                <a:path extrusionOk="0" h="402" w="5697">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7"/>
            <p:cNvSpPr/>
            <p:nvPr/>
          </p:nvSpPr>
          <p:spPr>
            <a:xfrm>
              <a:off x="1926275" y="999450"/>
              <a:ext cx="142425" cy="10050"/>
            </a:xfrm>
            <a:custGeom>
              <a:rect b="b" l="l" r="r" t="t"/>
              <a:pathLst>
                <a:path extrusionOk="0" h="402" w="5697">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7"/>
            <p:cNvSpPr/>
            <p:nvPr/>
          </p:nvSpPr>
          <p:spPr>
            <a:xfrm>
              <a:off x="1926275" y="960550"/>
              <a:ext cx="142425" cy="10050"/>
            </a:xfrm>
            <a:custGeom>
              <a:rect b="b" l="l" r="r" t="t"/>
              <a:pathLst>
                <a:path extrusionOk="0" h="402" w="5697">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7"/>
            <p:cNvSpPr/>
            <p:nvPr/>
          </p:nvSpPr>
          <p:spPr>
            <a:xfrm>
              <a:off x="1802750" y="1121775"/>
              <a:ext cx="13250" cy="13250"/>
            </a:xfrm>
            <a:custGeom>
              <a:rect b="b" l="l" r="r" t="t"/>
              <a:pathLst>
                <a:path extrusionOk="0" h="530" w="53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7"/>
            <p:cNvSpPr/>
            <p:nvPr/>
          </p:nvSpPr>
          <p:spPr>
            <a:xfrm>
              <a:off x="1834425" y="1121775"/>
              <a:ext cx="13275" cy="13250"/>
            </a:xfrm>
            <a:custGeom>
              <a:rect b="b" l="l" r="r" t="t"/>
              <a:pathLst>
                <a:path extrusionOk="0" h="530" w="531">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7"/>
            <p:cNvSpPr/>
            <p:nvPr/>
          </p:nvSpPr>
          <p:spPr>
            <a:xfrm>
              <a:off x="5809600" y="4252250"/>
              <a:ext cx="320100" cy="316875"/>
            </a:xfrm>
            <a:custGeom>
              <a:rect b="b" l="l" r="r" t="t"/>
              <a:pathLst>
                <a:path extrusionOk="0" h="12675" w="12804">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7"/>
            <p:cNvSpPr/>
            <p:nvPr/>
          </p:nvSpPr>
          <p:spPr>
            <a:xfrm>
              <a:off x="238525" y="4091425"/>
              <a:ext cx="336925" cy="205775"/>
            </a:xfrm>
            <a:custGeom>
              <a:rect b="b" l="l" r="r" t="t"/>
              <a:pathLst>
                <a:path extrusionOk="0" h="8231" w="13477">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7"/>
            <p:cNvSpPr/>
            <p:nvPr/>
          </p:nvSpPr>
          <p:spPr>
            <a:xfrm>
              <a:off x="1318650" y="3944625"/>
              <a:ext cx="304850" cy="304850"/>
            </a:xfrm>
            <a:custGeom>
              <a:rect b="b" l="l" r="r" t="t"/>
              <a:pathLst>
                <a:path extrusionOk="0" h="12194" w="12194">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7"/>
            <p:cNvSpPr/>
            <p:nvPr/>
          </p:nvSpPr>
          <p:spPr>
            <a:xfrm>
              <a:off x="1241225" y="4305600"/>
              <a:ext cx="108325" cy="108325"/>
            </a:xfrm>
            <a:custGeom>
              <a:rect b="b" l="l" r="r" t="t"/>
              <a:pathLst>
                <a:path extrusionOk="0" h="4333" w="4333">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7"/>
            <p:cNvSpPr/>
            <p:nvPr/>
          </p:nvSpPr>
          <p:spPr>
            <a:xfrm>
              <a:off x="694950" y="4256275"/>
              <a:ext cx="108325" cy="108300"/>
            </a:xfrm>
            <a:custGeom>
              <a:rect b="b" l="l" r="r" t="t"/>
              <a:pathLst>
                <a:path extrusionOk="0" h="4332" w="4333">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7"/>
            <p:cNvSpPr/>
            <p:nvPr/>
          </p:nvSpPr>
          <p:spPr>
            <a:xfrm>
              <a:off x="1691650" y="4361750"/>
              <a:ext cx="104300" cy="104300"/>
            </a:xfrm>
            <a:custGeom>
              <a:rect b="b" l="l" r="r" t="t"/>
              <a:pathLst>
                <a:path extrusionOk="0" h="4172" w="4172">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7"/>
            <p:cNvSpPr/>
            <p:nvPr/>
          </p:nvSpPr>
          <p:spPr>
            <a:xfrm>
              <a:off x="1637500" y="4482075"/>
              <a:ext cx="212600" cy="111125"/>
            </a:xfrm>
            <a:custGeom>
              <a:rect b="b" l="l" r="r" t="t"/>
              <a:pathLst>
                <a:path extrusionOk="0" h="4445" w="8504">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7"/>
            <p:cNvSpPr/>
            <p:nvPr/>
          </p:nvSpPr>
          <p:spPr>
            <a:xfrm>
              <a:off x="1489100" y="4649325"/>
              <a:ext cx="104300" cy="104300"/>
            </a:xfrm>
            <a:custGeom>
              <a:rect b="b" l="l" r="r" t="t"/>
              <a:pathLst>
                <a:path extrusionOk="0" h="4172" w="4172">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7"/>
            <p:cNvSpPr/>
            <p:nvPr/>
          </p:nvSpPr>
          <p:spPr>
            <a:xfrm>
              <a:off x="1438975" y="4770450"/>
              <a:ext cx="204575" cy="77450"/>
            </a:xfrm>
            <a:custGeom>
              <a:rect b="b" l="l" r="r" t="t"/>
              <a:pathLst>
                <a:path extrusionOk="0" h="3098" w="8183">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7"/>
            <p:cNvSpPr/>
            <p:nvPr/>
          </p:nvSpPr>
          <p:spPr>
            <a:xfrm>
              <a:off x="1894200" y="4649325"/>
              <a:ext cx="104300" cy="104300"/>
            </a:xfrm>
            <a:custGeom>
              <a:rect b="b" l="l" r="r" t="t"/>
              <a:pathLst>
                <a:path extrusionOk="0" h="4172" w="4172">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7"/>
            <p:cNvSpPr/>
            <p:nvPr/>
          </p:nvSpPr>
          <p:spPr>
            <a:xfrm>
              <a:off x="1844075" y="4770450"/>
              <a:ext cx="204575" cy="77450"/>
            </a:xfrm>
            <a:custGeom>
              <a:rect b="b" l="l" r="r" t="t"/>
              <a:pathLst>
                <a:path extrusionOk="0" h="3098" w="8183">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7"/>
            <p:cNvSpPr/>
            <p:nvPr/>
          </p:nvSpPr>
          <p:spPr>
            <a:xfrm>
              <a:off x="1676000" y="4642100"/>
              <a:ext cx="137200" cy="159675"/>
            </a:xfrm>
            <a:custGeom>
              <a:rect b="b" l="l" r="r" t="t"/>
              <a:pathLst>
                <a:path extrusionOk="0" h="6387" w="5488">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7"/>
            <p:cNvSpPr/>
            <p:nvPr/>
          </p:nvSpPr>
          <p:spPr>
            <a:xfrm>
              <a:off x="719825" y="4782500"/>
              <a:ext cx="108300" cy="65400"/>
            </a:xfrm>
            <a:custGeom>
              <a:rect b="b" l="l" r="r" t="t"/>
              <a:pathLst>
                <a:path extrusionOk="0" h="2616" w="4332">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7"/>
            <p:cNvSpPr/>
            <p:nvPr/>
          </p:nvSpPr>
          <p:spPr>
            <a:xfrm>
              <a:off x="1092825" y="4500925"/>
              <a:ext cx="58175" cy="58175"/>
            </a:xfrm>
            <a:custGeom>
              <a:rect b="b" l="l" r="r" t="t"/>
              <a:pathLst>
                <a:path extrusionOk="0" h="2327" w="2327">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7"/>
            <p:cNvSpPr/>
            <p:nvPr/>
          </p:nvSpPr>
          <p:spPr>
            <a:xfrm>
              <a:off x="1613450" y="4239825"/>
              <a:ext cx="58175" cy="58175"/>
            </a:xfrm>
            <a:custGeom>
              <a:rect b="b" l="l" r="r" t="t"/>
              <a:pathLst>
                <a:path extrusionOk="0" h="2327" w="2327">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7"/>
            <p:cNvSpPr/>
            <p:nvPr/>
          </p:nvSpPr>
          <p:spPr>
            <a:xfrm>
              <a:off x="2160925" y="4605200"/>
              <a:ext cx="58175" cy="58200"/>
            </a:xfrm>
            <a:custGeom>
              <a:rect b="b" l="l" r="r" t="t"/>
              <a:pathLst>
                <a:path extrusionOk="0" h="2328" w="2327">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7"/>
            <p:cNvSpPr/>
            <p:nvPr/>
          </p:nvSpPr>
          <p:spPr>
            <a:xfrm>
              <a:off x="2094750" y="4163600"/>
              <a:ext cx="158050" cy="294425"/>
            </a:xfrm>
            <a:custGeom>
              <a:rect b="b" l="l" r="r" t="t"/>
              <a:pathLst>
                <a:path extrusionOk="0" h="11777" w="6322">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7"/>
            <p:cNvSpPr/>
            <p:nvPr/>
          </p:nvSpPr>
          <p:spPr>
            <a:xfrm>
              <a:off x="1114875" y="4691450"/>
              <a:ext cx="32925" cy="32100"/>
            </a:xfrm>
            <a:custGeom>
              <a:rect b="b" l="l" r="r" t="t"/>
              <a:pathLst>
                <a:path extrusionOk="0" h="1284" w="1317">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7"/>
            <p:cNvSpPr/>
            <p:nvPr/>
          </p:nvSpPr>
          <p:spPr>
            <a:xfrm>
              <a:off x="976100" y="4715100"/>
              <a:ext cx="149650" cy="132800"/>
            </a:xfrm>
            <a:custGeom>
              <a:rect b="b" l="l" r="r" t="t"/>
              <a:pathLst>
                <a:path extrusionOk="0" h="5312" w="5986">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7"/>
            <p:cNvSpPr/>
            <p:nvPr/>
          </p:nvSpPr>
          <p:spPr>
            <a:xfrm>
              <a:off x="903925" y="4648925"/>
              <a:ext cx="295225" cy="199775"/>
            </a:xfrm>
            <a:custGeom>
              <a:rect b="b" l="l" r="r" t="t"/>
              <a:pathLst>
                <a:path extrusionOk="0" h="7991" w="11809">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7"/>
            <p:cNvSpPr/>
            <p:nvPr/>
          </p:nvSpPr>
          <p:spPr>
            <a:xfrm>
              <a:off x="368875" y="4407475"/>
              <a:ext cx="319675" cy="317675"/>
            </a:xfrm>
            <a:custGeom>
              <a:rect b="b" l="l" r="r" t="t"/>
              <a:pathLst>
                <a:path extrusionOk="0" h="12707" w="12787">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7"/>
            <p:cNvSpPr/>
            <p:nvPr/>
          </p:nvSpPr>
          <p:spPr>
            <a:xfrm>
              <a:off x="2544350" y="909600"/>
              <a:ext cx="337350" cy="206175"/>
            </a:xfrm>
            <a:custGeom>
              <a:rect b="b" l="l" r="r" t="t"/>
              <a:pathLst>
                <a:path extrusionOk="0" h="8247" w="13494">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7"/>
            <p:cNvSpPr/>
            <p:nvPr/>
          </p:nvSpPr>
          <p:spPr>
            <a:xfrm>
              <a:off x="3624875" y="858675"/>
              <a:ext cx="304850" cy="208975"/>
            </a:xfrm>
            <a:custGeom>
              <a:rect b="b" l="l" r="r" t="t"/>
              <a:pathLst>
                <a:path extrusionOk="0" h="8359" w="12194">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7"/>
            <p:cNvSpPr/>
            <p:nvPr/>
          </p:nvSpPr>
          <p:spPr>
            <a:xfrm>
              <a:off x="3547475" y="1123775"/>
              <a:ext cx="108325" cy="108325"/>
            </a:xfrm>
            <a:custGeom>
              <a:rect b="b" l="l" r="r" t="t"/>
              <a:pathLst>
                <a:path extrusionOk="0" h="4333" w="4333">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7"/>
            <p:cNvSpPr/>
            <p:nvPr/>
          </p:nvSpPr>
          <p:spPr>
            <a:xfrm>
              <a:off x="3001200" y="1074850"/>
              <a:ext cx="108325" cy="108325"/>
            </a:xfrm>
            <a:custGeom>
              <a:rect b="b" l="l" r="r" t="t"/>
              <a:pathLst>
                <a:path extrusionOk="0" h="4333" w="4333">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7"/>
            <p:cNvSpPr/>
            <p:nvPr/>
          </p:nvSpPr>
          <p:spPr>
            <a:xfrm>
              <a:off x="3997900" y="1179525"/>
              <a:ext cx="104300" cy="104725"/>
            </a:xfrm>
            <a:custGeom>
              <a:rect b="b" l="l" r="r" t="t"/>
              <a:pathLst>
                <a:path extrusionOk="0" h="4189" w="4172">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7"/>
            <p:cNvSpPr/>
            <p:nvPr/>
          </p:nvSpPr>
          <p:spPr>
            <a:xfrm>
              <a:off x="3943750" y="1300250"/>
              <a:ext cx="212600" cy="111525"/>
            </a:xfrm>
            <a:custGeom>
              <a:rect b="b" l="l" r="r" t="t"/>
              <a:pathLst>
                <a:path extrusionOk="0" h="4461" w="8504">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7"/>
            <p:cNvSpPr/>
            <p:nvPr/>
          </p:nvSpPr>
          <p:spPr>
            <a:xfrm>
              <a:off x="3795350" y="1467900"/>
              <a:ext cx="104300" cy="104325"/>
            </a:xfrm>
            <a:custGeom>
              <a:rect b="b" l="l" r="r" t="t"/>
              <a:pathLst>
                <a:path extrusionOk="0" h="4173" w="4172">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7"/>
            <p:cNvSpPr/>
            <p:nvPr/>
          </p:nvSpPr>
          <p:spPr>
            <a:xfrm>
              <a:off x="3741200" y="1588250"/>
              <a:ext cx="212600" cy="111125"/>
            </a:xfrm>
            <a:custGeom>
              <a:rect b="b" l="l" r="r" t="t"/>
              <a:pathLst>
                <a:path extrusionOk="0" h="4445" w="8504">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7"/>
            <p:cNvSpPr/>
            <p:nvPr/>
          </p:nvSpPr>
          <p:spPr>
            <a:xfrm>
              <a:off x="4200050" y="1467900"/>
              <a:ext cx="104300" cy="104325"/>
            </a:xfrm>
            <a:custGeom>
              <a:rect b="b" l="l" r="r" t="t"/>
              <a:pathLst>
                <a:path extrusionOk="0" h="4173" w="4172">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7"/>
            <p:cNvSpPr/>
            <p:nvPr/>
          </p:nvSpPr>
          <p:spPr>
            <a:xfrm>
              <a:off x="4145900" y="1588650"/>
              <a:ext cx="212600" cy="111525"/>
            </a:xfrm>
            <a:custGeom>
              <a:rect b="b" l="l" r="r" t="t"/>
              <a:pathLst>
                <a:path extrusionOk="0" h="4461" w="8504">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7"/>
            <p:cNvSpPr/>
            <p:nvPr/>
          </p:nvSpPr>
          <p:spPr>
            <a:xfrm>
              <a:off x="3982250" y="1460300"/>
              <a:ext cx="137600" cy="160050"/>
            </a:xfrm>
            <a:custGeom>
              <a:rect b="b" l="l" r="r" t="t"/>
              <a:pathLst>
                <a:path extrusionOk="0" h="6402" w="5504">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7"/>
            <p:cNvSpPr/>
            <p:nvPr/>
          </p:nvSpPr>
          <p:spPr>
            <a:xfrm>
              <a:off x="3025675" y="1600675"/>
              <a:ext cx="108300" cy="108325"/>
            </a:xfrm>
            <a:custGeom>
              <a:rect b="b" l="l" r="r" t="t"/>
              <a:pathLst>
                <a:path extrusionOk="0" h="4333" w="4332">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7"/>
            <p:cNvSpPr/>
            <p:nvPr/>
          </p:nvSpPr>
          <p:spPr>
            <a:xfrm>
              <a:off x="3398675" y="1319900"/>
              <a:ext cx="58175" cy="58200"/>
            </a:xfrm>
            <a:custGeom>
              <a:rect b="b" l="l" r="r" t="t"/>
              <a:pathLst>
                <a:path extrusionOk="0" h="2328" w="2327">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7"/>
            <p:cNvSpPr/>
            <p:nvPr/>
          </p:nvSpPr>
          <p:spPr>
            <a:xfrm>
              <a:off x="3919675" y="1058400"/>
              <a:ext cx="58200" cy="58175"/>
            </a:xfrm>
            <a:custGeom>
              <a:rect b="b" l="l" r="r" t="t"/>
              <a:pathLst>
                <a:path extrusionOk="0" h="2327" w="2328">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7"/>
            <p:cNvSpPr/>
            <p:nvPr/>
          </p:nvSpPr>
          <p:spPr>
            <a:xfrm>
              <a:off x="4466775" y="1423800"/>
              <a:ext cx="57775" cy="58175"/>
            </a:xfrm>
            <a:custGeom>
              <a:rect b="b" l="l" r="r" t="t"/>
              <a:pathLst>
                <a:path extrusionOk="0" h="2327" w="2311">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7"/>
            <p:cNvSpPr/>
            <p:nvPr/>
          </p:nvSpPr>
          <p:spPr>
            <a:xfrm>
              <a:off x="4400575" y="982200"/>
              <a:ext cx="157675" cy="294025"/>
            </a:xfrm>
            <a:custGeom>
              <a:rect b="b" l="l" r="r" t="t"/>
              <a:pathLst>
                <a:path extrusionOk="0" h="11761" w="6307">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7"/>
            <p:cNvSpPr/>
            <p:nvPr/>
          </p:nvSpPr>
          <p:spPr>
            <a:xfrm>
              <a:off x="3421125" y="1510425"/>
              <a:ext cx="32125" cy="32125"/>
            </a:xfrm>
            <a:custGeom>
              <a:rect b="b" l="l" r="r" t="t"/>
              <a:pathLst>
                <a:path extrusionOk="0" h="1285" w="1285">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7"/>
            <p:cNvSpPr/>
            <p:nvPr/>
          </p:nvSpPr>
          <p:spPr>
            <a:xfrm>
              <a:off x="3281950" y="1533700"/>
              <a:ext cx="149225" cy="149225"/>
            </a:xfrm>
            <a:custGeom>
              <a:rect b="b" l="l" r="r" t="t"/>
              <a:pathLst>
                <a:path extrusionOk="0" h="5969" w="5969">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7"/>
            <p:cNvSpPr/>
            <p:nvPr/>
          </p:nvSpPr>
          <p:spPr>
            <a:xfrm>
              <a:off x="3208950" y="1466700"/>
              <a:ext cx="294425" cy="281200"/>
            </a:xfrm>
            <a:custGeom>
              <a:rect b="b" l="l" r="r" t="t"/>
              <a:pathLst>
                <a:path extrusionOk="0" h="11248" w="11777">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7"/>
            <p:cNvSpPr/>
            <p:nvPr/>
          </p:nvSpPr>
          <p:spPr>
            <a:xfrm>
              <a:off x="2676325" y="1225650"/>
              <a:ext cx="318875" cy="316900"/>
            </a:xfrm>
            <a:custGeom>
              <a:rect b="b" l="l" r="r" t="t"/>
              <a:pathLst>
                <a:path extrusionOk="0" h="12676" w="12755">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17"/>
          <p:cNvSpPr txBox="1"/>
          <p:nvPr>
            <p:ph type="title"/>
          </p:nvPr>
        </p:nvSpPr>
        <p:spPr>
          <a:xfrm>
            <a:off x="1117500" y="1485225"/>
            <a:ext cx="6909000" cy="1409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600"/>
              <a:buNone/>
              <a:defRPr sz="2400">
                <a:solidFill>
                  <a:srgbClr val="FFFFFF"/>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421" name="Google Shape;421;p17"/>
          <p:cNvSpPr/>
          <p:nvPr/>
        </p:nvSpPr>
        <p:spPr>
          <a:xfrm rot="10800000">
            <a:off x="-127130" y="-57893"/>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7"/>
          <p:cNvSpPr/>
          <p:nvPr/>
        </p:nvSpPr>
        <p:spPr>
          <a:xfrm>
            <a:off x="6180800" y="3759150"/>
            <a:ext cx="3166330"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7"/>
          <p:cNvSpPr txBox="1"/>
          <p:nvPr>
            <p:ph idx="1" type="subTitle"/>
          </p:nvPr>
        </p:nvSpPr>
        <p:spPr>
          <a:xfrm>
            <a:off x="3172425" y="3070650"/>
            <a:ext cx="2805000" cy="4602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b="1" sz="1600">
                <a:solidFill>
                  <a:schemeClr val="accent1"/>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0">
    <p:bg>
      <p:bgPr>
        <a:solidFill>
          <a:srgbClr val="FFFFFF"/>
        </a:solidFill>
      </p:bgPr>
    </p:bg>
    <p:spTree>
      <p:nvGrpSpPr>
        <p:cNvPr id="424" name="Shape 424"/>
        <p:cNvGrpSpPr/>
        <p:nvPr/>
      </p:nvGrpSpPr>
      <p:grpSpPr>
        <a:xfrm>
          <a:off x="0" y="0"/>
          <a:ext cx="0" cy="0"/>
          <a:chOff x="0" y="0"/>
          <a:chExt cx="0" cy="0"/>
        </a:xfrm>
      </p:grpSpPr>
      <p:sp>
        <p:nvSpPr>
          <p:cNvPr id="425" name="Google Shape;425;p18"/>
          <p:cNvSpPr/>
          <p:nvPr/>
        </p:nvSpPr>
        <p:spPr>
          <a:xfrm rot="10800000">
            <a:off x="-1530000" y="-99300"/>
            <a:ext cx="6658613" cy="5342109"/>
          </a:xfrm>
          <a:custGeom>
            <a:rect b="b" l="l" r="r" t="t"/>
            <a:pathLst>
              <a:path extrusionOk="0" h="209803" w="244892">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8"/>
          <p:cNvSpPr/>
          <p:nvPr/>
        </p:nvSpPr>
        <p:spPr>
          <a:xfrm>
            <a:off x="6049322" y="3781046"/>
            <a:ext cx="3216250" cy="146490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8"/>
          <p:cNvSpPr/>
          <p:nvPr/>
        </p:nvSpPr>
        <p:spPr>
          <a:xfrm rot="10800000">
            <a:off x="-180" y="-76"/>
            <a:ext cx="4186830" cy="190697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8"/>
          <p:cNvSpPr txBox="1"/>
          <p:nvPr>
            <p:ph type="title"/>
          </p:nvPr>
        </p:nvSpPr>
        <p:spPr>
          <a:xfrm>
            <a:off x="650225" y="2173250"/>
            <a:ext cx="2917800" cy="1092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200"/>
              <a:buNone/>
              <a:defRPr sz="2400">
                <a:solidFill>
                  <a:srgbClr val="FFFFFF"/>
                </a:solidFill>
              </a:defRPr>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29" name="Google Shape;429;p18"/>
          <p:cNvSpPr txBox="1"/>
          <p:nvPr>
            <p:ph idx="1" type="subTitle"/>
          </p:nvPr>
        </p:nvSpPr>
        <p:spPr>
          <a:xfrm>
            <a:off x="5573400" y="775950"/>
            <a:ext cx="2001600" cy="5445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1800"/>
              <a:buNone/>
              <a:defRPr b="1" sz="1600">
                <a:solidFill>
                  <a:schemeClr val="accent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430" name="Google Shape;430;p18"/>
          <p:cNvSpPr txBox="1"/>
          <p:nvPr>
            <p:ph idx="2" type="subTitle"/>
          </p:nvPr>
        </p:nvSpPr>
        <p:spPr>
          <a:xfrm>
            <a:off x="5573400" y="2136725"/>
            <a:ext cx="2917800" cy="5733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1800"/>
              <a:buNone/>
              <a:defRPr b="1" sz="1600">
                <a:solidFill>
                  <a:schemeClr val="accent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431" name="Google Shape;431;p18"/>
          <p:cNvSpPr txBox="1"/>
          <p:nvPr>
            <p:ph idx="3" type="subTitle"/>
          </p:nvPr>
        </p:nvSpPr>
        <p:spPr>
          <a:xfrm>
            <a:off x="5573400" y="3514375"/>
            <a:ext cx="2783100" cy="6129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1800"/>
              <a:buNone/>
              <a:defRPr b="1" sz="1600">
                <a:solidFill>
                  <a:schemeClr val="accent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432" name="Google Shape;432;p18"/>
          <p:cNvSpPr txBox="1"/>
          <p:nvPr>
            <p:ph idx="4" type="subTitle"/>
          </p:nvPr>
        </p:nvSpPr>
        <p:spPr>
          <a:xfrm>
            <a:off x="5573400" y="1104175"/>
            <a:ext cx="2968800" cy="74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lt1"/>
              </a:buClr>
              <a:buSzPts val="1400"/>
              <a:buFont typeface="Poppins Medium"/>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433" name="Google Shape;433;p18"/>
          <p:cNvSpPr txBox="1"/>
          <p:nvPr>
            <p:ph idx="5" type="subTitle"/>
          </p:nvPr>
        </p:nvSpPr>
        <p:spPr>
          <a:xfrm>
            <a:off x="5573400" y="2490500"/>
            <a:ext cx="3048300" cy="504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lt1"/>
              </a:buClr>
              <a:buSzPts val="1400"/>
              <a:buFont typeface="Poppins Medium"/>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434" name="Google Shape;434;p18"/>
          <p:cNvSpPr txBox="1"/>
          <p:nvPr>
            <p:ph idx="6" type="subTitle"/>
          </p:nvPr>
        </p:nvSpPr>
        <p:spPr>
          <a:xfrm>
            <a:off x="5573400" y="3908300"/>
            <a:ext cx="3119100" cy="573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lt1"/>
              </a:buClr>
              <a:buSzPts val="1400"/>
              <a:buFont typeface="Poppins Medium"/>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35" name="Shape 435"/>
        <p:cNvGrpSpPr/>
        <p:nvPr/>
      </p:nvGrpSpPr>
      <p:grpSpPr>
        <a:xfrm>
          <a:off x="0" y="0"/>
          <a:ext cx="0" cy="0"/>
          <a:chOff x="0" y="0"/>
          <a:chExt cx="0" cy="0"/>
        </a:xfrm>
      </p:grpSpPr>
      <p:grpSp>
        <p:nvGrpSpPr>
          <p:cNvPr id="436" name="Google Shape;436;p19"/>
          <p:cNvGrpSpPr/>
          <p:nvPr/>
        </p:nvGrpSpPr>
        <p:grpSpPr>
          <a:xfrm>
            <a:off x="3731015" y="-1224453"/>
            <a:ext cx="6943435" cy="7011795"/>
            <a:chOff x="4829603" y="195829"/>
            <a:chExt cx="4569853" cy="4614844"/>
          </a:xfrm>
        </p:grpSpPr>
        <p:sp>
          <p:nvSpPr>
            <p:cNvPr id="437" name="Google Shape;437;p19"/>
            <p:cNvSpPr/>
            <p:nvPr/>
          </p:nvSpPr>
          <p:spPr>
            <a:xfrm>
              <a:off x="4830281" y="195829"/>
              <a:ext cx="4568496" cy="4614844"/>
            </a:xfrm>
            <a:custGeom>
              <a:rect b="b" l="l" r="r" t="t"/>
              <a:pathLst>
                <a:path extrusionOk="0" h="207502" w="205418">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9"/>
            <p:cNvSpPr/>
            <p:nvPr/>
          </p:nvSpPr>
          <p:spPr>
            <a:xfrm>
              <a:off x="4829603" y="195829"/>
              <a:ext cx="4569853" cy="4614844"/>
            </a:xfrm>
            <a:custGeom>
              <a:rect b="b" l="l" r="r" t="t"/>
              <a:pathLst>
                <a:path extrusionOk="0" h="207502" w="205479">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9" name="Google Shape;439;p19"/>
          <p:cNvSpPr/>
          <p:nvPr/>
        </p:nvSpPr>
        <p:spPr>
          <a:xfrm>
            <a:off x="-70875" y="-26200"/>
            <a:ext cx="5014261" cy="5197294"/>
          </a:xfrm>
          <a:custGeom>
            <a:rect b="b" l="l" r="r" t="t"/>
            <a:pathLst>
              <a:path extrusionOk="0" h="173808" w="167687">
                <a:moveTo>
                  <a:pt x="954" y="1"/>
                </a:moveTo>
                <a:cubicBezTo>
                  <a:pt x="600" y="1"/>
                  <a:pt x="280" y="9"/>
                  <a:pt x="0" y="21"/>
                </a:cubicBezTo>
                <a:lnTo>
                  <a:pt x="0" y="30969"/>
                </a:lnTo>
                <a:lnTo>
                  <a:pt x="0" y="86880"/>
                </a:lnTo>
                <a:lnTo>
                  <a:pt x="0" y="86912"/>
                </a:lnTo>
                <a:lnTo>
                  <a:pt x="0" y="142840"/>
                </a:lnTo>
                <a:lnTo>
                  <a:pt x="0" y="173787"/>
                </a:lnTo>
                <a:cubicBezTo>
                  <a:pt x="280" y="173800"/>
                  <a:pt x="600" y="173808"/>
                  <a:pt x="954" y="173808"/>
                </a:cubicBezTo>
                <a:cubicBezTo>
                  <a:pt x="5277" y="173808"/>
                  <a:pt x="14632" y="172585"/>
                  <a:pt x="17969" y="162397"/>
                </a:cubicBezTo>
                <a:cubicBezTo>
                  <a:pt x="20925" y="153355"/>
                  <a:pt x="28504" y="151874"/>
                  <a:pt x="33151" y="151874"/>
                </a:cubicBezTo>
                <a:cubicBezTo>
                  <a:pt x="35413" y="151874"/>
                  <a:pt x="36980" y="152225"/>
                  <a:pt x="36980" y="152225"/>
                </a:cubicBezTo>
                <a:cubicBezTo>
                  <a:pt x="36980" y="152225"/>
                  <a:pt x="41083" y="153482"/>
                  <a:pt x="46552" y="153482"/>
                </a:cubicBezTo>
                <a:cubicBezTo>
                  <a:pt x="53346" y="153482"/>
                  <a:pt x="62248" y="151542"/>
                  <a:pt x="68008" y="142840"/>
                </a:cubicBezTo>
                <a:cubicBezTo>
                  <a:pt x="68008" y="142840"/>
                  <a:pt x="70635" y="136687"/>
                  <a:pt x="77941" y="136687"/>
                </a:cubicBezTo>
                <a:cubicBezTo>
                  <a:pt x="79143" y="136687"/>
                  <a:pt x="80471" y="136853"/>
                  <a:pt x="81934" y="137240"/>
                </a:cubicBezTo>
                <a:cubicBezTo>
                  <a:pt x="90344" y="139463"/>
                  <a:pt x="99955" y="147363"/>
                  <a:pt x="112277" y="147363"/>
                </a:cubicBezTo>
                <a:cubicBezTo>
                  <a:pt x="115163" y="147363"/>
                  <a:pt x="118198" y="146929"/>
                  <a:pt x="121401" y="145888"/>
                </a:cubicBezTo>
                <a:cubicBezTo>
                  <a:pt x="131508" y="142599"/>
                  <a:pt x="136674" y="134272"/>
                  <a:pt x="139177" y="128144"/>
                </a:cubicBezTo>
                <a:cubicBezTo>
                  <a:pt x="140493" y="124887"/>
                  <a:pt x="141054" y="121373"/>
                  <a:pt x="140974" y="117844"/>
                </a:cubicBezTo>
                <a:cubicBezTo>
                  <a:pt x="140878" y="114122"/>
                  <a:pt x="142017" y="108057"/>
                  <a:pt x="150183" y="106405"/>
                </a:cubicBezTo>
                <a:cubicBezTo>
                  <a:pt x="162199" y="103998"/>
                  <a:pt x="167349" y="96073"/>
                  <a:pt x="167686" y="86912"/>
                </a:cubicBezTo>
                <a:cubicBezTo>
                  <a:pt x="167365" y="77767"/>
                  <a:pt x="162215" y="69826"/>
                  <a:pt x="150183" y="67387"/>
                </a:cubicBezTo>
                <a:cubicBezTo>
                  <a:pt x="142017" y="65719"/>
                  <a:pt x="140878" y="59670"/>
                  <a:pt x="140974" y="55948"/>
                </a:cubicBezTo>
                <a:cubicBezTo>
                  <a:pt x="141086" y="52435"/>
                  <a:pt x="140525" y="48921"/>
                  <a:pt x="139177" y="45648"/>
                </a:cubicBezTo>
                <a:cubicBezTo>
                  <a:pt x="136674" y="39504"/>
                  <a:pt x="131508" y="31193"/>
                  <a:pt x="121401" y="27904"/>
                </a:cubicBezTo>
                <a:cubicBezTo>
                  <a:pt x="118194" y="26859"/>
                  <a:pt x="115155" y="26424"/>
                  <a:pt x="112266" y="26424"/>
                </a:cubicBezTo>
                <a:cubicBezTo>
                  <a:pt x="99949" y="26424"/>
                  <a:pt x="90342" y="34330"/>
                  <a:pt x="81934" y="36552"/>
                </a:cubicBezTo>
                <a:cubicBezTo>
                  <a:pt x="80471" y="36939"/>
                  <a:pt x="79143" y="37106"/>
                  <a:pt x="77941" y="37106"/>
                </a:cubicBezTo>
                <a:cubicBezTo>
                  <a:pt x="70635" y="37106"/>
                  <a:pt x="68008" y="30953"/>
                  <a:pt x="68008" y="30953"/>
                </a:cubicBezTo>
                <a:lnTo>
                  <a:pt x="67976" y="30953"/>
                </a:lnTo>
                <a:cubicBezTo>
                  <a:pt x="62220" y="22269"/>
                  <a:pt x="53316" y="20335"/>
                  <a:pt x="46526" y="20335"/>
                </a:cubicBezTo>
                <a:cubicBezTo>
                  <a:pt x="41071" y="20335"/>
                  <a:pt x="36980" y="21583"/>
                  <a:pt x="36980" y="21583"/>
                </a:cubicBezTo>
                <a:cubicBezTo>
                  <a:pt x="36980" y="21583"/>
                  <a:pt x="35421" y="21931"/>
                  <a:pt x="33168" y="21931"/>
                </a:cubicBezTo>
                <a:cubicBezTo>
                  <a:pt x="28523" y="21931"/>
                  <a:pt x="20929" y="20454"/>
                  <a:pt x="17969" y="11412"/>
                </a:cubicBezTo>
                <a:cubicBezTo>
                  <a:pt x="14632" y="1224"/>
                  <a:pt x="5277"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9"/>
          <p:cNvSpPr/>
          <p:nvPr/>
        </p:nvSpPr>
        <p:spPr>
          <a:xfrm>
            <a:off x="1438197" y="-34445"/>
            <a:ext cx="66599" cy="5781"/>
          </a:xfrm>
          <a:custGeom>
            <a:rect b="b" l="l" r="r" t="t"/>
            <a:pathLst>
              <a:path extrusionOk="0" h="177" w="2039">
                <a:moveTo>
                  <a:pt x="1" y="0"/>
                </a:moveTo>
                <a:cubicBezTo>
                  <a:pt x="322" y="128"/>
                  <a:pt x="675" y="176"/>
                  <a:pt x="1012" y="176"/>
                </a:cubicBezTo>
                <a:cubicBezTo>
                  <a:pt x="1349" y="176"/>
                  <a:pt x="1718" y="128"/>
                  <a:pt x="2039" y="0"/>
                </a:cubicBezTo>
                <a:close/>
              </a:path>
            </a:pathLst>
          </a:custGeom>
          <a:solidFill>
            <a:srgbClr val="FF8D00">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9"/>
          <p:cNvSpPr txBox="1"/>
          <p:nvPr>
            <p:ph type="title"/>
          </p:nvPr>
        </p:nvSpPr>
        <p:spPr>
          <a:xfrm>
            <a:off x="626900" y="2089125"/>
            <a:ext cx="2231700" cy="523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1"/>
              </a:buClr>
              <a:buSzPts val="2600"/>
              <a:buNone/>
              <a:defRPr sz="2400">
                <a:solidFill>
                  <a:schemeClr val="accent2"/>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42" name="Google Shape;442;p19"/>
          <p:cNvSpPr txBox="1"/>
          <p:nvPr>
            <p:ph idx="1" type="subTitle"/>
          </p:nvPr>
        </p:nvSpPr>
        <p:spPr>
          <a:xfrm>
            <a:off x="626900" y="2612925"/>
            <a:ext cx="3382200" cy="7638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6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443" name="Google Shape;443;p19"/>
          <p:cNvSpPr txBox="1"/>
          <p:nvPr>
            <p:ph idx="2" type="title"/>
          </p:nvPr>
        </p:nvSpPr>
        <p:spPr>
          <a:xfrm>
            <a:off x="626900" y="1435400"/>
            <a:ext cx="1389000" cy="798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2"/>
              </a:buClr>
              <a:buSzPts val="12000"/>
              <a:buNone/>
              <a:defRPr sz="4000">
                <a:solidFill>
                  <a:schemeClr val="dk2"/>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4" name="Shape 444"/>
        <p:cNvGrpSpPr/>
        <p:nvPr/>
      </p:nvGrpSpPr>
      <p:grpSpPr>
        <a:xfrm>
          <a:off x="0" y="0"/>
          <a:ext cx="0" cy="0"/>
          <a:chOff x="0" y="0"/>
          <a:chExt cx="0" cy="0"/>
        </a:xfrm>
      </p:grpSpPr>
      <p:grpSp>
        <p:nvGrpSpPr>
          <p:cNvPr id="445" name="Google Shape;445;p20"/>
          <p:cNvGrpSpPr/>
          <p:nvPr/>
        </p:nvGrpSpPr>
        <p:grpSpPr>
          <a:xfrm>
            <a:off x="-326225" y="144049"/>
            <a:ext cx="9783301" cy="5237951"/>
            <a:chOff x="-326225" y="144049"/>
            <a:chExt cx="9783301" cy="5237951"/>
          </a:xfrm>
        </p:grpSpPr>
        <p:sp>
          <p:nvSpPr>
            <p:cNvPr id="446" name="Google Shape;446;p20"/>
            <p:cNvSpPr/>
            <p:nvPr/>
          </p:nvSpPr>
          <p:spPr>
            <a:xfrm>
              <a:off x="-313076" y="144049"/>
              <a:ext cx="9770152" cy="2949353"/>
            </a:xfrm>
            <a:custGeom>
              <a:rect b="b" l="l" r="r" t="t"/>
              <a:pathLst>
                <a:path extrusionOk="0" h="86188" w="28551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0"/>
            <p:cNvSpPr/>
            <p:nvPr/>
          </p:nvSpPr>
          <p:spPr>
            <a:xfrm>
              <a:off x="-326225" y="2899200"/>
              <a:ext cx="9779700" cy="2482800"/>
            </a:xfrm>
            <a:prstGeom prst="rect">
              <a:avLst/>
            </a:pr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20"/>
          <p:cNvSpPr txBox="1"/>
          <p:nvPr>
            <p:ph type="title"/>
          </p:nvPr>
        </p:nvSpPr>
        <p:spPr>
          <a:xfrm>
            <a:off x="1399650" y="510800"/>
            <a:ext cx="6344700" cy="505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2400">
                <a:solidFill>
                  <a:schemeClr val="accent2"/>
                </a:solidFill>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49" name="Google Shape;449;p20"/>
          <p:cNvSpPr txBox="1"/>
          <p:nvPr>
            <p:ph idx="1" type="body"/>
          </p:nvPr>
        </p:nvSpPr>
        <p:spPr>
          <a:xfrm>
            <a:off x="834900" y="2938525"/>
            <a:ext cx="7474200" cy="16512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400">
                <a:solidFill>
                  <a:srgbClr val="FFFFFF"/>
                </a:solidFill>
              </a:defRPr>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50" name="Google Shape;45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1" name="Shape 451"/>
        <p:cNvGrpSpPr/>
        <p:nvPr/>
      </p:nvGrpSpPr>
      <p:grpSpPr>
        <a:xfrm>
          <a:off x="0" y="0"/>
          <a:ext cx="0" cy="0"/>
          <a:chOff x="0" y="0"/>
          <a:chExt cx="0" cy="0"/>
        </a:xfrm>
      </p:grpSpPr>
      <p:sp>
        <p:nvSpPr>
          <p:cNvPr id="452" name="Google Shape;452;p21"/>
          <p:cNvSpPr txBox="1"/>
          <p:nvPr>
            <p:ph idx="1" type="subTitle"/>
          </p:nvPr>
        </p:nvSpPr>
        <p:spPr>
          <a:xfrm>
            <a:off x="953650" y="3366825"/>
            <a:ext cx="3120300" cy="8388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lvl1pPr>
            <a:lvl2pPr lvl="1" rtl="0" algn="ctr">
              <a:lnSpc>
                <a:spcPct val="115000"/>
              </a:lnSpc>
              <a:spcBef>
                <a:spcPts val="1600"/>
              </a:spcBef>
              <a:spcAft>
                <a:spcPts val="0"/>
              </a:spcAft>
              <a:buSzPts val="1400"/>
              <a:buNone/>
              <a:defRPr sz="1400"/>
            </a:lvl2pPr>
            <a:lvl3pPr lvl="2" rtl="0" algn="ctr">
              <a:lnSpc>
                <a:spcPct val="115000"/>
              </a:lnSpc>
              <a:spcBef>
                <a:spcPts val="1600"/>
              </a:spcBef>
              <a:spcAft>
                <a:spcPts val="0"/>
              </a:spcAft>
              <a:buSzPts val="1400"/>
              <a:buNone/>
              <a:defRPr sz="1400"/>
            </a:lvl3pPr>
            <a:lvl4pPr lvl="3" rtl="0" algn="ctr">
              <a:lnSpc>
                <a:spcPct val="115000"/>
              </a:lnSpc>
              <a:spcBef>
                <a:spcPts val="1600"/>
              </a:spcBef>
              <a:spcAft>
                <a:spcPts val="0"/>
              </a:spcAft>
              <a:buSzPts val="1400"/>
              <a:buNone/>
              <a:defRPr sz="1400"/>
            </a:lvl4pPr>
            <a:lvl5pPr lvl="4" rtl="0" algn="ctr">
              <a:lnSpc>
                <a:spcPct val="115000"/>
              </a:lnSpc>
              <a:spcBef>
                <a:spcPts val="1600"/>
              </a:spcBef>
              <a:spcAft>
                <a:spcPts val="0"/>
              </a:spcAft>
              <a:buSzPts val="1400"/>
              <a:buNone/>
              <a:defRPr sz="1400"/>
            </a:lvl5pPr>
            <a:lvl6pPr lvl="5" rtl="0" algn="ctr">
              <a:lnSpc>
                <a:spcPct val="115000"/>
              </a:lnSpc>
              <a:spcBef>
                <a:spcPts val="1600"/>
              </a:spcBef>
              <a:spcAft>
                <a:spcPts val="0"/>
              </a:spcAft>
              <a:buSzPts val="1400"/>
              <a:buNone/>
              <a:defRPr sz="1400"/>
            </a:lvl6pPr>
            <a:lvl7pPr lvl="6" rtl="0" algn="ctr">
              <a:lnSpc>
                <a:spcPct val="115000"/>
              </a:lnSpc>
              <a:spcBef>
                <a:spcPts val="1600"/>
              </a:spcBef>
              <a:spcAft>
                <a:spcPts val="0"/>
              </a:spcAft>
              <a:buSzPts val="1400"/>
              <a:buNone/>
              <a:defRPr sz="1400"/>
            </a:lvl7pPr>
            <a:lvl8pPr lvl="7" rtl="0" algn="ctr">
              <a:lnSpc>
                <a:spcPct val="115000"/>
              </a:lnSpc>
              <a:spcBef>
                <a:spcPts val="1600"/>
              </a:spcBef>
              <a:spcAft>
                <a:spcPts val="0"/>
              </a:spcAft>
              <a:buSzPts val="1400"/>
              <a:buNone/>
              <a:defRPr sz="1400"/>
            </a:lvl8pPr>
            <a:lvl9pPr lvl="8" rtl="0" algn="ctr">
              <a:lnSpc>
                <a:spcPct val="115000"/>
              </a:lnSpc>
              <a:spcBef>
                <a:spcPts val="1600"/>
              </a:spcBef>
              <a:spcAft>
                <a:spcPts val="1600"/>
              </a:spcAft>
              <a:buSzPts val="1400"/>
              <a:buNone/>
              <a:defRPr sz="1400"/>
            </a:lvl9pPr>
          </a:lstStyle>
          <a:p/>
        </p:txBody>
      </p:sp>
      <p:sp>
        <p:nvSpPr>
          <p:cNvPr id="453" name="Google Shape;453;p21"/>
          <p:cNvSpPr txBox="1"/>
          <p:nvPr>
            <p:ph type="title"/>
          </p:nvPr>
        </p:nvSpPr>
        <p:spPr>
          <a:xfrm>
            <a:off x="1398825" y="3003425"/>
            <a:ext cx="22326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600"/>
              <a:buNone/>
              <a:defRPr i="0" sz="1600">
                <a:solidFill>
                  <a:schemeClr val="accent2"/>
                </a:solidFill>
              </a:defRPr>
            </a:lvl1pPr>
            <a:lvl2pPr lvl="1" rtl="0" algn="ctr">
              <a:lnSpc>
                <a:spcPct val="100000"/>
              </a:lnSpc>
              <a:spcBef>
                <a:spcPts val="0"/>
              </a:spcBef>
              <a:spcAft>
                <a:spcPts val="0"/>
              </a:spcAft>
              <a:buClr>
                <a:srgbClr val="FFC39F"/>
              </a:buClr>
              <a:buSzPts val="1600"/>
              <a:buNone/>
              <a:defRPr sz="1600">
                <a:solidFill>
                  <a:srgbClr val="FFC39F"/>
                </a:solidFill>
              </a:defRPr>
            </a:lvl2pPr>
            <a:lvl3pPr lvl="2" rtl="0" algn="ctr">
              <a:lnSpc>
                <a:spcPct val="100000"/>
              </a:lnSpc>
              <a:spcBef>
                <a:spcPts val="0"/>
              </a:spcBef>
              <a:spcAft>
                <a:spcPts val="0"/>
              </a:spcAft>
              <a:buClr>
                <a:srgbClr val="FFC39F"/>
              </a:buClr>
              <a:buSzPts val="1600"/>
              <a:buNone/>
              <a:defRPr sz="1600">
                <a:solidFill>
                  <a:srgbClr val="FFC39F"/>
                </a:solidFill>
              </a:defRPr>
            </a:lvl3pPr>
            <a:lvl4pPr lvl="3" rtl="0" algn="ctr">
              <a:lnSpc>
                <a:spcPct val="100000"/>
              </a:lnSpc>
              <a:spcBef>
                <a:spcPts val="0"/>
              </a:spcBef>
              <a:spcAft>
                <a:spcPts val="0"/>
              </a:spcAft>
              <a:buClr>
                <a:srgbClr val="FFC39F"/>
              </a:buClr>
              <a:buSzPts val="1600"/>
              <a:buNone/>
              <a:defRPr sz="1600">
                <a:solidFill>
                  <a:srgbClr val="FFC39F"/>
                </a:solidFill>
              </a:defRPr>
            </a:lvl4pPr>
            <a:lvl5pPr lvl="4" rtl="0" algn="ctr">
              <a:lnSpc>
                <a:spcPct val="100000"/>
              </a:lnSpc>
              <a:spcBef>
                <a:spcPts val="0"/>
              </a:spcBef>
              <a:spcAft>
                <a:spcPts val="0"/>
              </a:spcAft>
              <a:buClr>
                <a:srgbClr val="FFC39F"/>
              </a:buClr>
              <a:buSzPts val="1600"/>
              <a:buNone/>
              <a:defRPr sz="1600">
                <a:solidFill>
                  <a:srgbClr val="FFC39F"/>
                </a:solidFill>
              </a:defRPr>
            </a:lvl5pPr>
            <a:lvl6pPr lvl="5" rtl="0" algn="ctr">
              <a:lnSpc>
                <a:spcPct val="100000"/>
              </a:lnSpc>
              <a:spcBef>
                <a:spcPts val="0"/>
              </a:spcBef>
              <a:spcAft>
                <a:spcPts val="0"/>
              </a:spcAft>
              <a:buClr>
                <a:srgbClr val="FFC39F"/>
              </a:buClr>
              <a:buSzPts val="1600"/>
              <a:buNone/>
              <a:defRPr sz="1600">
                <a:solidFill>
                  <a:srgbClr val="FFC39F"/>
                </a:solidFill>
              </a:defRPr>
            </a:lvl6pPr>
            <a:lvl7pPr lvl="6" rtl="0" algn="ctr">
              <a:lnSpc>
                <a:spcPct val="100000"/>
              </a:lnSpc>
              <a:spcBef>
                <a:spcPts val="0"/>
              </a:spcBef>
              <a:spcAft>
                <a:spcPts val="0"/>
              </a:spcAft>
              <a:buClr>
                <a:srgbClr val="FFC39F"/>
              </a:buClr>
              <a:buSzPts val="1600"/>
              <a:buNone/>
              <a:defRPr sz="1600">
                <a:solidFill>
                  <a:srgbClr val="FFC39F"/>
                </a:solidFill>
              </a:defRPr>
            </a:lvl7pPr>
            <a:lvl8pPr lvl="7" rtl="0" algn="ctr">
              <a:lnSpc>
                <a:spcPct val="100000"/>
              </a:lnSpc>
              <a:spcBef>
                <a:spcPts val="0"/>
              </a:spcBef>
              <a:spcAft>
                <a:spcPts val="0"/>
              </a:spcAft>
              <a:buClr>
                <a:srgbClr val="FFC39F"/>
              </a:buClr>
              <a:buSzPts val="1600"/>
              <a:buNone/>
              <a:defRPr sz="1600">
                <a:solidFill>
                  <a:srgbClr val="FFC39F"/>
                </a:solidFill>
              </a:defRPr>
            </a:lvl8pPr>
            <a:lvl9pPr lvl="8" rtl="0" algn="ctr">
              <a:lnSpc>
                <a:spcPct val="100000"/>
              </a:lnSpc>
              <a:spcBef>
                <a:spcPts val="0"/>
              </a:spcBef>
              <a:spcAft>
                <a:spcPts val="0"/>
              </a:spcAft>
              <a:buClr>
                <a:srgbClr val="FFC39F"/>
              </a:buClr>
              <a:buSzPts val="1600"/>
              <a:buNone/>
              <a:defRPr sz="1600">
                <a:solidFill>
                  <a:srgbClr val="FFC39F"/>
                </a:solidFill>
              </a:defRPr>
            </a:lvl9pPr>
          </a:lstStyle>
          <a:p/>
        </p:txBody>
      </p:sp>
      <p:sp>
        <p:nvSpPr>
          <p:cNvPr id="454" name="Google Shape;454;p21"/>
          <p:cNvSpPr txBox="1"/>
          <p:nvPr>
            <p:ph idx="2" type="subTitle"/>
          </p:nvPr>
        </p:nvSpPr>
        <p:spPr>
          <a:xfrm>
            <a:off x="5066225" y="3366825"/>
            <a:ext cx="3120300" cy="8388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lvl1pPr>
            <a:lvl2pPr lvl="1" rtl="0" algn="ctr">
              <a:lnSpc>
                <a:spcPct val="115000"/>
              </a:lnSpc>
              <a:spcBef>
                <a:spcPts val="1600"/>
              </a:spcBef>
              <a:spcAft>
                <a:spcPts val="0"/>
              </a:spcAft>
              <a:buSzPts val="1400"/>
              <a:buNone/>
              <a:defRPr sz="1400"/>
            </a:lvl2pPr>
            <a:lvl3pPr lvl="2" rtl="0" algn="ctr">
              <a:lnSpc>
                <a:spcPct val="115000"/>
              </a:lnSpc>
              <a:spcBef>
                <a:spcPts val="1600"/>
              </a:spcBef>
              <a:spcAft>
                <a:spcPts val="0"/>
              </a:spcAft>
              <a:buSzPts val="1400"/>
              <a:buNone/>
              <a:defRPr sz="1400"/>
            </a:lvl3pPr>
            <a:lvl4pPr lvl="3" rtl="0" algn="ctr">
              <a:lnSpc>
                <a:spcPct val="115000"/>
              </a:lnSpc>
              <a:spcBef>
                <a:spcPts val="1600"/>
              </a:spcBef>
              <a:spcAft>
                <a:spcPts val="0"/>
              </a:spcAft>
              <a:buSzPts val="1400"/>
              <a:buNone/>
              <a:defRPr sz="1400"/>
            </a:lvl4pPr>
            <a:lvl5pPr lvl="4" rtl="0" algn="ctr">
              <a:lnSpc>
                <a:spcPct val="115000"/>
              </a:lnSpc>
              <a:spcBef>
                <a:spcPts val="1600"/>
              </a:spcBef>
              <a:spcAft>
                <a:spcPts val="0"/>
              </a:spcAft>
              <a:buSzPts val="1400"/>
              <a:buNone/>
              <a:defRPr sz="1400"/>
            </a:lvl5pPr>
            <a:lvl6pPr lvl="5" rtl="0" algn="ctr">
              <a:lnSpc>
                <a:spcPct val="115000"/>
              </a:lnSpc>
              <a:spcBef>
                <a:spcPts val="1600"/>
              </a:spcBef>
              <a:spcAft>
                <a:spcPts val="0"/>
              </a:spcAft>
              <a:buSzPts val="1400"/>
              <a:buNone/>
              <a:defRPr sz="1400"/>
            </a:lvl6pPr>
            <a:lvl7pPr lvl="6" rtl="0" algn="ctr">
              <a:lnSpc>
                <a:spcPct val="115000"/>
              </a:lnSpc>
              <a:spcBef>
                <a:spcPts val="1600"/>
              </a:spcBef>
              <a:spcAft>
                <a:spcPts val="0"/>
              </a:spcAft>
              <a:buSzPts val="1400"/>
              <a:buNone/>
              <a:defRPr sz="1400"/>
            </a:lvl7pPr>
            <a:lvl8pPr lvl="7" rtl="0" algn="ctr">
              <a:lnSpc>
                <a:spcPct val="115000"/>
              </a:lnSpc>
              <a:spcBef>
                <a:spcPts val="1600"/>
              </a:spcBef>
              <a:spcAft>
                <a:spcPts val="0"/>
              </a:spcAft>
              <a:buSzPts val="1400"/>
              <a:buNone/>
              <a:defRPr sz="1400"/>
            </a:lvl8pPr>
            <a:lvl9pPr lvl="8" rtl="0" algn="ctr">
              <a:lnSpc>
                <a:spcPct val="115000"/>
              </a:lnSpc>
              <a:spcBef>
                <a:spcPts val="1600"/>
              </a:spcBef>
              <a:spcAft>
                <a:spcPts val="1600"/>
              </a:spcAft>
              <a:buSzPts val="1400"/>
              <a:buNone/>
              <a:defRPr sz="1400"/>
            </a:lvl9pPr>
          </a:lstStyle>
          <a:p/>
        </p:txBody>
      </p:sp>
      <p:sp>
        <p:nvSpPr>
          <p:cNvPr id="455" name="Google Shape;455;p21"/>
          <p:cNvSpPr txBox="1"/>
          <p:nvPr>
            <p:ph idx="3" type="title"/>
          </p:nvPr>
        </p:nvSpPr>
        <p:spPr>
          <a:xfrm>
            <a:off x="5662675" y="3003425"/>
            <a:ext cx="1949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600"/>
              <a:buNone/>
              <a:defRPr i="0" sz="1600">
                <a:solidFill>
                  <a:schemeClr val="accent2"/>
                </a:solidFill>
              </a:defRPr>
            </a:lvl1pPr>
            <a:lvl2pPr lvl="1" rtl="0" algn="ctr">
              <a:lnSpc>
                <a:spcPct val="100000"/>
              </a:lnSpc>
              <a:spcBef>
                <a:spcPts val="0"/>
              </a:spcBef>
              <a:spcAft>
                <a:spcPts val="0"/>
              </a:spcAft>
              <a:buClr>
                <a:srgbClr val="FFC39F"/>
              </a:buClr>
              <a:buSzPts val="1600"/>
              <a:buNone/>
              <a:defRPr sz="1600">
                <a:solidFill>
                  <a:srgbClr val="FFC39F"/>
                </a:solidFill>
              </a:defRPr>
            </a:lvl2pPr>
            <a:lvl3pPr lvl="2" rtl="0" algn="ctr">
              <a:lnSpc>
                <a:spcPct val="100000"/>
              </a:lnSpc>
              <a:spcBef>
                <a:spcPts val="0"/>
              </a:spcBef>
              <a:spcAft>
                <a:spcPts val="0"/>
              </a:spcAft>
              <a:buClr>
                <a:srgbClr val="FFC39F"/>
              </a:buClr>
              <a:buSzPts val="1600"/>
              <a:buNone/>
              <a:defRPr sz="1600">
                <a:solidFill>
                  <a:srgbClr val="FFC39F"/>
                </a:solidFill>
              </a:defRPr>
            </a:lvl3pPr>
            <a:lvl4pPr lvl="3" rtl="0" algn="ctr">
              <a:lnSpc>
                <a:spcPct val="100000"/>
              </a:lnSpc>
              <a:spcBef>
                <a:spcPts val="0"/>
              </a:spcBef>
              <a:spcAft>
                <a:spcPts val="0"/>
              </a:spcAft>
              <a:buClr>
                <a:srgbClr val="FFC39F"/>
              </a:buClr>
              <a:buSzPts val="1600"/>
              <a:buNone/>
              <a:defRPr sz="1600">
                <a:solidFill>
                  <a:srgbClr val="FFC39F"/>
                </a:solidFill>
              </a:defRPr>
            </a:lvl4pPr>
            <a:lvl5pPr lvl="4" rtl="0" algn="ctr">
              <a:lnSpc>
                <a:spcPct val="100000"/>
              </a:lnSpc>
              <a:spcBef>
                <a:spcPts val="0"/>
              </a:spcBef>
              <a:spcAft>
                <a:spcPts val="0"/>
              </a:spcAft>
              <a:buClr>
                <a:srgbClr val="FFC39F"/>
              </a:buClr>
              <a:buSzPts val="1600"/>
              <a:buNone/>
              <a:defRPr sz="1600">
                <a:solidFill>
                  <a:srgbClr val="FFC39F"/>
                </a:solidFill>
              </a:defRPr>
            </a:lvl5pPr>
            <a:lvl6pPr lvl="5" rtl="0" algn="ctr">
              <a:lnSpc>
                <a:spcPct val="100000"/>
              </a:lnSpc>
              <a:spcBef>
                <a:spcPts val="0"/>
              </a:spcBef>
              <a:spcAft>
                <a:spcPts val="0"/>
              </a:spcAft>
              <a:buClr>
                <a:srgbClr val="FFC39F"/>
              </a:buClr>
              <a:buSzPts val="1600"/>
              <a:buNone/>
              <a:defRPr sz="1600">
                <a:solidFill>
                  <a:srgbClr val="FFC39F"/>
                </a:solidFill>
              </a:defRPr>
            </a:lvl6pPr>
            <a:lvl7pPr lvl="6" rtl="0" algn="ctr">
              <a:lnSpc>
                <a:spcPct val="100000"/>
              </a:lnSpc>
              <a:spcBef>
                <a:spcPts val="0"/>
              </a:spcBef>
              <a:spcAft>
                <a:spcPts val="0"/>
              </a:spcAft>
              <a:buClr>
                <a:srgbClr val="FFC39F"/>
              </a:buClr>
              <a:buSzPts val="1600"/>
              <a:buNone/>
              <a:defRPr sz="1600">
                <a:solidFill>
                  <a:srgbClr val="FFC39F"/>
                </a:solidFill>
              </a:defRPr>
            </a:lvl7pPr>
            <a:lvl8pPr lvl="7" rtl="0" algn="ctr">
              <a:lnSpc>
                <a:spcPct val="100000"/>
              </a:lnSpc>
              <a:spcBef>
                <a:spcPts val="0"/>
              </a:spcBef>
              <a:spcAft>
                <a:spcPts val="0"/>
              </a:spcAft>
              <a:buClr>
                <a:srgbClr val="FFC39F"/>
              </a:buClr>
              <a:buSzPts val="1600"/>
              <a:buNone/>
              <a:defRPr sz="1600">
                <a:solidFill>
                  <a:srgbClr val="FFC39F"/>
                </a:solidFill>
              </a:defRPr>
            </a:lvl8pPr>
            <a:lvl9pPr lvl="8" rtl="0" algn="ctr">
              <a:lnSpc>
                <a:spcPct val="100000"/>
              </a:lnSpc>
              <a:spcBef>
                <a:spcPts val="0"/>
              </a:spcBef>
              <a:spcAft>
                <a:spcPts val="0"/>
              </a:spcAft>
              <a:buClr>
                <a:srgbClr val="FFC39F"/>
              </a:buClr>
              <a:buSzPts val="1600"/>
              <a:buNone/>
              <a:defRPr sz="1600">
                <a:solidFill>
                  <a:srgbClr val="FFC39F"/>
                </a:solidFill>
              </a:defRPr>
            </a:lvl9pPr>
          </a:lstStyle>
          <a:p/>
        </p:txBody>
      </p:sp>
      <p:sp>
        <p:nvSpPr>
          <p:cNvPr id="456" name="Google Shape;456;p21"/>
          <p:cNvSpPr txBox="1"/>
          <p:nvPr>
            <p:ph idx="4" type="title"/>
          </p:nvPr>
        </p:nvSpPr>
        <p:spPr>
          <a:xfrm>
            <a:off x="2262550" y="461000"/>
            <a:ext cx="46188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200"/>
              <a:buNone/>
              <a:defRPr sz="2400">
                <a:solidFill>
                  <a:schemeClr val="accent2"/>
                </a:solidFill>
              </a:defRPr>
            </a:lvl1pPr>
            <a:lvl2pPr lvl="1" rtl="0" algn="l">
              <a:lnSpc>
                <a:spcPct val="100000"/>
              </a:lnSpc>
              <a:spcBef>
                <a:spcPts val="0"/>
              </a:spcBef>
              <a:spcAft>
                <a:spcPts val="0"/>
              </a:spcAft>
              <a:buClr>
                <a:schemeClr val="accent2"/>
              </a:buClr>
              <a:buSzPts val="2800"/>
              <a:buNone/>
              <a:defRPr>
                <a:solidFill>
                  <a:schemeClr val="accent2"/>
                </a:solidFill>
              </a:defRPr>
            </a:lvl2pPr>
            <a:lvl3pPr lvl="2" rtl="0" algn="l">
              <a:lnSpc>
                <a:spcPct val="100000"/>
              </a:lnSpc>
              <a:spcBef>
                <a:spcPts val="0"/>
              </a:spcBef>
              <a:spcAft>
                <a:spcPts val="0"/>
              </a:spcAft>
              <a:buClr>
                <a:schemeClr val="accent2"/>
              </a:buClr>
              <a:buSzPts val="2800"/>
              <a:buNone/>
              <a:defRPr>
                <a:solidFill>
                  <a:schemeClr val="accent2"/>
                </a:solidFill>
              </a:defRPr>
            </a:lvl3pPr>
            <a:lvl4pPr lvl="3" rtl="0" algn="l">
              <a:lnSpc>
                <a:spcPct val="100000"/>
              </a:lnSpc>
              <a:spcBef>
                <a:spcPts val="0"/>
              </a:spcBef>
              <a:spcAft>
                <a:spcPts val="0"/>
              </a:spcAft>
              <a:buClr>
                <a:schemeClr val="accent2"/>
              </a:buClr>
              <a:buSzPts val="2800"/>
              <a:buNone/>
              <a:defRPr>
                <a:solidFill>
                  <a:schemeClr val="accent2"/>
                </a:solidFill>
              </a:defRPr>
            </a:lvl4pPr>
            <a:lvl5pPr lvl="4" rtl="0" algn="l">
              <a:lnSpc>
                <a:spcPct val="100000"/>
              </a:lnSpc>
              <a:spcBef>
                <a:spcPts val="0"/>
              </a:spcBef>
              <a:spcAft>
                <a:spcPts val="0"/>
              </a:spcAft>
              <a:buClr>
                <a:schemeClr val="accent2"/>
              </a:buClr>
              <a:buSzPts val="2800"/>
              <a:buNone/>
              <a:defRPr>
                <a:solidFill>
                  <a:schemeClr val="accent2"/>
                </a:solidFill>
              </a:defRPr>
            </a:lvl5pPr>
            <a:lvl6pPr lvl="5" rtl="0" algn="l">
              <a:lnSpc>
                <a:spcPct val="100000"/>
              </a:lnSpc>
              <a:spcBef>
                <a:spcPts val="0"/>
              </a:spcBef>
              <a:spcAft>
                <a:spcPts val="0"/>
              </a:spcAft>
              <a:buClr>
                <a:schemeClr val="accent2"/>
              </a:buClr>
              <a:buSzPts val="2800"/>
              <a:buNone/>
              <a:defRPr>
                <a:solidFill>
                  <a:schemeClr val="accent2"/>
                </a:solidFill>
              </a:defRPr>
            </a:lvl6pPr>
            <a:lvl7pPr lvl="6" rtl="0" algn="l">
              <a:lnSpc>
                <a:spcPct val="100000"/>
              </a:lnSpc>
              <a:spcBef>
                <a:spcPts val="0"/>
              </a:spcBef>
              <a:spcAft>
                <a:spcPts val="0"/>
              </a:spcAft>
              <a:buClr>
                <a:schemeClr val="accent2"/>
              </a:buClr>
              <a:buSzPts val="2800"/>
              <a:buNone/>
              <a:defRPr>
                <a:solidFill>
                  <a:schemeClr val="accent2"/>
                </a:solidFill>
              </a:defRPr>
            </a:lvl7pPr>
            <a:lvl8pPr lvl="7" rtl="0" algn="l">
              <a:lnSpc>
                <a:spcPct val="100000"/>
              </a:lnSpc>
              <a:spcBef>
                <a:spcPts val="0"/>
              </a:spcBef>
              <a:spcAft>
                <a:spcPts val="0"/>
              </a:spcAft>
              <a:buClr>
                <a:schemeClr val="accent2"/>
              </a:buClr>
              <a:buSzPts val="2800"/>
              <a:buNone/>
              <a:defRPr>
                <a:solidFill>
                  <a:schemeClr val="accent2"/>
                </a:solidFill>
              </a:defRPr>
            </a:lvl8pPr>
            <a:lvl9pPr lvl="8" rtl="0" algn="l">
              <a:lnSpc>
                <a:spcPct val="100000"/>
              </a:lnSpc>
              <a:spcBef>
                <a:spcPts val="0"/>
              </a:spcBef>
              <a:spcAft>
                <a:spcPts val="0"/>
              </a:spcAft>
              <a:buClr>
                <a:schemeClr val="accent2"/>
              </a:buClr>
              <a:buSzPts val="2800"/>
              <a:buNone/>
              <a:defRPr>
                <a:solidFill>
                  <a:schemeClr val="accent2"/>
                </a:solidFill>
              </a:defRPr>
            </a:lvl9pPr>
          </a:lstStyle>
          <a:p/>
        </p:txBody>
      </p:sp>
      <p:sp>
        <p:nvSpPr>
          <p:cNvPr id="457" name="Google Shape;457;p21"/>
          <p:cNvSpPr/>
          <p:nvPr/>
        </p:nvSpPr>
        <p:spPr>
          <a:xfrm>
            <a:off x="6180800" y="3759150"/>
            <a:ext cx="3166330"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1"/>
          <p:cNvSpPr/>
          <p:nvPr/>
        </p:nvSpPr>
        <p:spPr>
          <a:xfrm flipH="1">
            <a:off x="-44365" y="3759150"/>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bg>
      <p:bgPr>
        <a:solidFill>
          <a:srgbClr val="FFFFFF"/>
        </a:solidFill>
      </p:bgPr>
    </p:bg>
    <p:spTree>
      <p:nvGrpSpPr>
        <p:cNvPr id="459" name="Shape 459"/>
        <p:cNvGrpSpPr/>
        <p:nvPr/>
      </p:nvGrpSpPr>
      <p:grpSpPr>
        <a:xfrm>
          <a:off x="0" y="0"/>
          <a:ext cx="0" cy="0"/>
          <a:chOff x="0" y="0"/>
          <a:chExt cx="0" cy="0"/>
        </a:xfrm>
      </p:grpSpPr>
      <p:sp>
        <p:nvSpPr>
          <p:cNvPr id="460" name="Google Shape;460;p22"/>
          <p:cNvSpPr txBox="1"/>
          <p:nvPr>
            <p:ph type="title"/>
          </p:nvPr>
        </p:nvSpPr>
        <p:spPr>
          <a:xfrm>
            <a:off x="1251626" y="3336575"/>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b="1" i="0" sz="1600">
                <a:solidFill>
                  <a:schemeClr val="accent2"/>
                </a:solidFill>
                <a:latin typeface="Poppins"/>
                <a:ea typeface="Poppins"/>
                <a:cs typeface="Poppins"/>
                <a:sym typeface="Poppins"/>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461" name="Google Shape;461;p22"/>
          <p:cNvSpPr/>
          <p:nvPr/>
        </p:nvSpPr>
        <p:spPr>
          <a:xfrm>
            <a:off x="-53401" y="-91198"/>
            <a:ext cx="9252665" cy="2304922"/>
          </a:xfrm>
          <a:custGeom>
            <a:rect b="b" l="l" r="r" t="t"/>
            <a:pathLst>
              <a:path extrusionOk="0" h="71537" w="285510">
                <a:moveTo>
                  <a:pt x="0" y="0"/>
                </a:moveTo>
                <a:lnTo>
                  <a:pt x="0" y="45964"/>
                </a:lnTo>
                <a:cubicBezTo>
                  <a:pt x="0" y="45964"/>
                  <a:pt x="12555" y="63304"/>
                  <a:pt x="35917" y="63304"/>
                </a:cubicBezTo>
                <a:cubicBezTo>
                  <a:pt x="42128" y="63304"/>
                  <a:pt x="49103" y="62078"/>
                  <a:pt x="56810" y="58975"/>
                </a:cubicBezTo>
                <a:cubicBezTo>
                  <a:pt x="65850" y="55336"/>
                  <a:pt x="74284" y="54044"/>
                  <a:pt x="81705" y="54044"/>
                </a:cubicBezTo>
                <a:cubicBezTo>
                  <a:pt x="91103" y="54044"/>
                  <a:pt x="98877" y="56117"/>
                  <a:pt x="104202" y="58125"/>
                </a:cubicBezTo>
                <a:cubicBezTo>
                  <a:pt x="107491" y="59360"/>
                  <a:pt x="110620" y="60964"/>
                  <a:pt x="113572" y="62873"/>
                </a:cubicBezTo>
                <a:cubicBezTo>
                  <a:pt x="117374" y="65328"/>
                  <a:pt x="128075" y="71280"/>
                  <a:pt x="142755" y="71537"/>
                </a:cubicBezTo>
                <a:cubicBezTo>
                  <a:pt x="157434" y="71280"/>
                  <a:pt x="168135" y="65344"/>
                  <a:pt x="171938" y="62873"/>
                </a:cubicBezTo>
                <a:cubicBezTo>
                  <a:pt x="174890" y="60964"/>
                  <a:pt x="178018" y="59360"/>
                  <a:pt x="181307" y="58125"/>
                </a:cubicBezTo>
                <a:cubicBezTo>
                  <a:pt x="186634" y="56116"/>
                  <a:pt x="194417" y="54037"/>
                  <a:pt x="203822" y="54037"/>
                </a:cubicBezTo>
                <a:cubicBezTo>
                  <a:pt x="211242" y="54037"/>
                  <a:pt x="219671" y="55331"/>
                  <a:pt x="228699" y="58975"/>
                </a:cubicBezTo>
                <a:cubicBezTo>
                  <a:pt x="236406" y="62078"/>
                  <a:pt x="243381" y="63304"/>
                  <a:pt x="249593" y="63304"/>
                </a:cubicBezTo>
                <a:cubicBezTo>
                  <a:pt x="272954" y="63304"/>
                  <a:pt x="285509" y="45964"/>
                  <a:pt x="285509" y="45964"/>
                </a:cubicBezTo>
                <a:lnTo>
                  <a:pt x="2855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2" name="Google Shape;462;p22"/>
          <p:cNvGrpSpPr/>
          <p:nvPr/>
        </p:nvGrpSpPr>
        <p:grpSpPr>
          <a:xfrm>
            <a:off x="14898" y="-91310"/>
            <a:ext cx="9164809" cy="2304922"/>
            <a:chOff x="268200" y="1957675"/>
            <a:chExt cx="7069975" cy="1788425"/>
          </a:xfrm>
        </p:grpSpPr>
        <p:sp>
          <p:nvSpPr>
            <p:cNvPr id="463" name="Google Shape;463;p22"/>
            <p:cNvSpPr/>
            <p:nvPr/>
          </p:nvSpPr>
          <p:spPr>
            <a:xfrm>
              <a:off x="4993800" y="2404675"/>
              <a:ext cx="363800" cy="220000"/>
            </a:xfrm>
            <a:custGeom>
              <a:rect b="b" l="l" r="r" t="t"/>
              <a:pathLst>
                <a:path extrusionOk="0" h="8800" w="14552">
                  <a:moveTo>
                    <a:pt x="8389" y="615"/>
                  </a:moveTo>
                  <a:cubicBezTo>
                    <a:pt x="8629" y="615"/>
                    <a:pt x="8872" y="642"/>
                    <a:pt x="9113" y="698"/>
                  </a:cubicBezTo>
                  <a:cubicBezTo>
                    <a:pt x="10557" y="1035"/>
                    <a:pt x="11584" y="2318"/>
                    <a:pt x="11600" y="3794"/>
                  </a:cubicBezTo>
                  <a:cubicBezTo>
                    <a:pt x="11600" y="3955"/>
                    <a:pt x="11728" y="4099"/>
                    <a:pt x="11888" y="4099"/>
                  </a:cubicBezTo>
                  <a:cubicBezTo>
                    <a:pt x="13012" y="4131"/>
                    <a:pt x="13910" y="5062"/>
                    <a:pt x="13894" y="6185"/>
                  </a:cubicBezTo>
                  <a:cubicBezTo>
                    <a:pt x="13862" y="7304"/>
                    <a:pt x="12963" y="8191"/>
                    <a:pt x="11867" y="8191"/>
                  </a:cubicBezTo>
                  <a:cubicBezTo>
                    <a:pt x="11847" y="8191"/>
                    <a:pt x="11828" y="8191"/>
                    <a:pt x="11808" y="8190"/>
                  </a:cubicBezTo>
                  <a:lnTo>
                    <a:pt x="2792" y="8190"/>
                  </a:lnTo>
                  <a:cubicBezTo>
                    <a:pt x="1717" y="8190"/>
                    <a:pt x="818" y="7356"/>
                    <a:pt x="738" y="6281"/>
                  </a:cubicBezTo>
                  <a:cubicBezTo>
                    <a:pt x="658" y="5206"/>
                    <a:pt x="1444" y="4260"/>
                    <a:pt x="2503" y="4115"/>
                  </a:cubicBezTo>
                  <a:cubicBezTo>
                    <a:pt x="2663" y="4099"/>
                    <a:pt x="2776" y="3955"/>
                    <a:pt x="2776" y="3810"/>
                  </a:cubicBezTo>
                  <a:lnTo>
                    <a:pt x="2776" y="3794"/>
                  </a:lnTo>
                  <a:cubicBezTo>
                    <a:pt x="2776" y="2908"/>
                    <a:pt x="3501" y="2281"/>
                    <a:pt x="4289" y="2281"/>
                  </a:cubicBezTo>
                  <a:cubicBezTo>
                    <a:pt x="4556" y="2281"/>
                    <a:pt x="4830" y="2353"/>
                    <a:pt x="5086" y="2511"/>
                  </a:cubicBezTo>
                  <a:cubicBezTo>
                    <a:pt x="5136" y="2544"/>
                    <a:pt x="5194" y="2560"/>
                    <a:pt x="5251" y="2560"/>
                  </a:cubicBezTo>
                  <a:cubicBezTo>
                    <a:pt x="5360" y="2560"/>
                    <a:pt x="5467" y="2503"/>
                    <a:pt x="5519" y="2399"/>
                  </a:cubicBezTo>
                  <a:cubicBezTo>
                    <a:pt x="6067" y="1290"/>
                    <a:pt x="7194" y="615"/>
                    <a:pt x="8389" y="615"/>
                  </a:cubicBezTo>
                  <a:close/>
                  <a:moveTo>
                    <a:pt x="8355" y="1"/>
                  </a:moveTo>
                  <a:cubicBezTo>
                    <a:pt x="7124" y="1"/>
                    <a:pt x="5883" y="581"/>
                    <a:pt x="5118" y="1853"/>
                  </a:cubicBezTo>
                  <a:cubicBezTo>
                    <a:pt x="4842" y="1734"/>
                    <a:pt x="4558" y="1678"/>
                    <a:pt x="4280" y="1678"/>
                  </a:cubicBezTo>
                  <a:cubicBezTo>
                    <a:pt x="3246" y="1678"/>
                    <a:pt x="2296" y="2445"/>
                    <a:pt x="2182" y="3570"/>
                  </a:cubicBezTo>
                  <a:cubicBezTo>
                    <a:pt x="867" y="3875"/>
                    <a:pt x="0" y="5110"/>
                    <a:pt x="161" y="6442"/>
                  </a:cubicBezTo>
                  <a:cubicBezTo>
                    <a:pt x="305" y="7789"/>
                    <a:pt x="1444" y="8784"/>
                    <a:pt x="2776" y="8800"/>
                  </a:cubicBezTo>
                  <a:lnTo>
                    <a:pt x="11792" y="8800"/>
                  </a:lnTo>
                  <a:cubicBezTo>
                    <a:pt x="13188" y="8800"/>
                    <a:pt x="14343" y="7741"/>
                    <a:pt x="14455" y="6345"/>
                  </a:cubicBezTo>
                  <a:cubicBezTo>
                    <a:pt x="14552" y="4966"/>
                    <a:pt x="13573" y="3730"/>
                    <a:pt x="12193" y="3522"/>
                  </a:cubicBezTo>
                  <a:cubicBezTo>
                    <a:pt x="12020" y="1300"/>
                    <a:pt x="10198" y="1"/>
                    <a:pt x="83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2"/>
            <p:cNvSpPr/>
            <p:nvPr/>
          </p:nvSpPr>
          <p:spPr>
            <a:xfrm>
              <a:off x="4219300" y="2451450"/>
              <a:ext cx="520625" cy="313625"/>
            </a:xfrm>
            <a:custGeom>
              <a:rect b="b" l="l" r="r" t="t"/>
              <a:pathLst>
                <a:path extrusionOk="0" h="12545" w="20825">
                  <a:moveTo>
                    <a:pt x="12051" y="614"/>
                  </a:moveTo>
                  <a:cubicBezTo>
                    <a:pt x="12406" y="614"/>
                    <a:pt x="12766" y="654"/>
                    <a:pt x="13124" y="736"/>
                  </a:cubicBezTo>
                  <a:cubicBezTo>
                    <a:pt x="15306" y="1234"/>
                    <a:pt x="16846" y="3159"/>
                    <a:pt x="16862" y="5389"/>
                  </a:cubicBezTo>
                  <a:cubicBezTo>
                    <a:pt x="16862" y="5549"/>
                    <a:pt x="16990" y="5678"/>
                    <a:pt x="17151" y="5694"/>
                  </a:cubicBezTo>
                  <a:cubicBezTo>
                    <a:pt x="18851" y="5758"/>
                    <a:pt x="20199" y="7170"/>
                    <a:pt x="20167" y="8886"/>
                  </a:cubicBezTo>
                  <a:cubicBezTo>
                    <a:pt x="20119" y="10577"/>
                    <a:pt x="18739" y="11935"/>
                    <a:pt x="17036" y="11935"/>
                  </a:cubicBezTo>
                  <a:cubicBezTo>
                    <a:pt x="17026" y="11935"/>
                    <a:pt x="17016" y="11934"/>
                    <a:pt x="17006" y="11934"/>
                  </a:cubicBezTo>
                  <a:lnTo>
                    <a:pt x="3883" y="11934"/>
                  </a:lnTo>
                  <a:cubicBezTo>
                    <a:pt x="2230" y="11934"/>
                    <a:pt x="867" y="10667"/>
                    <a:pt x="754" y="9031"/>
                  </a:cubicBezTo>
                  <a:cubicBezTo>
                    <a:pt x="642" y="7378"/>
                    <a:pt x="1829" y="5934"/>
                    <a:pt x="3450" y="5726"/>
                  </a:cubicBezTo>
                  <a:cubicBezTo>
                    <a:pt x="3610" y="5694"/>
                    <a:pt x="3722" y="5565"/>
                    <a:pt x="3722" y="5421"/>
                  </a:cubicBezTo>
                  <a:lnTo>
                    <a:pt x="3722" y="5389"/>
                  </a:lnTo>
                  <a:cubicBezTo>
                    <a:pt x="3711" y="4017"/>
                    <a:pt x="4834" y="3044"/>
                    <a:pt x="6050" y="3044"/>
                  </a:cubicBezTo>
                  <a:cubicBezTo>
                    <a:pt x="6470" y="3044"/>
                    <a:pt x="6901" y="3160"/>
                    <a:pt x="7300" y="3415"/>
                  </a:cubicBezTo>
                  <a:cubicBezTo>
                    <a:pt x="7359" y="3439"/>
                    <a:pt x="7418" y="3454"/>
                    <a:pt x="7476" y="3454"/>
                  </a:cubicBezTo>
                  <a:cubicBezTo>
                    <a:pt x="7498" y="3454"/>
                    <a:pt x="7519" y="3452"/>
                    <a:pt x="7541" y="3448"/>
                  </a:cubicBezTo>
                  <a:cubicBezTo>
                    <a:pt x="7621" y="3415"/>
                    <a:pt x="7701" y="3367"/>
                    <a:pt x="7733" y="3287"/>
                  </a:cubicBezTo>
                  <a:cubicBezTo>
                    <a:pt x="8564" y="1627"/>
                    <a:pt x="10255" y="614"/>
                    <a:pt x="12051" y="614"/>
                  </a:cubicBezTo>
                  <a:close/>
                  <a:moveTo>
                    <a:pt x="12050" y="1"/>
                  </a:moveTo>
                  <a:cubicBezTo>
                    <a:pt x="10130" y="1"/>
                    <a:pt x="8311" y="1022"/>
                    <a:pt x="7332" y="2742"/>
                  </a:cubicBezTo>
                  <a:cubicBezTo>
                    <a:pt x="6914" y="2540"/>
                    <a:pt x="6479" y="2447"/>
                    <a:pt x="6054" y="2447"/>
                  </a:cubicBezTo>
                  <a:cubicBezTo>
                    <a:pt x="4588" y="2447"/>
                    <a:pt x="3241" y="3559"/>
                    <a:pt x="3129" y="5164"/>
                  </a:cubicBezTo>
                  <a:cubicBezTo>
                    <a:pt x="1268" y="5565"/>
                    <a:pt x="0" y="7298"/>
                    <a:pt x="193" y="9191"/>
                  </a:cubicBezTo>
                  <a:cubicBezTo>
                    <a:pt x="385" y="11084"/>
                    <a:pt x="1974" y="12528"/>
                    <a:pt x="3883" y="12544"/>
                  </a:cubicBezTo>
                  <a:lnTo>
                    <a:pt x="17006" y="12544"/>
                  </a:lnTo>
                  <a:cubicBezTo>
                    <a:pt x="18980" y="12528"/>
                    <a:pt x="20600" y="10988"/>
                    <a:pt x="20712" y="9031"/>
                  </a:cubicBezTo>
                  <a:cubicBezTo>
                    <a:pt x="20825" y="7073"/>
                    <a:pt x="19397" y="5357"/>
                    <a:pt x="17456" y="5116"/>
                  </a:cubicBezTo>
                  <a:cubicBezTo>
                    <a:pt x="17311" y="2726"/>
                    <a:pt x="15611" y="704"/>
                    <a:pt x="13284" y="143"/>
                  </a:cubicBezTo>
                  <a:cubicBezTo>
                    <a:pt x="12873" y="47"/>
                    <a:pt x="12459" y="1"/>
                    <a:pt x="1205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2"/>
            <p:cNvSpPr/>
            <p:nvPr/>
          </p:nvSpPr>
          <p:spPr>
            <a:xfrm>
              <a:off x="533725" y="2382850"/>
              <a:ext cx="258725" cy="158400"/>
            </a:xfrm>
            <a:custGeom>
              <a:rect b="b" l="l" r="r" t="t"/>
              <a:pathLst>
                <a:path extrusionOk="0" h="6336" w="10349">
                  <a:moveTo>
                    <a:pt x="5933" y="611"/>
                  </a:moveTo>
                  <a:cubicBezTo>
                    <a:pt x="7016" y="611"/>
                    <a:pt x="8092" y="1404"/>
                    <a:pt x="8102" y="2742"/>
                  </a:cubicBezTo>
                  <a:cubicBezTo>
                    <a:pt x="8102" y="2903"/>
                    <a:pt x="8230" y="3047"/>
                    <a:pt x="8391" y="3047"/>
                  </a:cubicBezTo>
                  <a:cubicBezTo>
                    <a:pt x="9113" y="3095"/>
                    <a:pt x="9674" y="3689"/>
                    <a:pt x="9658" y="4411"/>
                  </a:cubicBezTo>
                  <a:cubicBezTo>
                    <a:pt x="9642" y="5133"/>
                    <a:pt x="9049" y="5710"/>
                    <a:pt x="8327" y="5726"/>
                  </a:cubicBezTo>
                  <a:lnTo>
                    <a:pt x="2054" y="5726"/>
                  </a:lnTo>
                  <a:cubicBezTo>
                    <a:pt x="385" y="5726"/>
                    <a:pt x="209" y="3288"/>
                    <a:pt x="1861" y="3063"/>
                  </a:cubicBezTo>
                  <a:cubicBezTo>
                    <a:pt x="2022" y="3047"/>
                    <a:pt x="2134" y="2903"/>
                    <a:pt x="2134" y="2758"/>
                  </a:cubicBezTo>
                  <a:cubicBezTo>
                    <a:pt x="2134" y="2229"/>
                    <a:pt x="2551" y="1796"/>
                    <a:pt x="3080" y="1796"/>
                  </a:cubicBezTo>
                  <a:cubicBezTo>
                    <a:pt x="3273" y="1796"/>
                    <a:pt x="3449" y="1844"/>
                    <a:pt x="3594" y="1940"/>
                  </a:cubicBezTo>
                  <a:cubicBezTo>
                    <a:pt x="3646" y="1971"/>
                    <a:pt x="3697" y="1989"/>
                    <a:pt x="3753" y="1989"/>
                  </a:cubicBezTo>
                  <a:cubicBezTo>
                    <a:pt x="3784" y="1989"/>
                    <a:pt x="3816" y="1984"/>
                    <a:pt x="3850" y="1972"/>
                  </a:cubicBezTo>
                  <a:cubicBezTo>
                    <a:pt x="3931" y="1956"/>
                    <a:pt x="3995" y="1892"/>
                    <a:pt x="4027" y="1828"/>
                  </a:cubicBezTo>
                  <a:cubicBezTo>
                    <a:pt x="4433" y="989"/>
                    <a:pt x="5185" y="611"/>
                    <a:pt x="5933" y="611"/>
                  </a:cubicBezTo>
                  <a:close/>
                  <a:moveTo>
                    <a:pt x="5935" y="1"/>
                  </a:moveTo>
                  <a:cubicBezTo>
                    <a:pt x="5069" y="1"/>
                    <a:pt x="4197" y="402"/>
                    <a:pt x="3642" y="1282"/>
                  </a:cubicBezTo>
                  <a:cubicBezTo>
                    <a:pt x="3460" y="1213"/>
                    <a:pt x="3275" y="1181"/>
                    <a:pt x="3094" y="1181"/>
                  </a:cubicBezTo>
                  <a:cubicBezTo>
                    <a:pt x="2344" y="1181"/>
                    <a:pt x="1656" y="1730"/>
                    <a:pt x="1540" y="2518"/>
                  </a:cubicBezTo>
                  <a:cubicBezTo>
                    <a:pt x="610" y="2774"/>
                    <a:pt x="0" y="3689"/>
                    <a:pt x="128" y="4651"/>
                  </a:cubicBezTo>
                  <a:cubicBezTo>
                    <a:pt x="257" y="5614"/>
                    <a:pt x="1075" y="6320"/>
                    <a:pt x="2054" y="6336"/>
                  </a:cubicBezTo>
                  <a:lnTo>
                    <a:pt x="8327" y="6336"/>
                  </a:lnTo>
                  <a:cubicBezTo>
                    <a:pt x="9337" y="6336"/>
                    <a:pt x="10172" y="5566"/>
                    <a:pt x="10252" y="4571"/>
                  </a:cubicBezTo>
                  <a:cubicBezTo>
                    <a:pt x="10348" y="3576"/>
                    <a:pt x="9674" y="2678"/>
                    <a:pt x="8696" y="2486"/>
                  </a:cubicBezTo>
                  <a:cubicBezTo>
                    <a:pt x="8541" y="920"/>
                    <a:pt x="7246" y="1"/>
                    <a:pt x="593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2"/>
            <p:cNvSpPr/>
            <p:nvPr/>
          </p:nvSpPr>
          <p:spPr>
            <a:xfrm>
              <a:off x="1832825" y="2205050"/>
              <a:ext cx="178525" cy="152925"/>
            </a:xfrm>
            <a:custGeom>
              <a:rect b="b" l="l" r="r" t="t"/>
              <a:pathLst>
                <a:path extrusionOk="0" h="6117" w="7141">
                  <a:moveTo>
                    <a:pt x="3065" y="613"/>
                  </a:moveTo>
                  <a:cubicBezTo>
                    <a:pt x="5247" y="613"/>
                    <a:pt x="6338" y="3244"/>
                    <a:pt x="4798" y="4801"/>
                  </a:cubicBezTo>
                  <a:cubicBezTo>
                    <a:pt x="4295" y="5298"/>
                    <a:pt x="3681" y="5521"/>
                    <a:pt x="3079" y="5521"/>
                  </a:cubicBezTo>
                  <a:cubicBezTo>
                    <a:pt x="1817" y="5521"/>
                    <a:pt x="610" y="4540"/>
                    <a:pt x="610" y="3052"/>
                  </a:cubicBezTo>
                  <a:cubicBezTo>
                    <a:pt x="610" y="1704"/>
                    <a:pt x="1701" y="613"/>
                    <a:pt x="3065" y="613"/>
                  </a:cubicBezTo>
                  <a:close/>
                  <a:moveTo>
                    <a:pt x="3075" y="1"/>
                  </a:moveTo>
                  <a:cubicBezTo>
                    <a:pt x="1506" y="1"/>
                    <a:pt x="1" y="1218"/>
                    <a:pt x="1" y="3052"/>
                  </a:cubicBezTo>
                  <a:cubicBezTo>
                    <a:pt x="1" y="4752"/>
                    <a:pt x="1364" y="6116"/>
                    <a:pt x="3065" y="6116"/>
                  </a:cubicBezTo>
                  <a:cubicBezTo>
                    <a:pt x="5776" y="6116"/>
                    <a:pt x="7140" y="2827"/>
                    <a:pt x="5215" y="902"/>
                  </a:cubicBezTo>
                  <a:cubicBezTo>
                    <a:pt x="4592" y="279"/>
                    <a:pt x="3826" y="1"/>
                    <a:pt x="30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2"/>
            <p:cNvSpPr/>
            <p:nvPr/>
          </p:nvSpPr>
          <p:spPr>
            <a:xfrm>
              <a:off x="1754625" y="2381200"/>
              <a:ext cx="309250" cy="162075"/>
            </a:xfrm>
            <a:custGeom>
              <a:rect b="b" l="l" r="r" t="t"/>
              <a:pathLst>
                <a:path extrusionOk="0" h="6483" w="12370">
                  <a:moveTo>
                    <a:pt x="6177" y="610"/>
                  </a:moveTo>
                  <a:cubicBezTo>
                    <a:pt x="9145" y="610"/>
                    <a:pt x="11600" y="2921"/>
                    <a:pt x="11760" y="5889"/>
                  </a:cubicBezTo>
                  <a:lnTo>
                    <a:pt x="610" y="5889"/>
                  </a:lnTo>
                  <a:cubicBezTo>
                    <a:pt x="770" y="2921"/>
                    <a:pt x="3225" y="610"/>
                    <a:pt x="6177" y="610"/>
                  </a:cubicBezTo>
                  <a:close/>
                  <a:moveTo>
                    <a:pt x="6193" y="1"/>
                  </a:moveTo>
                  <a:cubicBezTo>
                    <a:pt x="2760" y="1"/>
                    <a:pt x="0" y="2760"/>
                    <a:pt x="0" y="6177"/>
                  </a:cubicBezTo>
                  <a:cubicBezTo>
                    <a:pt x="0" y="6354"/>
                    <a:pt x="129" y="6482"/>
                    <a:pt x="289" y="6482"/>
                  </a:cubicBezTo>
                  <a:lnTo>
                    <a:pt x="12081" y="6482"/>
                  </a:lnTo>
                  <a:cubicBezTo>
                    <a:pt x="12241" y="6482"/>
                    <a:pt x="12370" y="6354"/>
                    <a:pt x="12370" y="6177"/>
                  </a:cubicBezTo>
                  <a:cubicBezTo>
                    <a:pt x="12370" y="2760"/>
                    <a:pt x="9594" y="1"/>
                    <a:pt x="619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2"/>
            <p:cNvSpPr/>
            <p:nvPr/>
          </p:nvSpPr>
          <p:spPr>
            <a:xfrm>
              <a:off x="4097775" y="1990900"/>
              <a:ext cx="178500" cy="152900"/>
            </a:xfrm>
            <a:custGeom>
              <a:rect b="b" l="l" r="r" t="t"/>
              <a:pathLst>
                <a:path extrusionOk="0" h="6116" w="7140">
                  <a:moveTo>
                    <a:pt x="3048" y="612"/>
                  </a:moveTo>
                  <a:cubicBezTo>
                    <a:pt x="5230" y="612"/>
                    <a:pt x="6337" y="3259"/>
                    <a:pt x="4781" y="4800"/>
                  </a:cubicBezTo>
                  <a:cubicBezTo>
                    <a:pt x="4283" y="5297"/>
                    <a:pt x="3670" y="5520"/>
                    <a:pt x="3067" y="5520"/>
                  </a:cubicBezTo>
                  <a:cubicBezTo>
                    <a:pt x="1806" y="5520"/>
                    <a:pt x="594" y="4543"/>
                    <a:pt x="594" y="3067"/>
                  </a:cubicBezTo>
                  <a:cubicBezTo>
                    <a:pt x="594" y="1703"/>
                    <a:pt x="1701" y="612"/>
                    <a:pt x="3048" y="612"/>
                  </a:cubicBezTo>
                  <a:close/>
                  <a:moveTo>
                    <a:pt x="3077" y="0"/>
                  </a:moveTo>
                  <a:cubicBezTo>
                    <a:pt x="1506" y="0"/>
                    <a:pt x="0" y="1221"/>
                    <a:pt x="0" y="3067"/>
                  </a:cubicBezTo>
                  <a:cubicBezTo>
                    <a:pt x="0" y="4751"/>
                    <a:pt x="1364" y="6115"/>
                    <a:pt x="3048" y="6115"/>
                  </a:cubicBezTo>
                  <a:cubicBezTo>
                    <a:pt x="5776" y="6115"/>
                    <a:pt x="7140" y="2826"/>
                    <a:pt x="5214" y="901"/>
                  </a:cubicBezTo>
                  <a:cubicBezTo>
                    <a:pt x="4592" y="279"/>
                    <a:pt x="3827" y="0"/>
                    <a:pt x="307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2"/>
            <p:cNvSpPr/>
            <p:nvPr/>
          </p:nvSpPr>
          <p:spPr>
            <a:xfrm>
              <a:off x="4019150" y="2167025"/>
              <a:ext cx="309675" cy="162075"/>
            </a:xfrm>
            <a:custGeom>
              <a:rect b="b" l="l" r="r" t="t"/>
              <a:pathLst>
                <a:path extrusionOk="0" h="6483" w="12387">
                  <a:moveTo>
                    <a:pt x="6193" y="594"/>
                  </a:moveTo>
                  <a:cubicBezTo>
                    <a:pt x="9161" y="594"/>
                    <a:pt x="11616" y="2920"/>
                    <a:pt x="11777" y="5888"/>
                  </a:cubicBezTo>
                  <a:lnTo>
                    <a:pt x="610" y="5888"/>
                  </a:lnTo>
                  <a:cubicBezTo>
                    <a:pt x="771" y="2920"/>
                    <a:pt x="3225" y="594"/>
                    <a:pt x="6193" y="594"/>
                  </a:cubicBezTo>
                  <a:close/>
                  <a:moveTo>
                    <a:pt x="6193" y="1"/>
                  </a:moveTo>
                  <a:cubicBezTo>
                    <a:pt x="2776" y="1"/>
                    <a:pt x="1" y="2776"/>
                    <a:pt x="1" y="6193"/>
                  </a:cubicBezTo>
                  <a:cubicBezTo>
                    <a:pt x="1" y="6354"/>
                    <a:pt x="145" y="6482"/>
                    <a:pt x="305" y="6482"/>
                  </a:cubicBezTo>
                  <a:lnTo>
                    <a:pt x="12081" y="6482"/>
                  </a:lnTo>
                  <a:cubicBezTo>
                    <a:pt x="12258" y="6482"/>
                    <a:pt x="12386" y="6354"/>
                    <a:pt x="12386" y="6193"/>
                  </a:cubicBezTo>
                  <a:cubicBezTo>
                    <a:pt x="12386" y="2776"/>
                    <a:pt x="9611" y="1"/>
                    <a:pt x="619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5501175" y="2406575"/>
              <a:ext cx="328900" cy="323500"/>
            </a:xfrm>
            <a:custGeom>
              <a:rect b="b" l="l" r="r" t="t"/>
              <a:pathLst>
                <a:path extrusionOk="0" h="12940" w="13156">
                  <a:moveTo>
                    <a:pt x="6578" y="2275"/>
                  </a:moveTo>
                  <a:cubicBezTo>
                    <a:pt x="7220" y="4264"/>
                    <a:pt x="8792" y="5836"/>
                    <a:pt x="10797" y="6478"/>
                  </a:cubicBezTo>
                  <a:cubicBezTo>
                    <a:pt x="8792" y="7120"/>
                    <a:pt x="7220" y="8692"/>
                    <a:pt x="6578" y="10697"/>
                  </a:cubicBezTo>
                  <a:cubicBezTo>
                    <a:pt x="5936" y="8692"/>
                    <a:pt x="4364" y="7120"/>
                    <a:pt x="2375" y="6478"/>
                  </a:cubicBezTo>
                  <a:cubicBezTo>
                    <a:pt x="4364" y="5836"/>
                    <a:pt x="5936" y="4264"/>
                    <a:pt x="6578" y="2275"/>
                  </a:cubicBezTo>
                  <a:close/>
                  <a:moveTo>
                    <a:pt x="6578" y="0"/>
                  </a:moveTo>
                  <a:cubicBezTo>
                    <a:pt x="6426" y="0"/>
                    <a:pt x="6273" y="101"/>
                    <a:pt x="6273" y="301"/>
                  </a:cubicBezTo>
                  <a:cubicBezTo>
                    <a:pt x="6273" y="3542"/>
                    <a:pt x="3642" y="6157"/>
                    <a:pt x="401" y="6173"/>
                  </a:cubicBezTo>
                  <a:cubicBezTo>
                    <a:pt x="0" y="6173"/>
                    <a:pt x="0" y="6767"/>
                    <a:pt x="401" y="6767"/>
                  </a:cubicBezTo>
                  <a:cubicBezTo>
                    <a:pt x="3642" y="6767"/>
                    <a:pt x="6273" y="9398"/>
                    <a:pt x="6273" y="12638"/>
                  </a:cubicBezTo>
                  <a:cubicBezTo>
                    <a:pt x="6273" y="12839"/>
                    <a:pt x="6426" y="12939"/>
                    <a:pt x="6578" y="12939"/>
                  </a:cubicBezTo>
                  <a:cubicBezTo>
                    <a:pt x="6730" y="12939"/>
                    <a:pt x="6883" y="12839"/>
                    <a:pt x="6883" y="12638"/>
                  </a:cubicBezTo>
                  <a:cubicBezTo>
                    <a:pt x="6883" y="9398"/>
                    <a:pt x="9514" y="6783"/>
                    <a:pt x="12755" y="6767"/>
                  </a:cubicBezTo>
                  <a:cubicBezTo>
                    <a:pt x="13156" y="6767"/>
                    <a:pt x="13156" y="6173"/>
                    <a:pt x="12755" y="6173"/>
                  </a:cubicBezTo>
                  <a:cubicBezTo>
                    <a:pt x="9514" y="6173"/>
                    <a:pt x="6883" y="3542"/>
                    <a:pt x="6883" y="301"/>
                  </a:cubicBezTo>
                  <a:cubicBezTo>
                    <a:pt x="6883" y="101"/>
                    <a:pt x="6730" y="0"/>
                    <a:pt x="6578"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2"/>
            <p:cNvSpPr/>
            <p:nvPr/>
          </p:nvSpPr>
          <p:spPr>
            <a:xfrm>
              <a:off x="3637725" y="3408075"/>
              <a:ext cx="488150" cy="338025"/>
            </a:xfrm>
            <a:custGeom>
              <a:rect b="b" l="l" r="r" t="t"/>
              <a:pathLst>
                <a:path extrusionOk="0" h="13521" w="19526">
                  <a:moveTo>
                    <a:pt x="9763" y="0"/>
                  </a:moveTo>
                  <a:cubicBezTo>
                    <a:pt x="9614" y="0"/>
                    <a:pt x="9466" y="101"/>
                    <a:pt x="9466" y="301"/>
                  </a:cubicBezTo>
                  <a:cubicBezTo>
                    <a:pt x="9450" y="5291"/>
                    <a:pt x="5407" y="9350"/>
                    <a:pt x="401" y="9350"/>
                  </a:cubicBezTo>
                  <a:cubicBezTo>
                    <a:pt x="0" y="9350"/>
                    <a:pt x="0" y="9959"/>
                    <a:pt x="401" y="9959"/>
                  </a:cubicBezTo>
                  <a:cubicBezTo>
                    <a:pt x="3225" y="9959"/>
                    <a:pt x="5872" y="11275"/>
                    <a:pt x="7589" y="13505"/>
                  </a:cubicBezTo>
                  <a:lnTo>
                    <a:pt x="7974" y="13521"/>
                  </a:lnTo>
                  <a:lnTo>
                    <a:pt x="8327" y="13505"/>
                  </a:lnTo>
                  <a:cubicBezTo>
                    <a:pt x="7011" y="11596"/>
                    <a:pt x="5038" y="10232"/>
                    <a:pt x="2792" y="9654"/>
                  </a:cubicBezTo>
                  <a:cubicBezTo>
                    <a:pt x="6209" y="8772"/>
                    <a:pt x="8872" y="6109"/>
                    <a:pt x="9755" y="2692"/>
                  </a:cubicBezTo>
                  <a:cubicBezTo>
                    <a:pt x="10637" y="6109"/>
                    <a:pt x="13300" y="8772"/>
                    <a:pt x="16718" y="9654"/>
                  </a:cubicBezTo>
                  <a:cubicBezTo>
                    <a:pt x="14536" y="10216"/>
                    <a:pt x="12627" y="11531"/>
                    <a:pt x="11311" y="13360"/>
                  </a:cubicBezTo>
                  <a:cubicBezTo>
                    <a:pt x="11568" y="13328"/>
                    <a:pt x="11840" y="13312"/>
                    <a:pt x="12113" y="13296"/>
                  </a:cubicBezTo>
                  <a:cubicBezTo>
                    <a:pt x="13830" y="11178"/>
                    <a:pt x="16397" y="9959"/>
                    <a:pt x="19124" y="9959"/>
                  </a:cubicBezTo>
                  <a:cubicBezTo>
                    <a:pt x="19525" y="9959"/>
                    <a:pt x="19525" y="9350"/>
                    <a:pt x="19124" y="9350"/>
                  </a:cubicBezTo>
                  <a:cubicBezTo>
                    <a:pt x="14119" y="9350"/>
                    <a:pt x="10076" y="5291"/>
                    <a:pt x="10060" y="301"/>
                  </a:cubicBezTo>
                  <a:cubicBezTo>
                    <a:pt x="10060" y="101"/>
                    <a:pt x="9911" y="0"/>
                    <a:pt x="97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2"/>
            <p:cNvSpPr/>
            <p:nvPr/>
          </p:nvSpPr>
          <p:spPr>
            <a:xfrm>
              <a:off x="5420550" y="2784800"/>
              <a:ext cx="122750" cy="117725"/>
            </a:xfrm>
            <a:custGeom>
              <a:rect b="b" l="l" r="r" t="t"/>
              <a:pathLst>
                <a:path extrusionOk="0" h="4709" w="4910">
                  <a:moveTo>
                    <a:pt x="2455" y="1456"/>
                  </a:moveTo>
                  <a:cubicBezTo>
                    <a:pt x="2664" y="1825"/>
                    <a:pt x="2969" y="2146"/>
                    <a:pt x="3354" y="2355"/>
                  </a:cubicBezTo>
                  <a:cubicBezTo>
                    <a:pt x="2969" y="2563"/>
                    <a:pt x="2664" y="2868"/>
                    <a:pt x="2455" y="3253"/>
                  </a:cubicBezTo>
                  <a:cubicBezTo>
                    <a:pt x="2231" y="2868"/>
                    <a:pt x="1926" y="2563"/>
                    <a:pt x="1557" y="2355"/>
                  </a:cubicBezTo>
                  <a:cubicBezTo>
                    <a:pt x="1926" y="2146"/>
                    <a:pt x="2247" y="1825"/>
                    <a:pt x="2455" y="1456"/>
                  </a:cubicBezTo>
                  <a:close/>
                  <a:moveTo>
                    <a:pt x="2455" y="0"/>
                  </a:moveTo>
                  <a:cubicBezTo>
                    <a:pt x="2303" y="0"/>
                    <a:pt x="2150" y="100"/>
                    <a:pt x="2150" y="301"/>
                  </a:cubicBezTo>
                  <a:cubicBezTo>
                    <a:pt x="2150" y="1264"/>
                    <a:pt x="1364" y="2050"/>
                    <a:pt x="402" y="2050"/>
                  </a:cubicBezTo>
                  <a:cubicBezTo>
                    <a:pt x="1" y="2050"/>
                    <a:pt x="1" y="2659"/>
                    <a:pt x="402" y="2659"/>
                  </a:cubicBezTo>
                  <a:cubicBezTo>
                    <a:pt x="1364" y="2659"/>
                    <a:pt x="2150" y="3429"/>
                    <a:pt x="2150" y="4408"/>
                  </a:cubicBezTo>
                  <a:cubicBezTo>
                    <a:pt x="2150" y="4609"/>
                    <a:pt x="2303" y="4709"/>
                    <a:pt x="2455" y="4709"/>
                  </a:cubicBezTo>
                  <a:cubicBezTo>
                    <a:pt x="2608" y="4709"/>
                    <a:pt x="2760" y="4609"/>
                    <a:pt x="2760" y="4408"/>
                  </a:cubicBezTo>
                  <a:cubicBezTo>
                    <a:pt x="2760" y="3429"/>
                    <a:pt x="3530" y="2659"/>
                    <a:pt x="4509" y="2659"/>
                  </a:cubicBezTo>
                  <a:cubicBezTo>
                    <a:pt x="4910" y="2659"/>
                    <a:pt x="4910" y="2050"/>
                    <a:pt x="4509" y="2050"/>
                  </a:cubicBezTo>
                  <a:cubicBezTo>
                    <a:pt x="3530" y="2050"/>
                    <a:pt x="2760" y="1264"/>
                    <a:pt x="2760" y="301"/>
                  </a:cubicBezTo>
                  <a:cubicBezTo>
                    <a:pt x="2760" y="100"/>
                    <a:pt x="2608" y="0"/>
                    <a:pt x="2455"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2"/>
            <p:cNvSpPr/>
            <p:nvPr/>
          </p:nvSpPr>
          <p:spPr>
            <a:xfrm>
              <a:off x="6685975" y="2689325"/>
              <a:ext cx="122750" cy="117750"/>
            </a:xfrm>
            <a:custGeom>
              <a:rect b="b" l="l" r="r" t="t"/>
              <a:pathLst>
                <a:path extrusionOk="0" h="4710" w="4910">
                  <a:moveTo>
                    <a:pt x="2455" y="1457"/>
                  </a:moveTo>
                  <a:cubicBezTo>
                    <a:pt x="2664" y="1826"/>
                    <a:pt x="2985" y="2147"/>
                    <a:pt x="3354" y="2355"/>
                  </a:cubicBezTo>
                  <a:cubicBezTo>
                    <a:pt x="2985" y="2564"/>
                    <a:pt x="2664" y="2885"/>
                    <a:pt x="2455" y="3254"/>
                  </a:cubicBezTo>
                  <a:cubicBezTo>
                    <a:pt x="2247" y="2885"/>
                    <a:pt x="1926" y="2564"/>
                    <a:pt x="1557" y="2355"/>
                  </a:cubicBezTo>
                  <a:cubicBezTo>
                    <a:pt x="1926" y="2147"/>
                    <a:pt x="2247" y="1826"/>
                    <a:pt x="2455" y="1457"/>
                  </a:cubicBezTo>
                  <a:close/>
                  <a:moveTo>
                    <a:pt x="2455" y="1"/>
                  </a:moveTo>
                  <a:cubicBezTo>
                    <a:pt x="2303" y="1"/>
                    <a:pt x="2150" y="101"/>
                    <a:pt x="2150" y="302"/>
                  </a:cubicBezTo>
                  <a:cubicBezTo>
                    <a:pt x="2150" y="1264"/>
                    <a:pt x="1364" y="2050"/>
                    <a:pt x="402" y="2050"/>
                  </a:cubicBezTo>
                  <a:cubicBezTo>
                    <a:pt x="1" y="2050"/>
                    <a:pt x="1" y="2660"/>
                    <a:pt x="402" y="2660"/>
                  </a:cubicBezTo>
                  <a:cubicBezTo>
                    <a:pt x="1364" y="2660"/>
                    <a:pt x="2150" y="3446"/>
                    <a:pt x="2150" y="4409"/>
                  </a:cubicBezTo>
                  <a:cubicBezTo>
                    <a:pt x="2150" y="4609"/>
                    <a:pt x="2303" y="4710"/>
                    <a:pt x="2455" y="4710"/>
                  </a:cubicBezTo>
                  <a:cubicBezTo>
                    <a:pt x="2608" y="4710"/>
                    <a:pt x="2760" y="4609"/>
                    <a:pt x="2760" y="4409"/>
                  </a:cubicBezTo>
                  <a:cubicBezTo>
                    <a:pt x="2760" y="3446"/>
                    <a:pt x="3546" y="2660"/>
                    <a:pt x="4509" y="2660"/>
                  </a:cubicBezTo>
                  <a:cubicBezTo>
                    <a:pt x="4910" y="2660"/>
                    <a:pt x="4910" y="2050"/>
                    <a:pt x="4509" y="2050"/>
                  </a:cubicBezTo>
                  <a:cubicBezTo>
                    <a:pt x="3546" y="2050"/>
                    <a:pt x="2760" y="1264"/>
                    <a:pt x="2760" y="302"/>
                  </a:cubicBezTo>
                  <a:cubicBezTo>
                    <a:pt x="2760" y="101"/>
                    <a:pt x="2608" y="1"/>
                    <a:pt x="24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2"/>
            <p:cNvSpPr/>
            <p:nvPr/>
          </p:nvSpPr>
          <p:spPr>
            <a:xfrm>
              <a:off x="4847800" y="2733450"/>
              <a:ext cx="122750" cy="117750"/>
            </a:xfrm>
            <a:custGeom>
              <a:rect b="b" l="l" r="r" t="t"/>
              <a:pathLst>
                <a:path extrusionOk="0" h="4710" w="4910">
                  <a:moveTo>
                    <a:pt x="2455" y="1457"/>
                  </a:moveTo>
                  <a:cubicBezTo>
                    <a:pt x="2680" y="1842"/>
                    <a:pt x="2985" y="2146"/>
                    <a:pt x="3370" y="2355"/>
                  </a:cubicBezTo>
                  <a:cubicBezTo>
                    <a:pt x="2985" y="2564"/>
                    <a:pt x="2680" y="2884"/>
                    <a:pt x="2455" y="3269"/>
                  </a:cubicBezTo>
                  <a:cubicBezTo>
                    <a:pt x="2247" y="2884"/>
                    <a:pt x="1942" y="2564"/>
                    <a:pt x="1557" y="2355"/>
                  </a:cubicBezTo>
                  <a:cubicBezTo>
                    <a:pt x="1942" y="2146"/>
                    <a:pt x="2247" y="1842"/>
                    <a:pt x="2455" y="1457"/>
                  </a:cubicBezTo>
                  <a:close/>
                  <a:moveTo>
                    <a:pt x="2463" y="1"/>
                  </a:moveTo>
                  <a:cubicBezTo>
                    <a:pt x="2315" y="1"/>
                    <a:pt x="2166" y="101"/>
                    <a:pt x="2166" y="301"/>
                  </a:cubicBezTo>
                  <a:cubicBezTo>
                    <a:pt x="2150" y="1280"/>
                    <a:pt x="1380" y="2050"/>
                    <a:pt x="402" y="2066"/>
                  </a:cubicBezTo>
                  <a:cubicBezTo>
                    <a:pt x="0" y="2066"/>
                    <a:pt x="0" y="2660"/>
                    <a:pt x="402" y="2660"/>
                  </a:cubicBezTo>
                  <a:cubicBezTo>
                    <a:pt x="1380" y="2660"/>
                    <a:pt x="2150" y="3446"/>
                    <a:pt x="2166" y="4409"/>
                  </a:cubicBezTo>
                  <a:cubicBezTo>
                    <a:pt x="2166" y="4609"/>
                    <a:pt x="2315" y="4709"/>
                    <a:pt x="2463" y="4709"/>
                  </a:cubicBezTo>
                  <a:cubicBezTo>
                    <a:pt x="2612" y="4709"/>
                    <a:pt x="2760" y="4609"/>
                    <a:pt x="2760" y="4409"/>
                  </a:cubicBezTo>
                  <a:cubicBezTo>
                    <a:pt x="2760" y="3446"/>
                    <a:pt x="3546" y="2660"/>
                    <a:pt x="4509" y="2660"/>
                  </a:cubicBezTo>
                  <a:cubicBezTo>
                    <a:pt x="4910" y="2660"/>
                    <a:pt x="4910" y="2066"/>
                    <a:pt x="4509" y="2066"/>
                  </a:cubicBezTo>
                  <a:cubicBezTo>
                    <a:pt x="3546" y="2050"/>
                    <a:pt x="2760" y="1280"/>
                    <a:pt x="2760" y="301"/>
                  </a:cubicBezTo>
                  <a:cubicBezTo>
                    <a:pt x="2760" y="101"/>
                    <a:pt x="2612" y="1"/>
                    <a:pt x="246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2"/>
            <p:cNvSpPr/>
            <p:nvPr/>
          </p:nvSpPr>
          <p:spPr>
            <a:xfrm>
              <a:off x="3131550" y="2638700"/>
              <a:ext cx="77025" cy="170875"/>
            </a:xfrm>
            <a:custGeom>
              <a:rect b="b" l="l" r="r" t="t"/>
              <a:pathLst>
                <a:path extrusionOk="0" h="6835" w="3081">
                  <a:moveTo>
                    <a:pt x="2487" y="610"/>
                  </a:moveTo>
                  <a:lnTo>
                    <a:pt x="2487" y="6241"/>
                  </a:lnTo>
                  <a:lnTo>
                    <a:pt x="594" y="6241"/>
                  </a:lnTo>
                  <a:lnTo>
                    <a:pt x="594" y="610"/>
                  </a:lnTo>
                  <a:close/>
                  <a:moveTo>
                    <a:pt x="498" y="0"/>
                  </a:moveTo>
                  <a:cubicBezTo>
                    <a:pt x="225" y="0"/>
                    <a:pt x="0" y="225"/>
                    <a:pt x="0" y="498"/>
                  </a:cubicBezTo>
                  <a:lnTo>
                    <a:pt x="0" y="6337"/>
                  </a:lnTo>
                  <a:cubicBezTo>
                    <a:pt x="0" y="6626"/>
                    <a:pt x="225" y="6835"/>
                    <a:pt x="498" y="6835"/>
                  </a:cubicBezTo>
                  <a:lnTo>
                    <a:pt x="2583" y="6835"/>
                  </a:lnTo>
                  <a:cubicBezTo>
                    <a:pt x="2856" y="6835"/>
                    <a:pt x="3081" y="6626"/>
                    <a:pt x="3081" y="6337"/>
                  </a:cubicBezTo>
                  <a:lnTo>
                    <a:pt x="3081" y="498"/>
                  </a:lnTo>
                  <a:cubicBezTo>
                    <a:pt x="3081" y="225"/>
                    <a:pt x="2856" y="0"/>
                    <a:pt x="258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3236225" y="2586950"/>
              <a:ext cx="77050" cy="223025"/>
            </a:xfrm>
            <a:custGeom>
              <a:rect b="b" l="l" r="r" t="t"/>
              <a:pathLst>
                <a:path extrusionOk="0" h="8921" w="3082">
                  <a:moveTo>
                    <a:pt x="2488" y="594"/>
                  </a:moveTo>
                  <a:lnTo>
                    <a:pt x="2488" y="8327"/>
                  </a:lnTo>
                  <a:lnTo>
                    <a:pt x="610" y="8327"/>
                  </a:lnTo>
                  <a:lnTo>
                    <a:pt x="610" y="594"/>
                  </a:lnTo>
                  <a:close/>
                  <a:moveTo>
                    <a:pt x="472" y="0"/>
                  </a:moveTo>
                  <a:cubicBezTo>
                    <a:pt x="211" y="0"/>
                    <a:pt x="1" y="234"/>
                    <a:pt x="1" y="498"/>
                  </a:cubicBezTo>
                  <a:lnTo>
                    <a:pt x="1" y="8424"/>
                  </a:lnTo>
                  <a:cubicBezTo>
                    <a:pt x="1" y="8696"/>
                    <a:pt x="225" y="8921"/>
                    <a:pt x="498" y="8921"/>
                  </a:cubicBezTo>
                  <a:lnTo>
                    <a:pt x="2584" y="8921"/>
                  </a:lnTo>
                  <a:cubicBezTo>
                    <a:pt x="2857" y="8921"/>
                    <a:pt x="3081" y="8696"/>
                    <a:pt x="3081" y="8424"/>
                  </a:cubicBezTo>
                  <a:lnTo>
                    <a:pt x="3081" y="498"/>
                  </a:lnTo>
                  <a:cubicBezTo>
                    <a:pt x="3081" y="225"/>
                    <a:pt x="2857" y="1"/>
                    <a:pt x="2584" y="1"/>
                  </a:cubicBezTo>
                  <a:lnTo>
                    <a:pt x="498" y="1"/>
                  </a:lnTo>
                  <a:cubicBezTo>
                    <a:pt x="490" y="0"/>
                    <a:pt x="481" y="0"/>
                    <a:pt x="47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2"/>
            <p:cNvSpPr/>
            <p:nvPr/>
          </p:nvSpPr>
          <p:spPr>
            <a:xfrm>
              <a:off x="3340925" y="2534825"/>
              <a:ext cx="77425" cy="274750"/>
            </a:xfrm>
            <a:custGeom>
              <a:rect b="b" l="l" r="r" t="t"/>
              <a:pathLst>
                <a:path extrusionOk="0" h="10990" w="3097">
                  <a:moveTo>
                    <a:pt x="2487" y="594"/>
                  </a:moveTo>
                  <a:lnTo>
                    <a:pt x="2487" y="10396"/>
                  </a:lnTo>
                  <a:lnTo>
                    <a:pt x="610" y="10396"/>
                  </a:lnTo>
                  <a:lnTo>
                    <a:pt x="610" y="594"/>
                  </a:lnTo>
                  <a:close/>
                  <a:moveTo>
                    <a:pt x="498" y="0"/>
                  </a:moveTo>
                  <a:cubicBezTo>
                    <a:pt x="225" y="0"/>
                    <a:pt x="0" y="225"/>
                    <a:pt x="0" y="498"/>
                  </a:cubicBezTo>
                  <a:lnTo>
                    <a:pt x="0" y="10492"/>
                  </a:lnTo>
                  <a:cubicBezTo>
                    <a:pt x="0" y="10781"/>
                    <a:pt x="225" y="10990"/>
                    <a:pt x="498" y="10990"/>
                  </a:cubicBezTo>
                  <a:lnTo>
                    <a:pt x="2583" y="10990"/>
                  </a:lnTo>
                  <a:cubicBezTo>
                    <a:pt x="2856" y="10990"/>
                    <a:pt x="3081" y="10765"/>
                    <a:pt x="3097" y="10492"/>
                  </a:cubicBezTo>
                  <a:lnTo>
                    <a:pt x="3097" y="498"/>
                  </a:lnTo>
                  <a:cubicBezTo>
                    <a:pt x="3081" y="225"/>
                    <a:pt x="2856" y="0"/>
                    <a:pt x="258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2"/>
            <p:cNvSpPr/>
            <p:nvPr/>
          </p:nvSpPr>
          <p:spPr>
            <a:xfrm>
              <a:off x="3445600" y="2482675"/>
              <a:ext cx="77425" cy="327300"/>
            </a:xfrm>
            <a:custGeom>
              <a:rect b="b" l="l" r="r" t="t"/>
              <a:pathLst>
                <a:path extrusionOk="0" h="13092" w="3097">
                  <a:moveTo>
                    <a:pt x="2487" y="610"/>
                  </a:moveTo>
                  <a:lnTo>
                    <a:pt x="2487" y="12482"/>
                  </a:lnTo>
                  <a:lnTo>
                    <a:pt x="610" y="12482"/>
                  </a:lnTo>
                  <a:lnTo>
                    <a:pt x="610" y="610"/>
                  </a:lnTo>
                  <a:close/>
                  <a:moveTo>
                    <a:pt x="498" y="1"/>
                  </a:moveTo>
                  <a:cubicBezTo>
                    <a:pt x="225" y="1"/>
                    <a:pt x="1" y="225"/>
                    <a:pt x="1" y="498"/>
                  </a:cubicBezTo>
                  <a:lnTo>
                    <a:pt x="1" y="12578"/>
                  </a:lnTo>
                  <a:cubicBezTo>
                    <a:pt x="1" y="12867"/>
                    <a:pt x="225" y="13092"/>
                    <a:pt x="498" y="13092"/>
                  </a:cubicBezTo>
                  <a:lnTo>
                    <a:pt x="2584" y="13092"/>
                  </a:lnTo>
                  <a:cubicBezTo>
                    <a:pt x="2872" y="13092"/>
                    <a:pt x="3097" y="12867"/>
                    <a:pt x="3097" y="12578"/>
                  </a:cubicBezTo>
                  <a:lnTo>
                    <a:pt x="3097" y="498"/>
                  </a:lnTo>
                  <a:cubicBezTo>
                    <a:pt x="3097" y="225"/>
                    <a:pt x="2872" y="1"/>
                    <a:pt x="25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2"/>
            <p:cNvSpPr/>
            <p:nvPr/>
          </p:nvSpPr>
          <p:spPr>
            <a:xfrm>
              <a:off x="3129150" y="2308600"/>
              <a:ext cx="393475" cy="189350"/>
            </a:xfrm>
            <a:custGeom>
              <a:rect b="b" l="l" r="r" t="t"/>
              <a:pathLst>
                <a:path extrusionOk="0" h="7574" w="15739">
                  <a:moveTo>
                    <a:pt x="12963" y="1"/>
                  </a:moveTo>
                  <a:cubicBezTo>
                    <a:pt x="12562" y="1"/>
                    <a:pt x="12562" y="610"/>
                    <a:pt x="12963" y="610"/>
                  </a:cubicBezTo>
                  <a:lnTo>
                    <a:pt x="14616" y="610"/>
                  </a:lnTo>
                  <a:cubicBezTo>
                    <a:pt x="6979" y="6883"/>
                    <a:pt x="706" y="6964"/>
                    <a:pt x="417" y="6964"/>
                  </a:cubicBezTo>
                  <a:lnTo>
                    <a:pt x="401" y="6964"/>
                  </a:lnTo>
                  <a:cubicBezTo>
                    <a:pt x="0" y="6964"/>
                    <a:pt x="0" y="7573"/>
                    <a:pt x="401" y="7573"/>
                  </a:cubicBezTo>
                  <a:lnTo>
                    <a:pt x="449" y="7573"/>
                  </a:lnTo>
                  <a:cubicBezTo>
                    <a:pt x="1107" y="7573"/>
                    <a:pt x="7284" y="7397"/>
                    <a:pt x="14953" y="1108"/>
                  </a:cubicBezTo>
                  <a:lnTo>
                    <a:pt x="14953" y="1108"/>
                  </a:lnTo>
                  <a:lnTo>
                    <a:pt x="14552" y="2905"/>
                  </a:lnTo>
                  <a:cubicBezTo>
                    <a:pt x="14520" y="3065"/>
                    <a:pt x="14616" y="3226"/>
                    <a:pt x="14776" y="3274"/>
                  </a:cubicBezTo>
                  <a:lnTo>
                    <a:pt x="14856" y="3274"/>
                  </a:lnTo>
                  <a:cubicBezTo>
                    <a:pt x="14985" y="3274"/>
                    <a:pt x="15113" y="3161"/>
                    <a:pt x="15145" y="3033"/>
                  </a:cubicBezTo>
                  <a:lnTo>
                    <a:pt x="15739" y="370"/>
                  </a:lnTo>
                  <a:cubicBezTo>
                    <a:pt x="15739" y="354"/>
                    <a:pt x="15739" y="322"/>
                    <a:pt x="15739" y="306"/>
                  </a:cubicBezTo>
                  <a:lnTo>
                    <a:pt x="15739" y="290"/>
                  </a:lnTo>
                  <a:cubicBezTo>
                    <a:pt x="15739" y="258"/>
                    <a:pt x="15739" y="225"/>
                    <a:pt x="15723" y="209"/>
                  </a:cubicBezTo>
                  <a:cubicBezTo>
                    <a:pt x="15723" y="177"/>
                    <a:pt x="15707" y="161"/>
                    <a:pt x="15691" y="129"/>
                  </a:cubicBezTo>
                  <a:lnTo>
                    <a:pt x="15675" y="113"/>
                  </a:lnTo>
                  <a:cubicBezTo>
                    <a:pt x="15659" y="97"/>
                    <a:pt x="15643" y="81"/>
                    <a:pt x="15627" y="65"/>
                  </a:cubicBezTo>
                  <a:cubicBezTo>
                    <a:pt x="15594" y="49"/>
                    <a:pt x="15578" y="33"/>
                    <a:pt x="15546" y="33"/>
                  </a:cubicBezTo>
                  <a:lnTo>
                    <a:pt x="15530" y="33"/>
                  </a:lnTo>
                  <a:lnTo>
                    <a:pt x="15514" y="1"/>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2"/>
            <p:cNvSpPr/>
            <p:nvPr/>
          </p:nvSpPr>
          <p:spPr>
            <a:xfrm>
              <a:off x="5469875" y="1968900"/>
              <a:ext cx="77450" cy="170875"/>
            </a:xfrm>
            <a:custGeom>
              <a:rect b="b" l="l" r="r" t="t"/>
              <a:pathLst>
                <a:path extrusionOk="0" h="6835" w="3098">
                  <a:moveTo>
                    <a:pt x="2488" y="594"/>
                  </a:moveTo>
                  <a:lnTo>
                    <a:pt x="2488" y="6241"/>
                  </a:lnTo>
                  <a:lnTo>
                    <a:pt x="611" y="6241"/>
                  </a:lnTo>
                  <a:lnTo>
                    <a:pt x="611" y="594"/>
                  </a:lnTo>
                  <a:close/>
                  <a:moveTo>
                    <a:pt x="514" y="0"/>
                  </a:moveTo>
                  <a:cubicBezTo>
                    <a:pt x="225" y="0"/>
                    <a:pt x="1" y="225"/>
                    <a:pt x="1" y="498"/>
                  </a:cubicBezTo>
                  <a:lnTo>
                    <a:pt x="1" y="6337"/>
                  </a:lnTo>
                  <a:cubicBezTo>
                    <a:pt x="1" y="6610"/>
                    <a:pt x="225" y="6835"/>
                    <a:pt x="514" y="6835"/>
                  </a:cubicBezTo>
                  <a:lnTo>
                    <a:pt x="2600" y="6835"/>
                  </a:lnTo>
                  <a:cubicBezTo>
                    <a:pt x="2873" y="6835"/>
                    <a:pt x="3097" y="6610"/>
                    <a:pt x="3097" y="6337"/>
                  </a:cubicBezTo>
                  <a:lnTo>
                    <a:pt x="3097" y="498"/>
                  </a:lnTo>
                  <a:cubicBezTo>
                    <a:pt x="3097" y="225"/>
                    <a:pt x="2873" y="0"/>
                    <a:pt x="260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2"/>
            <p:cNvSpPr/>
            <p:nvPr/>
          </p:nvSpPr>
          <p:spPr>
            <a:xfrm>
              <a:off x="5574575" y="1957675"/>
              <a:ext cx="77425" cy="182100"/>
            </a:xfrm>
            <a:custGeom>
              <a:rect b="b" l="l" r="r" t="t"/>
              <a:pathLst>
                <a:path extrusionOk="0" h="7284" w="3097">
                  <a:moveTo>
                    <a:pt x="0" y="0"/>
                  </a:moveTo>
                  <a:lnTo>
                    <a:pt x="0" y="6786"/>
                  </a:lnTo>
                  <a:cubicBezTo>
                    <a:pt x="0" y="7059"/>
                    <a:pt x="225" y="7284"/>
                    <a:pt x="514" y="7284"/>
                  </a:cubicBezTo>
                  <a:lnTo>
                    <a:pt x="2599"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2"/>
            <p:cNvSpPr/>
            <p:nvPr/>
          </p:nvSpPr>
          <p:spPr>
            <a:xfrm>
              <a:off x="5679250" y="1957675"/>
              <a:ext cx="77425" cy="182100"/>
            </a:xfrm>
            <a:custGeom>
              <a:rect b="b" l="l" r="r" t="t"/>
              <a:pathLst>
                <a:path extrusionOk="0" h="7284" w="3097">
                  <a:moveTo>
                    <a:pt x="1" y="0"/>
                  </a:moveTo>
                  <a:lnTo>
                    <a:pt x="1" y="6786"/>
                  </a:lnTo>
                  <a:cubicBezTo>
                    <a:pt x="1" y="7059"/>
                    <a:pt x="225" y="7284"/>
                    <a:pt x="514" y="7284"/>
                  </a:cubicBezTo>
                  <a:lnTo>
                    <a:pt x="2600"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2"/>
            <p:cNvSpPr/>
            <p:nvPr/>
          </p:nvSpPr>
          <p:spPr>
            <a:xfrm>
              <a:off x="5783925" y="1957675"/>
              <a:ext cx="77450" cy="182100"/>
            </a:xfrm>
            <a:custGeom>
              <a:rect b="b" l="l" r="r" t="t"/>
              <a:pathLst>
                <a:path extrusionOk="0" h="7284" w="3098">
                  <a:moveTo>
                    <a:pt x="1" y="0"/>
                  </a:moveTo>
                  <a:lnTo>
                    <a:pt x="1" y="6786"/>
                  </a:lnTo>
                  <a:cubicBezTo>
                    <a:pt x="1" y="7059"/>
                    <a:pt x="225" y="7284"/>
                    <a:pt x="514" y="7284"/>
                  </a:cubicBezTo>
                  <a:lnTo>
                    <a:pt x="2600" y="7284"/>
                  </a:lnTo>
                  <a:cubicBezTo>
                    <a:pt x="2873" y="7284"/>
                    <a:pt x="3097" y="7059"/>
                    <a:pt x="3097" y="6786"/>
                  </a:cubicBezTo>
                  <a:lnTo>
                    <a:pt x="3097" y="0"/>
                  </a:lnTo>
                  <a:lnTo>
                    <a:pt x="2488" y="0"/>
                  </a:lnTo>
                  <a:lnTo>
                    <a:pt x="2488" y="6690"/>
                  </a:lnTo>
                  <a:lnTo>
                    <a:pt x="611" y="6690"/>
                  </a:lnTo>
                  <a:lnTo>
                    <a:pt x="611" y="0"/>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2"/>
            <p:cNvSpPr/>
            <p:nvPr/>
          </p:nvSpPr>
          <p:spPr>
            <a:xfrm>
              <a:off x="3328875" y="3641800"/>
              <a:ext cx="67825" cy="26100"/>
            </a:xfrm>
            <a:custGeom>
              <a:rect b="b" l="l" r="r" t="t"/>
              <a:pathLst>
                <a:path extrusionOk="0" h="1044" w="2713">
                  <a:moveTo>
                    <a:pt x="129" y="1"/>
                  </a:moveTo>
                  <a:cubicBezTo>
                    <a:pt x="81" y="1"/>
                    <a:pt x="49" y="17"/>
                    <a:pt x="1" y="33"/>
                  </a:cubicBezTo>
                  <a:cubicBezTo>
                    <a:pt x="482" y="225"/>
                    <a:pt x="980" y="418"/>
                    <a:pt x="1509" y="610"/>
                  </a:cubicBezTo>
                  <a:lnTo>
                    <a:pt x="2119" y="610"/>
                  </a:lnTo>
                  <a:lnTo>
                    <a:pt x="2119" y="835"/>
                  </a:lnTo>
                  <a:lnTo>
                    <a:pt x="2712" y="1043"/>
                  </a:lnTo>
                  <a:lnTo>
                    <a:pt x="2712" y="514"/>
                  </a:lnTo>
                  <a:cubicBezTo>
                    <a:pt x="2712" y="225"/>
                    <a:pt x="2488" y="1"/>
                    <a:pt x="221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2"/>
            <p:cNvSpPr/>
            <p:nvPr/>
          </p:nvSpPr>
          <p:spPr>
            <a:xfrm>
              <a:off x="3207350" y="3468125"/>
              <a:ext cx="189350" cy="127575"/>
            </a:xfrm>
            <a:custGeom>
              <a:rect b="b" l="l" r="r" t="t"/>
              <a:pathLst>
                <a:path extrusionOk="0" h="5103" w="7574">
                  <a:moveTo>
                    <a:pt x="4798" y="1"/>
                  </a:moveTo>
                  <a:cubicBezTo>
                    <a:pt x="4397" y="1"/>
                    <a:pt x="4397" y="610"/>
                    <a:pt x="4798" y="610"/>
                  </a:cubicBezTo>
                  <a:lnTo>
                    <a:pt x="6450" y="610"/>
                  </a:lnTo>
                  <a:cubicBezTo>
                    <a:pt x="4477" y="2247"/>
                    <a:pt x="2311" y="3627"/>
                    <a:pt x="1" y="4766"/>
                  </a:cubicBezTo>
                  <a:lnTo>
                    <a:pt x="691" y="5103"/>
                  </a:lnTo>
                  <a:cubicBezTo>
                    <a:pt x="2872" y="3996"/>
                    <a:pt x="4910" y="2648"/>
                    <a:pt x="6787" y="1092"/>
                  </a:cubicBezTo>
                  <a:lnTo>
                    <a:pt x="6787" y="1092"/>
                  </a:lnTo>
                  <a:lnTo>
                    <a:pt x="6386" y="2889"/>
                  </a:lnTo>
                  <a:cubicBezTo>
                    <a:pt x="6354" y="3049"/>
                    <a:pt x="6450" y="3209"/>
                    <a:pt x="6611" y="3242"/>
                  </a:cubicBezTo>
                  <a:lnTo>
                    <a:pt x="6675" y="3242"/>
                  </a:lnTo>
                  <a:cubicBezTo>
                    <a:pt x="6819" y="3242"/>
                    <a:pt x="6948" y="3145"/>
                    <a:pt x="6980" y="3001"/>
                  </a:cubicBezTo>
                  <a:lnTo>
                    <a:pt x="7573" y="354"/>
                  </a:lnTo>
                  <a:cubicBezTo>
                    <a:pt x="7573" y="322"/>
                    <a:pt x="7573" y="290"/>
                    <a:pt x="7573" y="274"/>
                  </a:cubicBezTo>
                  <a:lnTo>
                    <a:pt x="7573" y="258"/>
                  </a:lnTo>
                  <a:cubicBezTo>
                    <a:pt x="7573" y="225"/>
                    <a:pt x="7573" y="209"/>
                    <a:pt x="7557" y="177"/>
                  </a:cubicBezTo>
                  <a:cubicBezTo>
                    <a:pt x="7541" y="145"/>
                    <a:pt x="7541" y="129"/>
                    <a:pt x="7509" y="113"/>
                  </a:cubicBezTo>
                  <a:lnTo>
                    <a:pt x="7509" y="97"/>
                  </a:lnTo>
                  <a:cubicBezTo>
                    <a:pt x="7493" y="81"/>
                    <a:pt x="7477" y="49"/>
                    <a:pt x="7445" y="33"/>
                  </a:cubicBezTo>
                  <a:cubicBezTo>
                    <a:pt x="7429" y="17"/>
                    <a:pt x="7413" y="17"/>
                    <a:pt x="738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2"/>
            <p:cNvSpPr/>
            <p:nvPr/>
          </p:nvSpPr>
          <p:spPr>
            <a:xfrm>
              <a:off x="5899850" y="2856825"/>
              <a:ext cx="115125" cy="98750"/>
            </a:xfrm>
            <a:custGeom>
              <a:rect b="b" l="l" r="r" t="t"/>
              <a:pathLst>
                <a:path extrusionOk="0" h="3950" w="4605">
                  <a:moveTo>
                    <a:pt x="2646" y="607"/>
                  </a:moveTo>
                  <a:cubicBezTo>
                    <a:pt x="2984" y="607"/>
                    <a:pt x="3329" y="733"/>
                    <a:pt x="3610" y="1014"/>
                  </a:cubicBezTo>
                  <a:cubicBezTo>
                    <a:pt x="4477" y="1880"/>
                    <a:pt x="3851" y="3356"/>
                    <a:pt x="2632" y="3356"/>
                  </a:cubicBezTo>
                  <a:cubicBezTo>
                    <a:pt x="1878" y="3356"/>
                    <a:pt x="1268" y="2730"/>
                    <a:pt x="1268" y="1976"/>
                  </a:cubicBezTo>
                  <a:cubicBezTo>
                    <a:pt x="1268" y="1152"/>
                    <a:pt x="1942" y="607"/>
                    <a:pt x="2646" y="607"/>
                  </a:cubicBezTo>
                  <a:close/>
                  <a:moveTo>
                    <a:pt x="2623" y="1"/>
                  </a:moveTo>
                  <a:cubicBezTo>
                    <a:pt x="2137" y="1"/>
                    <a:pt x="1641" y="180"/>
                    <a:pt x="1236" y="580"/>
                  </a:cubicBezTo>
                  <a:cubicBezTo>
                    <a:pt x="0" y="1832"/>
                    <a:pt x="867" y="3950"/>
                    <a:pt x="2632" y="3950"/>
                  </a:cubicBezTo>
                  <a:cubicBezTo>
                    <a:pt x="3723" y="3950"/>
                    <a:pt x="4605" y="3067"/>
                    <a:pt x="4605" y="1976"/>
                  </a:cubicBezTo>
                  <a:cubicBezTo>
                    <a:pt x="4605" y="783"/>
                    <a:pt x="3637" y="1"/>
                    <a:pt x="262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2"/>
            <p:cNvSpPr/>
            <p:nvPr/>
          </p:nvSpPr>
          <p:spPr>
            <a:xfrm>
              <a:off x="5868575" y="2963975"/>
              <a:ext cx="194150" cy="104700"/>
            </a:xfrm>
            <a:custGeom>
              <a:rect b="b" l="l" r="r" t="t"/>
              <a:pathLst>
                <a:path extrusionOk="0" h="4188" w="7766">
                  <a:moveTo>
                    <a:pt x="3883" y="594"/>
                  </a:moveTo>
                  <a:cubicBezTo>
                    <a:pt x="5567" y="594"/>
                    <a:pt x="6995" y="1894"/>
                    <a:pt x="7139" y="3578"/>
                  </a:cubicBezTo>
                  <a:lnTo>
                    <a:pt x="610" y="3578"/>
                  </a:lnTo>
                  <a:cubicBezTo>
                    <a:pt x="770" y="1894"/>
                    <a:pt x="2182" y="594"/>
                    <a:pt x="3883" y="594"/>
                  </a:cubicBezTo>
                  <a:close/>
                  <a:moveTo>
                    <a:pt x="3883" y="0"/>
                  </a:moveTo>
                  <a:cubicBezTo>
                    <a:pt x="1733" y="0"/>
                    <a:pt x="0" y="1733"/>
                    <a:pt x="0" y="3883"/>
                  </a:cubicBezTo>
                  <a:cubicBezTo>
                    <a:pt x="0" y="4043"/>
                    <a:pt x="128" y="4188"/>
                    <a:pt x="289" y="4188"/>
                  </a:cubicBezTo>
                  <a:lnTo>
                    <a:pt x="7460" y="4188"/>
                  </a:lnTo>
                  <a:cubicBezTo>
                    <a:pt x="7621" y="4188"/>
                    <a:pt x="7765" y="4043"/>
                    <a:pt x="7765" y="3883"/>
                  </a:cubicBezTo>
                  <a:cubicBezTo>
                    <a:pt x="7765" y="1733"/>
                    <a:pt x="6016" y="0"/>
                    <a:pt x="388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2"/>
            <p:cNvSpPr/>
            <p:nvPr/>
          </p:nvSpPr>
          <p:spPr>
            <a:xfrm>
              <a:off x="5720575" y="3111975"/>
              <a:ext cx="115525" cy="98650"/>
            </a:xfrm>
            <a:custGeom>
              <a:rect b="b" l="l" r="r" t="t"/>
              <a:pathLst>
                <a:path extrusionOk="0" h="3946" w="4621">
                  <a:moveTo>
                    <a:pt x="2631" y="589"/>
                  </a:moveTo>
                  <a:cubicBezTo>
                    <a:pt x="3336" y="589"/>
                    <a:pt x="4011" y="1138"/>
                    <a:pt x="4011" y="1974"/>
                  </a:cubicBezTo>
                  <a:cubicBezTo>
                    <a:pt x="4011" y="2728"/>
                    <a:pt x="3401" y="3337"/>
                    <a:pt x="2631" y="3337"/>
                  </a:cubicBezTo>
                  <a:cubicBezTo>
                    <a:pt x="1412" y="3337"/>
                    <a:pt x="802" y="1861"/>
                    <a:pt x="1669" y="995"/>
                  </a:cubicBezTo>
                  <a:cubicBezTo>
                    <a:pt x="1949" y="715"/>
                    <a:pt x="2293" y="589"/>
                    <a:pt x="2631" y="589"/>
                  </a:cubicBezTo>
                  <a:close/>
                  <a:moveTo>
                    <a:pt x="2631" y="0"/>
                  </a:moveTo>
                  <a:cubicBezTo>
                    <a:pt x="882" y="0"/>
                    <a:pt x="0" y="2118"/>
                    <a:pt x="1235" y="3370"/>
                  </a:cubicBezTo>
                  <a:cubicBezTo>
                    <a:pt x="1639" y="3768"/>
                    <a:pt x="2134" y="3946"/>
                    <a:pt x="2620" y="3946"/>
                  </a:cubicBezTo>
                  <a:cubicBezTo>
                    <a:pt x="3641" y="3946"/>
                    <a:pt x="4621" y="3159"/>
                    <a:pt x="4621" y="1974"/>
                  </a:cubicBezTo>
                  <a:cubicBezTo>
                    <a:pt x="4604" y="883"/>
                    <a:pt x="3722" y="0"/>
                    <a:pt x="2631"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2"/>
            <p:cNvSpPr/>
            <p:nvPr/>
          </p:nvSpPr>
          <p:spPr>
            <a:xfrm>
              <a:off x="5689275" y="3218650"/>
              <a:ext cx="194550" cy="104725"/>
            </a:xfrm>
            <a:custGeom>
              <a:rect b="b" l="l" r="r" t="t"/>
              <a:pathLst>
                <a:path extrusionOk="0" h="4189" w="7782">
                  <a:moveTo>
                    <a:pt x="3883" y="611"/>
                  </a:moveTo>
                  <a:cubicBezTo>
                    <a:pt x="5584" y="611"/>
                    <a:pt x="6996" y="1894"/>
                    <a:pt x="7156" y="3595"/>
                  </a:cubicBezTo>
                  <a:lnTo>
                    <a:pt x="626" y="3595"/>
                  </a:lnTo>
                  <a:cubicBezTo>
                    <a:pt x="771" y="1894"/>
                    <a:pt x="2199" y="611"/>
                    <a:pt x="3883" y="611"/>
                  </a:cubicBezTo>
                  <a:close/>
                  <a:moveTo>
                    <a:pt x="3883" y="1"/>
                  </a:moveTo>
                  <a:cubicBezTo>
                    <a:pt x="1749" y="1"/>
                    <a:pt x="1" y="1750"/>
                    <a:pt x="1" y="3883"/>
                  </a:cubicBezTo>
                  <a:cubicBezTo>
                    <a:pt x="1" y="4060"/>
                    <a:pt x="145" y="4188"/>
                    <a:pt x="305" y="4188"/>
                  </a:cubicBezTo>
                  <a:lnTo>
                    <a:pt x="7477" y="4188"/>
                  </a:lnTo>
                  <a:cubicBezTo>
                    <a:pt x="7637" y="4188"/>
                    <a:pt x="7782" y="4060"/>
                    <a:pt x="7782" y="3883"/>
                  </a:cubicBezTo>
                  <a:cubicBezTo>
                    <a:pt x="7766" y="1750"/>
                    <a:pt x="6033" y="1"/>
                    <a:pt x="38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2"/>
            <p:cNvSpPr/>
            <p:nvPr/>
          </p:nvSpPr>
          <p:spPr>
            <a:xfrm>
              <a:off x="6095575" y="3111975"/>
              <a:ext cx="115150" cy="98650"/>
            </a:xfrm>
            <a:custGeom>
              <a:rect b="b" l="l" r="r" t="t"/>
              <a:pathLst>
                <a:path extrusionOk="0" h="3946" w="4606">
                  <a:moveTo>
                    <a:pt x="1974" y="594"/>
                  </a:moveTo>
                  <a:cubicBezTo>
                    <a:pt x="3193" y="594"/>
                    <a:pt x="3803" y="2070"/>
                    <a:pt x="2937" y="2936"/>
                  </a:cubicBezTo>
                  <a:cubicBezTo>
                    <a:pt x="2656" y="3217"/>
                    <a:pt x="2310" y="3343"/>
                    <a:pt x="1972" y="3343"/>
                  </a:cubicBezTo>
                  <a:cubicBezTo>
                    <a:pt x="1268" y="3343"/>
                    <a:pt x="594" y="2798"/>
                    <a:pt x="594" y="1974"/>
                  </a:cubicBezTo>
                  <a:cubicBezTo>
                    <a:pt x="594" y="1204"/>
                    <a:pt x="1220" y="594"/>
                    <a:pt x="1974" y="594"/>
                  </a:cubicBezTo>
                  <a:close/>
                  <a:moveTo>
                    <a:pt x="1974" y="0"/>
                  </a:moveTo>
                  <a:cubicBezTo>
                    <a:pt x="883" y="0"/>
                    <a:pt x="1" y="883"/>
                    <a:pt x="1" y="1974"/>
                  </a:cubicBezTo>
                  <a:cubicBezTo>
                    <a:pt x="1" y="3159"/>
                    <a:pt x="973" y="3946"/>
                    <a:pt x="1989" y="3946"/>
                  </a:cubicBezTo>
                  <a:cubicBezTo>
                    <a:pt x="2473" y="3946"/>
                    <a:pt x="2966" y="3768"/>
                    <a:pt x="3370" y="3370"/>
                  </a:cubicBezTo>
                  <a:cubicBezTo>
                    <a:pt x="4605" y="2118"/>
                    <a:pt x="3739" y="0"/>
                    <a:pt x="197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2"/>
            <p:cNvSpPr/>
            <p:nvPr/>
          </p:nvSpPr>
          <p:spPr>
            <a:xfrm>
              <a:off x="6047850" y="3218650"/>
              <a:ext cx="194150" cy="104725"/>
            </a:xfrm>
            <a:custGeom>
              <a:rect b="b" l="l" r="r" t="t"/>
              <a:pathLst>
                <a:path extrusionOk="0" h="4189" w="7766">
                  <a:moveTo>
                    <a:pt x="3883" y="611"/>
                  </a:moveTo>
                  <a:cubicBezTo>
                    <a:pt x="5584" y="611"/>
                    <a:pt x="6995" y="1894"/>
                    <a:pt x="7156" y="3595"/>
                  </a:cubicBezTo>
                  <a:lnTo>
                    <a:pt x="610" y="3595"/>
                  </a:lnTo>
                  <a:cubicBezTo>
                    <a:pt x="771" y="1894"/>
                    <a:pt x="2182" y="611"/>
                    <a:pt x="3883" y="611"/>
                  </a:cubicBezTo>
                  <a:close/>
                  <a:moveTo>
                    <a:pt x="3883" y="1"/>
                  </a:moveTo>
                  <a:cubicBezTo>
                    <a:pt x="1733" y="1"/>
                    <a:pt x="0" y="1750"/>
                    <a:pt x="0" y="3883"/>
                  </a:cubicBezTo>
                  <a:cubicBezTo>
                    <a:pt x="0" y="4060"/>
                    <a:pt x="129" y="4188"/>
                    <a:pt x="305" y="4188"/>
                  </a:cubicBezTo>
                  <a:lnTo>
                    <a:pt x="7461" y="4188"/>
                  </a:lnTo>
                  <a:cubicBezTo>
                    <a:pt x="7621" y="4188"/>
                    <a:pt x="7766" y="4060"/>
                    <a:pt x="7766" y="3883"/>
                  </a:cubicBezTo>
                  <a:cubicBezTo>
                    <a:pt x="7766" y="1750"/>
                    <a:pt x="6017" y="17"/>
                    <a:pt x="38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2"/>
            <p:cNvSpPr/>
            <p:nvPr/>
          </p:nvSpPr>
          <p:spPr>
            <a:xfrm>
              <a:off x="5900175" y="3105650"/>
              <a:ext cx="130850" cy="147925"/>
            </a:xfrm>
            <a:custGeom>
              <a:rect b="b" l="l" r="r" t="t"/>
              <a:pathLst>
                <a:path extrusionOk="0" h="5917" w="5234">
                  <a:moveTo>
                    <a:pt x="2659" y="1"/>
                  </a:moveTo>
                  <a:cubicBezTo>
                    <a:pt x="2510" y="1"/>
                    <a:pt x="2362" y="101"/>
                    <a:pt x="2362" y="302"/>
                  </a:cubicBezTo>
                  <a:lnTo>
                    <a:pt x="2362" y="3254"/>
                  </a:lnTo>
                  <a:lnTo>
                    <a:pt x="212" y="5403"/>
                  </a:lnTo>
                  <a:cubicBezTo>
                    <a:pt x="1" y="5615"/>
                    <a:pt x="203" y="5903"/>
                    <a:pt x="432" y="5903"/>
                  </a:cubicBezTo>
                  <a:cubicBezTo>
                    <a:pt x="499" y="5903"/>
                    <a:pt x="568" y="5878"/>
                    <a:pt x="629" y="5820"/>
                  </a:cubicBezTo>
                  <a:lnTo>
                    <a:pt x="2667" y="3799"/>
                  </a:lnTo>
                  <a:lnTo>
                    <a:pt x="4688" y="5820"/>
                  </a:lnTo>
                  <a:cubicBezTo>
                    <a:pt x="4736" y="5885"/>
                    <a:pt x="4817" y="5917"/>
                    <a:pt x="4897" y="5917"/>
                  </a:cubicBezTo>
                  <a:cubicBezTo>
                    <a:pt x="4977" y="5917"/>
                    <a:pt x="5057" y="5885"/>
                    <a:pt x="5105" y="5820"/>
                  </a:cubicBezTo>
                  <a:cubicBezTo>
                    <a:pt x="5234" y="5708"/>
                    <a:pt x="5234" y="5516"/>
                    <a:pt x="5105" y="5403"/>
                  </a:cubicBezTo>
                  <a:lnTo>
                    <a:pt x="2955" y="3254"/>
                  </a:lnTo>
                  <a:lnTo>
                    <a:pt x="2955" y="302"/>
                  </a:lnTo>
                  <a:cubicBezTo>
                    <a:pt x="2955" y="101"/>
                    <a:pt x="2807" y="1"/>
                    <a:pt x="265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2"/>
            <p:cNvSpPr/>
            <p:nvPr/>
          </p:nvSpPr>
          <p:spPr>
            <a:xfrm>
              <a:off x="6104800" y="1961050"/>
              <a:ext cx="115550" cy="98925"/>
            </a:xfrm>
            <a:custGeom>
              <a:rect b="b" l="l" r="r" t="t"/>
              <a:pathLst>
                <a:path extrusionOk="0" h="3957" w="4622">
                  <a:moveTo>
                    <a:pt x="1974" y="603"/>
                  </a:moveTo>
                  <a:cubicBezTo>
                    <a:pt x="3193" y="603"/>
                    <a:pt x="3803" y="2095"/>
                    <a:pt x="2953" y="2961"/>
                  </a:cubicBezTo>
                  <a:cubicBezTo>
                    <a:pt x="2674" y="3235"/>
                    <a:pt x="2331" y="3357"/>
                    <a:pt x="1994" y="3357"/>
                  </a:cubicBezTo>
                  <a:cubicBezTo>
                    <a:pt x="1282" y="3357"/>
                    <a:pt x="594" y="2810"/>
                    <a:pt x="594" y="1983"/>
                  </a:cubicBezTo>
                  <a:cubicBezTo>
                    <a:pt x="594" y="1229"/>
                    <a:pt x="1220" y="603"/>
                    <a:pt x="1974" y="603"/>
                  </a:cubicBezTo>
                  <a:close/>
                  <a:moveTo>
                    <a:pt x="1982" y="0"/>
                  </a:moveTo>
                  <a:cubicBezTo>
                    <a:pt x="968" y="0"/>
                    <a:pt x="1" y="790"/>
                    <a:pt x="1" y="1983"/>
                  </a:cubicBezTo>
                  <a:cubicBezTo>
                    <a:pt x="1" y="3074"/>
                    <a:pt x="883" y="3956"/>
                    <a:pt x="1974" y="3956"/>
                  </a:cubicBezTo>
                  <a:cubicBezTo>
                    <a:pt x="3739" y="3956"/>
                    <a:pt x="4621" y="1838"/>
                    <a:pt x="3370" y="587"/>
                  </a:cubicBezTo>
                  <a:cubicBezTo>
                    <a:pt x="2964" y="181"/>
                    <a:pt x="2468" y="0"/>
                    <a:pt x="198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2"/>
            <p:cNvSpPr/>
            <p:nvPr/>
          </p:nvSpPr>
          <p:spPr>
            <a:xfrm>
              <a:off x="6057075" y="2068350"/>
              <a:ext cx="194150" cy="104325"/>
            </a:xfrm>
            <a:custGeom>
              <a:rect b="b" l="l" r="r" t="t"/>
              <a:pathLst>
                <a:path extrusionOk="0" h="4173" w="7766">
                  <a:moveTo>
                    <a:pt x="3883" y="595"/>
                  </a:moveTo>
                  <a:cubicBezTo>
                    <a:pt x="5584" y="595"/>
                    <a:pt x="6995" y="1878"/>
                    <a:pt x="7156" y="3563"/>
                  </a:cubicBezTo>
                  <a:lnTo>
                    <a:pt x="610" y="3563"/>
                  </a:lnTo>
                  <a:cubicBezTo>
                    <a:pt x="771" y="1878"/>
                    <a:pt x="2182" y="595"/>
                    <a:pt x="3883" y="595"/>
                  </a:cubicBezTo>
                  <a:close/>
                  <a:moveTo>
                    <a:pt x="3883" y="1"/>
                  </a:moveTo>
                  <a:cubicBezTo>
                    <a:pt x="1749" y="1"/>
                    <a:pt x="0" y="1734"/>
                    <a:pt x="0" y="3883"/>
                  </a:cubicBezTo>
                  <a:cubicBezTo>
                    <a:pt x="0" y="4044"/>
                    <a:pt x="145" y="4172"/>
                    <a:pt x="305" y="4172"/>
                  </a:cubicBezTo>
                  <a:lnTo>
                    <a:pt x="7477" y="4172"/>
                  </a:lnTo>
                  <a:cubicBezTo>
                    <a:pt x="7637" y="4172"/>
                    <a:pt x="7766" y="4044"/>
                    <a:pt x="7766" y="3883"/>
                  </a:cubicBezTo>
                  <a:cubicBezTo>
                    <a:pt x="7766" y="1734"/>
                    <a:pt x="6033" y="1"/>
                    <a:pt x="38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2"/>
            <p:cNvSpPr/>
            <p:nvPr/>
          </p:nvSpPr>
          <p:spPr>
            <a:xfrm>
              <a:off x="5925525" y="2216125"/>
              <a:ext cx="115525" cy="98925"/>
            </a:xfrm>
            <a:custGeom>
              <a:rect b="b" l="l" r="r" t="t"/>
              <a:pathLst>
                <a:path extrusionOk="0" h="3957" w="4621">
                  <a:moveTo>
                    <a:pt x="1990" y="603"/>
                  </a:moveTo>
                  <a:cubicBezTo>
                    <a:pt x="3209" y="603"/>
                    <a:pt x="3819" y="2079"/>
                    <a:pt x="2952" y="2946"/>
                  </a:cubicBezTo>
                  <a:cubicBezTo>
                    <a:pt x="2671" y="3227"/>
                    <a:pt x="2326" y="3353"/>
                    <a:pt x="1988" y="3353"/>
                  </a:cubicBezTo>
                  <a:cubicBezTo>
                    <a:pt x="1284" y="3353"/>
                    <a:pt x="610" y="2807"/>
                    <a:pt x="610" y="1983"/>
                  </a:cubicBezTo>
                  <a:cubicBezTo>
                    <a:pt x="610" y="1213"/>
                    <a:pt x="1220" y="603"/>
                    <a:pt x="1990" y="603"/>
                  </a:cubicBezTo>
                  <a:close/>
                  <a:moveTo>
                    <a:pt x="1994" y="1"/>
                  </a:moveTo>
                  <a:cubicBezTo>
                    <a:pt x="975" y="1"/>
                    <a:pt x="0" y="790"/>
                    <a:pt x="0" y="1983"/>
                  </a:cubicBezTo>
                  <a:cubicBezTo>
                    <a:pt x="0" y="3074"/>
                    <a:pt x="883" y="3957"/>
                    <a:pt x="1990" y="3957"/>
                  </a:cubicBezTo>
                  <a:cubicBezTo>
                    <a:pt x="3738" y="3957"/>
                    <a:pt x="4621" y="1823"/>
                    <a:pt x="3385" y="587"/>
                  </a:cubicBezTo>
                  <a:cubicBezTo>
                    <a:pt x="2980" y="182"/>
                    <a:pt x="2482" y="1"/>
                    <a:pt x="19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2"/>
            <p:cNvSpPr/>
            <p:nvPr/>
          </p:nvSpPr>
          <p:spPr>
            <a:xfrm>
              <a:off x="5877800" y="2323050"/>
              <a:ext cx="194550" cy="104700"/>
            </a:xfrm>
            <a:custGeom>
              <a:rect b="b" l="l" r="r" t="t"/>
              <a:pathLst>
                <a:path extrusionOk="0" h="4188" w="7782">
                  <a:moveTo>
                    <a:pt x="3899" y="610"/>
                  </a:moveTo>
                  <a:cubicBezTo>
                    <a:pt x="5583" y="610"/>
                    <a:pt x="6995" y="1893"/>
                    <a:pt x="7155" y="3594"/>
                  </a:cubicBezTo>
                  <a:lnTo>
                    <a:pt x="626" y="3594"/>
                  </a:lnTo>
                  <a:cubicBezTo>
                    <a:pt x="786" y="1893"/>
                    <a:pt x="2198" y="610"/>
                    <a:pt x="3899" y="610"/>
                  </a:cubicBezTo>
                  <a:close/>
                  <a:moveTo>
                    <a:pt x="3899" y="0"/>
                  </a:moveTo>
                  <a:cubicBezTo>
                    <a:pt x="1749" y="0"/>
                    <a:pt x="0" y="1749"/>
                    <a:pt x="0" y="3883"/>
                  </a:cubicBezTo>
                  <a:cubicBezTo>
                    <a:pt x="0" y="4059"/>
                    <a:pt x="144" y="4188"/>
                    <a:pt x="305" y="4188"/>
                  </a:cubicBezTo>
                  <a:lnTo>
                    <a:pt x="7476" y="4188"/>
                  </a:lnTo>
                  <a:cubicBezTo>
                    <a:pt x="7637" y="4188"/>
                    <a:pt x="7781" y="4059"/>
                    <a:pt x="7781" y="3883"/>
                  </a:cubicBezTo>
                  <a:cubicBezTo>
                    <a:pt x="7781" y="1749"/>
                    <a:pt x="6032" y="0"/>
                    <a:pt x="389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2"/>
            <p:cNvSpPr/>
            <p:nvPr/>
          </p:nvSpPr>
          <p:spPr>
            <a:xfrm>
              <a:off x="6284100" y="2216125"/>
              <a:ext cx="115525" cy="98925"/>
            </a:xfrm>
            <a:custGeom>
              <a:rect b="b" l="l" r="r" t="t"/>
              <a:pathLst>
                <a:path extrusionOk="0" h="3957" w="4621">
                  <a:moveTo>
                    <a:pt x="1973" y="603"/>
                  </a:moveTo>
                  <a:cubicBezTo>
                    <a:pt x="3193" y="603"/>
                    <a:pt x="3818" y="2079"/>
                    <a:pt x="2952" y="2946"/>
                  </a:cubicBezTo>
                  <a:cubicBezTo>
                    <a:pt x="2671" y="3227"/>
                    <a:pt x="2324" y="3353"/>
                    <a:pt x="1984" y="3353"/>
                  </a:cubicBezTo>
                  <a:cubicBezTo>
                    <a:pt x="1275" y="3353"/>
                    <a:pt x="594" y="2807"/>
                    <a:pt x="594" y="1983"/>
                  </a:cubicBezTo>
                  <a:cubicBezTo>
                    <a:pt x="594" y="1213"/>
                    <a:pt x="1219" y="603"/>
                    <a:pt x="1973" y="603"/>
                  </a:cubicBezTo>
                  <a:close/>
                  <a:moveTo>
                    <a:pt x="1989" y="1"/>
                  </a:moveTo>
                  <a:cubicBezTo>
                    <a:pt x="975" y="1"/>
                    <a:pt x="0" y="790"/>
                    <a:pt x="0" y="1983"/>
                  </a:cubicBezTo>
                  <a:cubicBezTo>
                    <a:pt x="0" y="3074"/>
                    <a:pt x="882" y="3957"/>
                    <a:pt x="1973" y="3957"/>
                  </a:cubicBezTo>
                  <a:cubicBezTo>
                    <a:pt x="3738" y="3957"/>
                    <a:pt x="4621" y="1823"/>
                    <a:pt x="3369" y="587"/>
                  </a:cubicBezTo>
                  <a:cubicBezTo>
                    <a:pt x="2969" y="182"/>
                    <a:pt x="2474" y="1"/>
                    <a:pt x="198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2"/>
            <p:cNvSpPr/>
            <p:nvPr/>
          </p:nvSpPr>
          <p:spPr>
            <a:xfrm>
              <a:off x="6236350" y="2323050"/>
              <a:ext cx="194150" cy="104700"/>
            </a:xfrm>
            <a:custGeom>
              <a:rect b="b" l="l" r="r" t="t"/>
              <a:pathLst>
                <a:path extrusionOk="0" h="4188" w="7766">
                  <a:moveTo>
                    <a:pt x="3883" y="610"/>
                  </a:moveTo>
                  <a:cubicBezTo>
                    <a:pt x="5584" y="610"/>
                    <a:pt x="6996" y="1893"/>
                    <a:pt x="7156" y="3594"/>
                  </a:cubicBezTo>
                  <a:lnTo>
                    <a:pt x="611" y="3594"/>
                  </a:lnTo>
                  <a:cubicBezTo>
                    <a:pt x="771" y="1893"/>
                    <a:pt x="2183" y="610"/>
                    <a:pt x="3883" y="610"/>
                  </a:cubicBezTo>
                  <a:close/>
                  <a:moveTo>
                    <a:pt x="3883" y="0"/>
                  </a:moveTo>
                  <a:cubicBezTo>
                    <a:pt x="1734" y="0"/>
                    <a:pt x="1" y="1749"/>
                    <a:pt x="1" y="3883"/>
                  </a:cubicBezTo>
                  <a:cubicBezTo>
                    <a:pt x="1" y="4059"/>
                    <a:pt x="129" y="4188"/>
                    <a:pt x="306" y="4188"/>
                  </a:cubicBezTo>
                  <a:lnTo>
                    <a:pt x="7461" y="4188"/>
                  </a:lnTo>
                  <a:cubicBezTo>
                    <a:pt x="7638" y="4188"/>
                    <a:pt x="7766" y="4059"/>
                    <a:pt x="7766" y="3883"/>
                  </a:cubicBezTo>
                  <a:cubicBezTo>
                    <a:pt x="7766" y="1749"/>
                    <a:pt x="6033" y="0"/>
                    <a:pt x="388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2"/>
            <p:cNvSpPr/>
            <p:nvPr/>
          </p:nvSpPr>
          <p:spPr>
            <a:xfrm>
              <a:off x="6091175" y="2209650"/>
              <a:ext cx="129975" cy="148325"/>
            </a:xfrm>
            <a:custGeom>
              <a:rect b="b" l="l" r="r" t="t"/>
              <a:pathLst>
                <a:path extrusionOk="0" h="5933" w="5199">
                  <a:moveTo>
                    <a:pt x="2567" y="0"/>
                  </a:moveTo>
                  <a:cubicBezTo>
                    <a:pt x="2415" y="0"/>
                    <a:pt x="2262" y="100"/>
                    <a:pt x="2262" y="301"/>
                  </a:cubicBezTo>
                  <a:lnTo>
                    <a:pt x="2262" y="3253"/>
                  </a:lnTo>
                  <a:lnTo>
                    <a:pt x="112" y="5403"/>
                  </a:lnTo>
                  <a:cubicBezTo>
                    <a:pt x="0" y="5531"/>
                    <a:pt x="0" y="5724"/>
                    <a:pt x="112" y="5836"/>
                  </a:cubicBezTo>
                  <a:cubicBezTo>
                    <a:pt x="169" y="5892"/>
                    <a:pt x="245" y="5920"/>
                    <a:pt x="321" y="5920"/>
                  </a:cubicBezTo>
                  <a:cubicBezTo>
                    <a:pt x="397" y="5920"/>
                    <a:pt x="473" y="5892"/>
                    <a:pt x="530" y="5836"/>
                  </a:cubicBezTo>
                  <a:lnTo>
                    <a:pt x="2567" y="3814"/>
                  </a:lnTo>
                  <a:lnTo>
                    <a:pt x="4589" y="5836"/>
                  </a:lnTo>
                  <a:cubicBezTo>
                    <a:pt x="4653" y="5884"/>
                    <a:pt x="4717" y="5916"/>
                    <a:pt x="4797" y="5932"/>
                  </a:cubicBezTo>
                  <a:cubicBezTo>
                    <a:pt x="5070" y="5916"/>
                    <a:pt x="5198" y="5595"/>
                    <a:pt x="5022" y="5403"/>
                  </a:cubicBezTo>
                  <a:lnTo>
                    <a:pt x="2872" y="3253"/>
                  </a:lnTo>
                  <a:lnTo>
                    <a:pt x="2872" y="301"/>
                  </a:lnTo>
                  <a:cubicBezTo>
                    <a:pt x="2872" y="100"/>
                    <a:pt x="2720" y="0"/>
                    <a:pt x="256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2"/>
            <p:cNvSpPr/>
            <p:nvPr/>
          </p:nvSpPr>
          <p:spPr>
            <a:xfrm>
              <a:off x="3308425" y="2919575"/>
              <a:ext cx="291225" cy="252975"/>
            </a:xfrm>
            <a:custGeom>
              <a:rect b="b" l="l" r="r" t="t"/>
              <a:pathLst>
                <a:path extrusionOk="0" h="10119" w="11649">
                  <a:moveTo>
                    <a:pt x="3161" y="1022"/>
                  </a:moveTo>
                  <a:lnTo>
                    <a:pt x="3161" y="1953"/>
                  </a:lnTo>
                  <a:cubicBezTo>
                    <a:pt x="3161" y="2113"/>
                    <a:pt x="3306" y="2242"/>
                    <a:pt x="3466" y="2242"/>
                  </a:cubicBezTo>
                  <a:cubicBezTo>
                    <a:pt x="7525" y="2258"/>
                    <a:pt x="10862" y="5450"/>
                    <a:pt x="11039" y="9525"/>
                  </a:cubicBezTo>
                  <a:lnTo>
                    <a:pt x="8857" y="9525"/>
                  </a:lnTo>
                  <a:cubicBezTo>
                    <a:pt x="8696" y="6654"/>
                    <a:pt x="6338" y="4424"/>
                    <a:pt x="3466" y="4424"/>
                  </a:cubicBezTo>
                  <a:cubicBezTo>
                    <a:pt x="3306" y="4424"/>
                    <a:pt x="3177" y="4552"/>
                    <a:pt x="3177" y="4712"/>
                  </a:cubicBezTo>
                  <a:lnTo>
                    <a:pt x="3177" y="5803"/>
                  </a:lnTo>
                  <a:lnTo>
                    <a:pt x="723" y="3413"/>
                  </a:lnTo>
                  <a:lnTo>
                    <a:pt x="3161" y="1022"/>
                  </a:lnTo>
                  <a:close/>
                  <a:moveTo>
                    <a:pt x="3464" y="1"/>
                  </a:moveTo>
                  <a:cubicBezTo>
                    <a:pt x="3390" y="1"/>
                    <a:pt x="3318" y="26"/>
                    <a:pt x="3257" y="76"/>
                  </a:cubicBezTo>
                  <a:lnTo>
                    <a:pt x="97" y="3188"/>
                  </a:lnTo>
                  <a:cubicBezTo>
                    <a:pt x="33" y="3252"/>
                    <a:pt x="1" y="3333"/>
                    <a:pt x="1" y="3413"/>
                  </a:cubicBezTo>
                  <a:cubicBezTo>
                    <a:pt x="1" y="3493"/>
                    <a:pt x="33" y="3573"/>
                    <a:pt x="97" y="3621"/>
                  </a:cubicBezTo>
                  <a:lnTo>
                    <a:pt x="3257" y="6734"/>
                  </a:lnTo>
                  <a:cubicBezTo>
                    <a:pt x="3323" y="6788"/>
                    <a:pt x="3403" y="6821"/>
                    <a:pt x="3483" y="6821"/>
                  </a:cubicBezTo>
                  <a:cubicBezTo>
                    <a:pt x="3521" y="6821"/>
                    <a:pt x="3558" y="6813"/>
                    <a:pt x="3594" y="6798"/>
                  </a:cubicBezTo>
                  <a:cubicBezTo>
                    <a:pt x="3691" y="6750"/>
                    <a:pt x="3771" y="6638"/>
                    <a:pt x="3771" y="6525"/>
                  </a:cubicBezTo>
                  <a:lnTo>
                    <a:pt x="3771" y="5033"/>
                  </a:lnTo>
                  <a:cubicBezTo>
                    <a:pt x="6290" y="5194"/>
                    <a:pt x="8263" y="7295"/>
                    <a:pt x="8263" y="9814"/>
                  </a:cubicBezTo>
                  <a:cubicBezTo>
                    <a:pt x="8263" y="9991"/>
                    <a:pt x="8407" y="10119"/>
                    <a:pt x="8568" y="10119"/>
                  </a:cubicBezTo>
                  <a:lnTo>
                    <a:pt x="11359" y="10119"/>
                  </a:lnTo>
                  <a:cubicBezTo>
                    <a:pt x="11520" y="10119"/>
                    <a:pt x="11648" y="9991"/>
                    <a:pt x="11648" y="9814"/>
                  </a:cubicBezTo>
                  <a:cubicBezTo>
                    <a:pt x="11648" y="5418"/>
                    <a:pt x="8167" y="1809"/>
                    <a:pt x="3771" y="1648"/>
                  </a:cubicBezTo>
                  <a:lnTo>
                    <a:pt x="3771" y="301"/>
                  </a:lnTo>
                  <a:cubicBezTo>
                    <a:pt x="3771" y="172"/>
                    <a:pt x="3691" y="60"/>
                    <a:pt x="3594" y="28"/>
                  </a:cubicBezTo>
                  <a:cubicBezTo>
                    <a:pt x="3552" y="10"/>
                    <a:pt x="3508" y="1"/>
                    <a:pt x="346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2"/>
            <p:cNvSpPr/>
            <p:nvPr/>
          </p:nvSpPr>
          <p:spPr>
            <a:xfrm>
              <a:off x="398550" y="3103300"/>
              <a:ext cx="291200" cy="252950"/>
            </a:xfrm>
            <a:custGeom>
              <a:rect b="b" l="l" r="r" t="t"/>
              <a:pathLst>
                <a:path extrusionOk="0" h="10118" w="11648">
                  <a:moveTo>
                    <a:pt x="3161" y="1005"/>
                  </a:moveTo>
                  <a:lnTo>
                    <a:pt x="3161" y="1936"/>
                  </a:lnTo>
                  <a:cubicBezTo>
                    <a:pt x="3161" y="2112"/>
                    <a:pt x="3305" y="2241"/>
                    <a:pt x="3466" y="2241"/>
                  </a:cubicBezTo>
                  <a:cubicBezTo>
                    <a:pt x="7525" y="2241"/>
                    <a:pt x="10862" y="5449"/>
                    <a:pt x="11038" y="9508"/>
                  </a:cubicBezTo>
                  <a:lnTo>
                    <a:pt x="8856" y="9508"/>
                  </a:lnTo>
                  <a:cubicBezTo>
                    <a:pt x="8696" y="6652"/>
                    <a:pt x="6322" y="4422"/>
                    <a:pt x="3466" y="4406"/>
                  </a:cubicBezTo>
                  <a:cubicBezTo>
                    <a:pt x="3305" y="4406"/>
                    <a:pt x="3161" y="4551"/>
                    <a:pt x="3161" y="4711"/>
                  </a:cubicBezTo>
                  <a:lnTo>
                    <a:pt x="3161" y="5802"/>
                  </a:lnTo>
                  <a:lnTo>
                    <a:pt x="722" y="3412"/>
                  </a:lnTo>
                  <a:lnTo>
                    <a:pt x="3161" y="1005"/>
                  </a:lnTo>
                  <a:close/>
                  <a:moveTo>
                    <a:pt x="3454" y="0"/>
                  </a:moveTo>
                  <a:cubicBezTo>
                    <a:pt x="3380" y="0"/>
                    <a:pt x="3309" y="29"/>
                    <a:pt x="3257" y="91"/>
                  </a:cubicBezTo>
                  <a:lnTo>
                    <a:pt x="81" y="3187"/>
                  </a:lnTo>
                  <a:cubicBezTo>
                    <a:pt x="32" y="3251"/>
                    <a:pt x="0" y="3315"/>
                    <a:pt x="0" y="3412"/>
                  </a:cubicBezTo>
                  <a:cubicBezTo>
                    <a:pt x="0" y="3492"/>
                    <a:pt x="32" y="3556"/>
                    <a:pt x="81" y="3620"/>
                  </a:cubicBezTo>
                  <a:lnTo>
                    <a:pt x="3257" y="6733"/>
                  </a:lnTo>
                  <a:cubicBezTo>
                    <a:pt x="3312" y="6787"/>
                    <a:pt x="3388" y="6819"/>
                    <a:pt x="3467" y="6819"/>
                  </a:cubicBezTo>
                  <a:cubicBezTo>
                    <a:pt x="3504" y="6819"/>
                    <a:pt x="3542" y="6812"/>
                    <a:pt x="3578" y="6797"/>
                  </a:cubicBezTo>
                  <a:cubicBezTo>
                    <a:pt x="3690" y="6749"/>
                    <a:pt x="3771" y="6636"/>
                    <a:pt x="3771" y="6508"/>
                  </a:cubicBezTo>
                  <a:lnTo>
                    <a:pt x="3771" y="5032"/>
                  </a:lnTo>
                  <a:cubicBezTo>
                    <a:pt x="6289" y="5192"/>
                    <a:pt x="8263" y="7278"/>
                    <a:pt x="8263" y="9813"/>
                  </a:cubicBezTo>
                  <a:cubicBezTo>
                    <a:pt x="8263" y="9973"/>
                    <a:pt x="8407" y="10118"/>
                    <a:pt x="8568" y="10118"/>
                  </a:cubicBezTo>
                  <a:lnTo>
                    <a:pt x="11343" y="10118"/>
                  </a:lnTo>
                  <a:cubicBezTo>
                    <a:pt x="11504" y="10118"/>
                    <a:pt x="11648" y="9973"/>
                    <a:pt x="11648" y="9813"/>
                  </a:cubicBezTo>
                  <a:cubicBezTo>
                    <a:pt x="11632" y="5417"/>
                    <a:pt x="8167" y="1807"/>
                    <a:pt x="3771" y="1647"/>
                  </a:cubicBezTo>
                  <a:lnTo>
                    <a:pt x="3771" y="299"/>
                  </a:lnTo>
                  <a:cubicBezTo>
                    <a:pt x="3771" y="171"/>
                    <a:pt x="3690" y="75"/>
                    <a:pt x="3578" y="27"/>
                  </a:cubicBezTo>
                  <a:cubicBezTo>
                    <a:pt x="3538" y="9"/>
                    <a:pt x="3495" y="0"/>
                    <a:pt x="345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2"/>
            <p:cNvSpPr/>
            <p:nvPr/>
          </p:nvSpPr>
          <p:spPr>
            <a:xfrm>
              <a:off x="4477200" y="1957675"/>
              <a:ext cx="291200" cy="195350"/>
            </a:xfrm>
            <a:custGeom>
              <a:rect b="b" l="l" r="r" t="t"/>
              <a:pathLst>
                <a:path extrusionOk="0" h="7814" w="11648">
                  <a:moveTo>
                    <a:pt x="995" y="0"/>
                  </a:moveTo>
                  <a:lnTo>
                    <a:pt x="97" y="898"/>
                  </a:lnTo>
                  <a:cubicBezTo>
                    <a:pt x="32" y="947"/>
                    <a:pt x="0" y="1027"/>
                    <a:pt x="0" y="1107"/>
                  </a:cubicBezTo>
                  <a:cubicBezTo>
                    <a:pt x="0" y="1187"/>
                    <a:pt x="32" y="1267"/>
                    <a:pt x="97" y="1316"/>
                  </a:cubicBezTo>
                  <a:lnTo>
                    <a:pt x="3273" y="4428"/>
                  </a:lnTo>
                  <a:cubicBezTo>
                    <a:pt x="3335" y="4484"/>
                    <a:pt x="3407" y="4509"/>
                    <a:pt x="3478" y="4509"/>
                  </a:cubicBezTo>
                  <a:cubicBezTo>
                    <a:pt x="3629" y="4509"/>
                    <a:pt x="3771" y="4394"/>
                    <a:pt x="3771" y="4219"/>
                  </a:cubicBezTo>
                  <a:lnTo>
                    <a:pt x="3771" y="2727"/>
                  </a:lnTo>
                  <a:cubicBezTo>
                    <a:pt x="6305" y="2888"/>
                    <a:pt x="8263" y="4989"/>
                    <a:pt x="8279" y="7508"/>
                  </a:cubicBezTo>
                  <a:cubicBezTo>
                    <a:pt x="8279" y="7685"/>
                    <a:pt x="8407" y="7813"/>
                    <a:pt x="8568" y="7813"/>
                  </a:cubicBezTo>
                  <a:lnTo>
                    <a:pt x="11343" y="7813"/>
                  </a:lnTo>
                  <a:cubicBezTo>
                    <a:pt x="11519" y="7813"/>
                    <a:pt x="11648" y="7685"/>
                    <a:pt x="11648" y="7508"/>
                  </a:cubicBezTo>
                  <a:cubicBezTo>
                    <a:pt x="11648" y="4251"/>
                    <a:pt x="9691" y="1283"/>
                    <a:pt x="6690" y="0"/>
                  </a:cubicBezTo>
                  <a:lnTo>
                    <a:pt x="4396" y="0"/>
                  </a:lnTo>
                  <a:cubicBezTo>
                    <a:pt x="8070" y="449"/>
                    <a:pt x="10894" y="3513"/>
                    <a:pt x="11038" y="7219"/>
                  </a:cubicBezTo>
                  <a:lnTo>
                    <a:pt x="8872" y="7219"/>
                  </a:lnTo>
                  <a:cubicBezTo>
                    <a:pt x="8696" y="4364"/>
                    <a:pt x="6337" y="2134"/>
                    <a:pt x="3482" y="2118"/>
                  </a:cubicBezTo>
                  <a:cubicBezTo>
                    <a:pt x="3305" y="2118"/>
                    <a:pt x="3177" y="2262"/>
                    <a:pt x="3177" y="2423"/>
                  </a:cubicBezTo>
                  <a:lnTo>
                    <a:pt x="3177" y="3497"/>
                  </a:lnTo>
                  <a:lnTo>
                    <a:pt x="738" y="1107"/>
                  </a:lnTo>
                  <a:lnTo>
                    <a:pt x="1861" y="0"/>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2"/>
            <p:cNvSpPr/>
            <p:nvPr/>
          </p:nvSpPr>
          <p:spPr>
            <a:xfrm>
              <a:off x="2661475" y="2774375"/>
              <a:ext cx="144025" cy="141400"/>
            </a:xfrm>
            <a:custGeom>
              <a:rect b="b" l="l" r="r" t="t"/>
              <a:pathLst>
                <a:path extrusionOk="0" h="5656" w="5761">
                  <a:moveTo>
                    <a:pt x="2824" y="1568"/>
                  </a:moveTo>
                  <a:cubicBezTo>
                    <a:pt x="3097" y="2114"/>
                    <a:pt x="3546" y="2547"/>
                    <a:pt x="4092" y="2836"/>
                  </a:cubicBezTo>
                  <a:cubicBezTo>
                    <a:pt x="3546" y="3108"/>
                    <a:pt x="3097" y="3542"/>
                    <a:pt x="2824" y="4087"/>
                  </a:cubicBezTo>
                  <a:cubicBezTo>
                    <a:pt x="2551" y="3542"/>
                    <a:pt x="2102" y="3108"/>
                    <a:pt x="1557" y="2836"/>
                  </a:cubicBezTo>
                  <a:cubicBezTo>
                    <a:pt x="2102" y="2547"/>
                    <a:pt x="2551" y="2114"/>
                    <a:pt x="2824" y="1568"/>
                  </a:cubicBezTo>
                  <a:close/>
                  <a:moveTo>
                    <a:pt x="2824" y="0"/>
                  </a:moveTo>
                  <a:cubicBezTo>
                    <a:pt x="2672" y="0"/>
                    <a:pt x="2519" y="100"/>
                    <a:pt x="2519" y="301"/>
                  </a:cubicBezTo>
                  <a:cubicBezTo>
                    <a:pt x="2519" y="1520"/>
                    <a:pt x="1525" y="2531"/>
                    <a:pt x="289" y="2531"/>
                  </a:cubicBezTo>
                  <a:cubicBezTo>
                    <a:pt x="129" y="2531"/>
                    <a:pt x="1" y="2659"/>
                    <a:pt x="1" y="2836"/>
                  </a:cubicBezTo>
                  <a:cubicBezTo>
                    <a:pt x="1" y="2996"/>
                    <a:pt x="129" y="3124"/>
                    <a:pt x="289" y="3124"/>
                  </a:cubicBezTo>
                  <a:cubicBezTo>
                    <a:pt x="1525" y="3124"/>
                    <a:pt x="2519" y="4135"/>
                    <a:pt x="2519" y="5354"/>
                  </a:cubicBezTo>
                  <a:cubicBezTo>
                    <a:pt x="2519" y="5555"/>
                    <a:pt x="2672" y="5655"/>
                    <a:pt x="2824" y="5655"/>
                  </a:cubicBezTo>
                  <a:cubicBezTo>
                    <a:pt x="2977" y="5655"/>
                    <a:pt x="3129" y="5555"/>
                    <a:pt x="3129" y="5354"/>
                  </a:cubicBezTo>
                  <a:cubicBezTo>
                    <a:pt x="3129" y="4135"/>
                    <a:pt x="4124" y="3124"/>
                    <a:pt x="5359" y="3124"/>
                  </a:cubicBezTo>
                  <a:cubicBezTo>
                    <a:pt x="5760" y="3124"/>
                    <a:pt x="5760" y="2531"/>
                    <a:pt x="5359" y="2531"/>
                  </a:cubicBezTo>
                  <a:cubicBezTo>
                    <a:pt x="4124" y="2531"/>
                    <a:pt x="3129" y="1520"/>
                    <a:pt x="3129" y="301"/>
                  </a:cubicBezTo>
                  <a:cubicBezTo>
                    <a:pt x="3129" y="100"/>
                    <a:pt x="2977" y="0"/>
                    <a:pt x="282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2"/>
            <p:cNvSpPr/>
            <p:nvPr/>
          </p:nvSpPr>
          <p:spPr>
            <a:xfrm>
              <a:off x="2239925" y="2094925"/>
              <a:ext cx="146825" cy="141825"/>
            </a:xfrm>
            <a:custGeom>
              <a:rect b="b" l="l" r="r" t="t"/>
              <a:pathLst>
                <a:path extrusionOk="0" h="5673" w="5873">
                  <a:moveTo>
                    <a:pt x="2937" y="1569"/>
                  </a:moveTo>
                  <a:cubicBezTo>
                    <a:pt x="3210" y="2114"/>
                    <a:pt x="3659" y="2564"/>
                    <a:pt x="4204" y="2836"/>
                  </a:cubicBezTo>
                  <a:cubicBezTo>
                    <a:pt x="3659" y="3109"/>
                    <a:pt x="3210" y="3558"/>
                    <a:pt x="2937" y="4104"/>
                  </a:cubicBezTo>
                  <a:cubicBezTo>
                    <a:pt x="2664" y="3558"/>
                    <a:pt x="2215" y="3109"/>
                    <a:pt x="1685" y="2836"/>
                  </a:cubicBezTo>
                  <a:cubicBezTo>
                    <a:pt x="2215" y="2564"/>
                    <a:pt x="2664" y="2114"/>
                    <a:pt x="2937" y="1569"/>
                  </a:cubicBezTo>
                  <a:close/>
                  <a:moveTo>
                    <a:pt x="2937"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7" y="5672"/>
                  </a:cubicBezTo>
                  <a:cubicBezTo>
                    <a:pt x="3089" y="5672"/>
                    <a:pt x="3242" y="5572"/>
                    <a:pt x="3242" y="5371"/>
                  </a:cubicBezTo>
                  <a:cubicBezTo>
                    <a:pt x="3242" y="4136"/>
                    <a:pt x="4236" y="3141"/>
                    <a:pt x="5472" y="3141"/>
                  </a:cubicBezTo>
                  <a:cubicBezTo>
                    <a:pt x="5873" y="3141"/>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2"/>
            <p:cNvSpPr/>
            <p:nvPr/>
          </p:nvSpPr>
          <p:spPr>
            <a:xfrm>
              <a:off x="1239625" y="2678900"/>
              <a:ext cx="146425" cy="141825"/>
            </a:xfrm>
            <a:custGeom>
              <a:rect b="b" l="l" r="r" t="t"/>
              <a:pathLst>
                <a:path extrusionOk="0" h="5673" w="5857">
                  <a:moveTo>
                    <a:pt x="2936" y="1569"/>
                  </a:moveTo>
                  <a:cubicBezTo>
                    <a:pt x="3209" y="2114"/>
                    <a:pt x="3642" y="2564"/>
                    <a:pt x="4188" y="2836"/>
                  </a:cubicBezTo>
                  <a:cubicBezTo>
                    <a:pt x="3642" y="3109"/>
                    <a:pt x="3209" y="3558"/>
                    <a:pt x="2936" y="4104"/>
                  </a:cubicBezTo>
                  <a:cubicBezTo>
                    <a:pt x="2664" y="3558"/>
                    <a:pt x="2215" y="3109"/>
                    <a:pt x="1669" y="2836"/>
                  </a:cubicBezTo>
                  <a:cubicBezTo>
                    <a:pt x="2215" y="2564"/>
                    <a:pt x="2664" y="2114"/>
                    <a:pt x="2936" y="1569"/>
                  </a:cubicBezTo>
                  <a:close/>
                  <a:moveTo>
                    <a:pt x="2936"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6" y="5672"/>
                  </a:cubicBezTo>
                  <a:cubicBezTo>
                    <a:pt x="3089" y="5672"/>
                    <a:pt x="3241" y="5572"/>
                    <a:pt x="3241" y="5371"/>
                  </a:cubicBezTo>
                  <a:cubicBezTo>
                    <a:pt x="3241" y="4136"/>
                    <a:pt x="4236" y="3141"/>
                    <a:pt x="5471" y="3141"/>
                  </a:cubicBezTo>
                  <a:cubicBezTo>
                    <a:pt x="5856" y="3141"/>
                    <a:pt x="5856" y="2532"/>
                    <a:pt x="5471" y="2532"/>
                  </a:cubicBezTo>
                  <a:cubicBezTo>
                    <a:pt x="4236" y="2532"/>
                    <a:pt x="3241" y="1537"/>
                    <a:pt x="3241" y="302"/>
                  </a:cubicBezTo>
                  <a:cubicBezTo>
                    <a:pt x="3241" y="101"/>
                    <a:pt x="3089" y="1"/>
                    <a:pt x="293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2"/>
            <p:cNvSpPr/>
            <p:nvPr/>
          </p:nvSpPr>
          <p:spPr>
            <a:xfrm>
              <a:off x="3226200" y="3153775"/>
              <a:ext cx="146825" cy="141425"/>
            </a:xfrm>
            <a:custGeom>
              <a:rect b="b" l="l" r="r" t="t"/>
              <a:pathLst>
                <a:path extrusionOk="0" h="5657" w="5873">
                  <a:moveTo>
                    <a:pt x="2937" y="1569"/>
                  </a:moveTo>
                  <a:cubicBezTo>
                    <a:pt x="3209" y="2115"/>
                    <a:pt x="3659" y="2564"/>
                    <a:pt x="4204" y="2837"/>
                  </a:cubicBezTo>
                  <a:cubicBezTo>
                    <a:pt x="3659" y="3109"/>
                    <a:pt x="3209" y="3559"/>
                    <a:pt x="2937" y="4104"/>
                  </a:cubicBezTo>
                  <a:cubicBezTo>
                    <a:pt x="2664" y="3559"/>
                    <a:pt x="2215" y="3109"/>
                    <a:pt x="1685" y="2837"/>
                  </a:cubicBezTo>
                  <a:cubicBezTo>
                    <a:pt x="2215" y="2564"/>
                    <a:pt x="2664" y="2115"/>
                    <a:pt x="2937" y="1569"/>
                  </a:cubicBezTo>
                  <a:close/>
                  <a:moveTo>
                    <a:pt x="2937" y="1"/>
                  </a:moveTo>
                  <a:cubicBezTo>
                    <a:pt x="2784" y="1"/>
                    <a:pt x="2632" y="101"/>
                    <a:pt x="2632" y="302"/>
                  </a:cubicBezTo>
                  <a:cubicBezTo>
                    <a:pt x="2632" y="1537"/>
                    <a:pt x="1637" y="2532"/>
                    <a:pt x="402" y="2532"/>
                  </a:cubicBezTo>
                  <a:cubicBezTo>
                    <a:pt x="1" y="2532"/>
                    <a:pt x="1" y="3125"/>
                    <a:pt x="402" y="3125"/>
                  </a:cubicBezTo>
                  <a:cubicBezTo>
                    <a:pt x="1637" y="3125"/>
                    <a:pt x="2632" y="4136"/>
                    <a:pt x="2632" y="5355"/>
                  </a:cubicBezTo>
                  <a:cubicBezTo>
                    <a:pt x="2632" y="5556"/>
                    <a:pt x="2784" y="5656"/>
                    <a:pt x="2937" y="5656"/>
                  </a:cubicBezTo>
                  <a:cubicBezTo>
                    <a:pt x="3089" y="5656"/>
                    <a:pt x="3242" y="5556"/>
                    <a:pt x="3242" y="5355"/>
                  </a:cubicBezTo>
                  <a:cubicBezTo>
                    <a:pt x="3242" y="4136"/>
                    <a:pt x="4236" y="3125"/>
                    <a:pt x="5472" y="3125"/>
                  </a:cubicBezTo>
                  <a:cubicBezTo>
                    <a:pt x="5873" y="3125"/>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2"/>
            <p:cNvSpPr/>
            <p:nvPr/>
          </p:nvSpPr>
          <p:spPr>
            <a:xfrm>
              <a:off x="1331475" y="3340300"/>
              <a:ext cx="146825" cy="141800"/>
            </a:xfrm>
            <a:custGeom>
              <a:rect b="b" l="l" r="r" t="t"/>
              <a:pathLst>
                <a:path extrusionOk="0" h="5672" w="5873">
                  <a:moveTo>
                    <a:pt x="2936" y="1568"/>
                  </a:moveTo>
                  <a:cubicBezTo>
                    <a:pt x="3209" y="2114"/>
                    <a:pt x="3658" y="2563"/>
                    <a:pt x="4204" y="2836"/>
                  </a:cubicBezTo>
                  <a:cubicBezTo>
                    <a:pt x="3658" y="3108"/>
                    <a:pt x="3209" y="3558"/>
                    <a:pt x="2936" y="4103"/>
                  </a:cubicBezTo>
                  <a:cubicBezTo>
                    <a:pt x="2664" y="3558"/>
                    <a:pt x="2214" y="3108"/>
                    <a:pt x="1685" y="2836"/>
                  </a:cubicBezTo>
                  <a:cubicBezTo>
                    <a:pt x="2214" y="2563"/>
                    <a:pt x="2664" y="2114"/>
                    <a:pt x="2936" y="1568"/>
                  </a:cubicBezTo>
                  <a:close/>
                  <a:moveTo>
                    <a:pt x="2936" y="0"/>
                  </a:moveTo>
                  <a:cubicBezTo>
                    <a:pt x="2784" y="0"/>
                    <a:pt x="2632" y="100"/>
                    <a:pt x="2632" y="301"/>
                  </a:cubicBezTo>
                  <a:cubicBezTo>
                    <a:pt x="2632" y="1536"/>
                    <a:pt x="1637" y="2531"/>
                    <a:pt x="402" y="2531"/>
                  </a:cubicBezTo>
                  <a:cubicBezTo>
                    <a:pt x="0" y="2531"/>
                    <a:pt x="0" y="3141"/>
                    <a:pt x="402" y="3141"/>
                  </a:cubicBezTo>
                  <a:cubicBezTo>
                    <a:pt x="1637" y="3141"/>
                    <a:pt x="2632" y="4135"/>
                    <a:pt x="2632" y="5371"/>
                  </a:cubicBezTo>
                  <a:cubicBezTo>
                    <a:pt x="2632" y="5571"/>
                    <a:pt x="2784" y="5671"/>
                    <a:pt x="2936" y="5671"/>
                  </a:cubicBezTo>
                  <a:cubicBezTo>
                    <a:pt x="3089" y="5671"/>
                    <a:pt x="3241" y="5571"/>
                    <a:pt x="3241" y="5371"/>
                  </a:cubicBezTo>
                  <a:cubicBezTo>
                    <a:pt x="3241" y="4135"/>
                    <a:pt x="4236" y="3141"/>
                    <a:pt x="5471" y="3141"/>
                  </a:cubicBezTo>
                  <a:cubicBezTo>
                    <a:pt x="5872" y="3141"/>
                    <a:pt x="5872" y="2531"/>
                    <a:pt x="5471" y="2531"/>
                  </a:cubicBezTo>
                  <a:cubicBezTo>
                    <a:pt x="4236" y="2531"/>
                    <a:pt x="3241" y="1536"/>
                    <a:pt x="3241" y="301"/>
                  </a:cubicBezTo>
                  <a:cubicBezTo>
                    <a:pt x="3241" y="100"/>
                    <a:pt x="3089" y="0"/>
                    <a:pt x="293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2"/>
            <p:cNvSpPr/>
            <p:nvPr/>
          </p:nvSpPr>
          <p:spPr>
            <a:xfrm>
              <a:off x="4770800" y="2260975"/>
              <a:ext cx="146800" cy="141800"/>
            </a:xfrm>
            <a:custGeom>
              <a:rect b="b" l="l" r="r" t="t"/>
              <a:pathLst>
                <a:path extrusionOk="0" h="5672" w="5872">
                  <a:moveTo>
                    <a:pt x="2936" y="1585"/>
                  </a:moveTo>
                  <a:cubicBezTo>
                    <a:pt x="3209" y="2130"/>
                    <a:pt x="3658" y="2564"/>
                    <a:pt x="4203" y="2836"/>
                  </a:cubicBezTo>
                  <a:cubicBezTo>
                    <a:pt x="3658" y="3125"/>
                    <a:pt x="3209" y="3558"/>
                    <a:pt x="2936" y="4120"/>
                  </a:cubicBezTo>
                  <a:cubicBezTo>
                    <a:pt x="2663" y="3574"/>
                    <a:pt x="2214" y="3125"/>
                    <a:pt x="1685" y="2852"/>
                  </a:cubicBezTo>
                  <a:cubicBezTo>
                    <a:pt x="2214" y="2580"/>
                    <a:pt x="2663" y="2130"/>
                    <a:pt x="2936" y="1585"/>
                  </a:cubicBezTo>
                  <a:close/>
                  <a:moveTo>
                    <a:pt x="2936" y="1"/>
                  </a:moveTo>
                  <a:cubicBezTo>
                    <a:pt x="2784" y="1"/>
                    <a:pt x="2631" y="101"/>
                    <a:pt x="2631" y="302"/>
                  </a:cubicBezTo>
                  <a:cubicBezTo>
                    <a:pt x="2647" y="1537"/>
                    <a:pt x="1637" y="2532"/>
                    <a:pt x="401" y="2548"/>
                  </a:cubicBezTo>
                  <a:cubicBezTo>
                    <a:pt x="0" y="2548"/>
                    <a:pt x="0" y="3141"/>
                    <a:pt x="401" y="3141"/>
                  </a:cubicBezTo>
                  <a:cubicBezTo>
                    <a:pt x="1637" y="3141"/>
                    <a:pt x="2631" y="4136"/>
                    <a:pt x="2631" y="5371"/>
                  </a:cubicBezTo>
                  <a:cubicBezTo>
                    <a:pt x="2631" y="5572"/>
                    <a:pt x="2784" y="5672"/>
                    <a:pt x="2936" y="5672"/>
                  </a:cubicBezTo>
                  <a:cubicBezTo>
                    <a:pt x="3088" y="5672"/>
                    <a:pt x="3241" y="5572"/>
                    <a:pt x="3241" y="5371"/>
                  </a:cubicBezTo>
                  <a:cubicBezTo>
                    <a:pt x="3241" y="4136"/>
                    <a:pt x="4236" y="3141"/>
                    <a:pt x="5471" y="3141"/>
                  </a:cubicBezTo>
                  <a:cubicBezTo>
                    <a:pt x="5872" y="3141"/>
                    <a:pt x="5872" y="2548"/>
                    <a:pt x="5471" y="2548"/>
                  </a:cubicBezTo>
                  <a:cubicBezTo>
                    <a:pt x="4236" y="2532"/>
                    <a:pt x="3241" y="1537"/>
                    <a:pt x="3241" y="302"/>
                  </a:cubicBezTo>
                  <a:cubicBezTo>
                    <a:pt x="3241" y="101"/>
                    <a:pt x="3088" y="1"/>
                    <a:pt x="293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2"/>
            <p:cNvSpPr/>
            <p:nvPr/>
          </p:nvSpPr>
          <p:spPr>
            <a:xfrm>
              <a:off x="2386325" y="3238825"/>
              <a:ext cx="120350" cy="77725"/>
            </a:xfrm>
            <a:custGeom>
              <a:rect b="b" l="l" r="r" t="t"/>
              <a:pathLst>
                <a:path extrusionOk="0" h="3109" w="4814">
                  <a:moveTo>
                    <a:pt x="2455" y="0"/>
                  </a:moveTo>
                  <a:cubicBezTo>
                    <a:pt x="2303" y="0"/>
                    <a:pt x="2151" y="100"/>
                    <a:pt x="2151" y="301"/>
                  </a:cubicBezTo>
                  <a:cubicBezTo>
                    <a:pt x="2151" y="1280"/>
                    <a:pt x="1364" y="2066"/>
                    <a:pt x="402" y="2066"/>
                  </a:cubicBezTo>
                  <a:cubicBezTo>
                    <a:pt x="1" y="2066"/>
                    <a:pt x="1" y="2659"/>
                    <a:pt x="402" y="2659"/>
                  </a:cubicBezTo>
                  <a:cubicBezTo>
                    <a:pt x="739" y="2659"/>
                    <a:pt x="1076" y="2756"/>
                    <a:pt x="1348" y="2948"/>
                  </a:cubicBezTo>
                  <a:cubicBezTo>
                    <a:pt x="1669" y="2964"/>
                    <a:pt x="1974" y="2996"/>
                    <a:pt x="2295" y="3012"/>
                  </a:cubicBezTo>
                  <a:cubicBezTo>
                    <a:pt x="2102" y="2739"/>
                    <a:pt x="1846" y="2531"/>
                    <a:pt x="1557" y="2354"/>
                  </a:cubicBezTo>
                  <a:cubicBezTo>
                    <a:pt x="1926" y="2146"/>
                    <a:pt x="2247" y="1841"/>
                    <a:pt x="2455" y="1456"/>
                  </a:cubicBezTo>
                  <a:cubicBezTo>
                    <a:pt x="2664" y="1841"/>
                    <a:pt x="2985" y="2146"/>
                    <a:pt x="3354" y="2354"/>
                  </a:cubicBezTo>
                  <a:cubicBezTo>
                    <a:pt x="3065" y="2531"/>
                    <a:pt x="2792" y="2756"/>
                    <a:pt x="2600" y="3044"/>
                  </a:cubicBezTo>
                  <a:lnTo>
                    <a:pt x="3338" y="3108"/>
                  </a:lnTo>
                  <a:cubicBezTo>
                    <a:pt x="3659" y="2820"/>
                    <a:pt x="4076" y="2659"/>
                    <a:pt x="4509" y="2659"/>
                  </a:cubicBezTo>
                  <a:cubicBezTo>
                    <a:pt x="4669" y="2659"/>
                    <a:pt x="4814" y="2531"/>
                    <a:pt x="4814" y="2354"/>
                  </a:cubicBezTo>
                  <a:cubicBezTo>
                    <a:pt x="4814" y="2194"/>
                    <a:pt x="4669" y="2066"/>
                    <a:pt x="4509" y="2066"/>
                  </a:cubicBezTo>
                  <a:cubicBezTo>
                    <a:pt x="3546" y="2066"/>
                    <a:pt x="2760" y="1280"/>
                    <a:pt x="2760" y="301"/>
                  </a:cubicBezTo>
                  <a:cubicBezTo>
                    <a:pt x="2760" y="100"/>
                    <a:pt x="2608" y="0"/>
                    <a:pt x="2455"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2"/>
            <p:cNvSpPr/>
            <p:nvPr/>
          </p:nvSpPr>
          <p:spPr>
            <a:xfrm>
              <a:off x="598300" y="2757925"/>
              <a:ext cx="343350" cy="338325"/>
            </a:xfrm>
            <a:custGeom>
              <a:rect b="b" l="l" r="r" t="t"/>
              <a:pathLst>
                <a:path extrusionOk="0" h="13533" w="13734">
                  <a:moveTo>
                    <a:pt x="6867" y="2290"/>
                  </a:moveTo>
                  <a:cubicBezTo>
                    <a:pt x="7524" y="4424"/>
                    <a:pt x="9193" y="6093"/>
                    <a:pt x="11327" y="6767"/>
                  </a:cubicBezTo>
                  <a:cubicBezTo>
                    <a:pt x="9193" y="7424"/>
                    <a:pt x="7524" y="9093"/>
                    <a:pt x="6867" y="11227"/>
                  </a:cubicBezTo>
                  <a:cubicBezTo>
                    <a:pt x="6193" y="9093"/>
                    <a:pt x="4524" y="7424"/>
                    <a:pt x="2390" y="6767"/>
                  </a:cubicBezTo>
                  <a:cubicBezTo>
                    <a:pt x="4524" y="6093"/>
                    <a:pt x="6193" y="4424"/>
                    <a:pt x="6867" y="2290"/>
                  </a:cubicBezTo>
                  <a:close/>
                  <a:moveTo>
                    <a:pt x="6867" y="0"/>
                  </a:moveTo>
                  <a:cubicBezTo>
                    <a:pt x="6714" y="0"/>
                    <a:pt x="6562" y="101"/>
                    <a:pt x="6562" y="301"/>
                  </a:cubicBezTo>
                  <a:cubicBezTo>
                    <a:pt x="6562" y="3702"/>
                    <a:pt x="3802" y="6462"/>
                    <a:pt x="401" y="6462"/>
                  </a:cubicBezTo>
                  <a:cubicBezTo>
                    <a:pt x="0" y="6462"/>
                    <a:pt x="0" y="7071"/>
                    <a:pt x="401" y="7071"/>
                  </a:cubicBezTo>
                  <a:cubicBezTo>
                    <a:pt x="3802" y="7071"/>
                    <a:pt x="6562" y="9831"/>
                    <a:pt x="6562" y="13232"/>
                  </a:cubicBezTo>
                  <a:cubicBezTo>
                    <a:pt x="6562" y="13432"/>
                    <a:pt x="6714" y="13533"/>
                    <a:pt x="6867" y="13533"/>
                  </a:cubicBezTo>
                  <a:cubicBezTo>
                    <a:pt x="7019" y="13533"/>
                    <a:pt x="7171" y="13432"/>
                    <a:pt x="7171" y="13232"/>
                  </a:cubicBezTo>
                  <a:cubicBezTo>
                    <a:pt x="7171" y="9831"/>
                    <a:pt x="9931" y="7071"/>
                    <a:pt x="13332" y="7071"/>
                  </a:cubicBezTo>
                  <a:cubicBezTo>
                    <a:pt x="13733" y="7071"/>
                    <a:pt x="13733" y="6462"/>
                    <a:pt x="13332" y="6462"/>
                  </a:cubicBezTo>
                  <a:cubicBezTo>
                    <a:pt x="9931" y="6462"/>
                    <a:pt x="7171" y="3702"/>
                    <a:pt x="7171" y="301"/>
                  </a:cubicBezTo>
                  <a:cubicBezTo>
                    <a:pt x="7171" y="101"/>
                    <a:pt x="7019" y="0"/>
                    <a:pt x="686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2"/>
            <p:cNvSpPr/>
            <p:nvPr/>
          </p:nvSpPr>
          <p:spPr>
            <a:xfrm>
              <a:off x="268200" y="1957675"/>
              <a:ext cx="515025" cy="281075"/>
            </a:xfrm>
            <a:custGeom>
              <a:rect b="b" l="l" r="r" t="t"/>
              <a:pathLst>
                <a:path extrusionOk="0" h="11243" w="20601">
                  <a:moveTo>
                    <a:pt x="0" y="0"/>
                  </a:moveTo>
                  <a:lnTo>
                    <a:pt x="0" y="706"/>
                  </a:lnTo>
                  <a:cubicBezTo>
                    <a:pt x="5279" y="1219"/>
                    <a:pt x="9305" y="5647"/>
                    <a:pt x="9305" y="10941"/>
                  </a:cubicBezTo>
                  <a:cubicBezTo>
                    <a:pt x="9305" y="11142"/>
                    <a:pt x="9458" y="11242"/>
                    <a:pt x="9610" y="11242"/>
                  </a:cubicBezTo>
                  <a:cubicBezTo>
                    <a:pt x="9763" y="11242"/>
                    <a:pt x="9915" y="11142"/>
                    <a:pt x="9915" y="10941"/>
                  </a:cubicBezTo>
                  <a:cubicBezTo>
                    <a:pt x="9915" y="5262"/>
                    <a:pt x="14520" y="658"/>
                    <a:pt x="20199" y="658"/>
                  </a:cubicBezTo>
                  <a:cubicBezTo>
                    <a:pt x="20600" y="658"/>
                    <a:pt x="20600" y="48"/>
                    <a:pt x="20199" y="48"/>
                  </a:cubicBezTo>
                  <a:cubicBezTo>
                    <a:pt x="19846" y="48"/>
                    <a:pt x="19509" y="32"/>
                    <a:pt x="19156" y="0"/>
                  </a:cubicBezTo>
                  <a:lnTo>
                    <a:pt x="16493" y="0"/>
                  </a:lnTo>
                  <a:cubicBezTo>
                    <a:pt x="16862" y="144"/>
                    <a:pt x="17247" y="257"/>
                    <a:pt x="17648" y="353"/>
                  </a:cubicBezTo>
                  <a:cubicBezTo>
                    <a:pt x="13669" y="1316"/>
                    <a:pt x="10573" y="4428"/>
                    <a:pt x="9610" y="8391"/>
                  </a:cubicBezTo>
                  <a:cubicBezTo>
                    <a:pt x="8648" y="4428"/>
                    <a:pt x="5535" y="1316"/>
                    <a:pt x="1573" y="353"/>
                  </a:cubicBezTo>
                  <a:cubicBezTo>
                    <a:pt x="1958" y="257"/>
                    <a:pt x="2359" y="144"/>
                    <a:pt x="274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2"/>
            <p:cNvSpPr/>
            <p:nvPr/>
          </p:nvSpPr>
          <p:spPr>
            <a:xfrm>
              <a:off x="4873875" y="3284550"/>
              <a:ext cx="120350" cy="86550"/>
            </a:xfrm>
            <a:custGeom>
              <a:rect b="b" l="l" r="r" t="t"/>
              <a:pathLst>
                <a:path extrusionOk="0" h="3462" w="4814">
                  <a:moveTo>
                    <a:pt x="2455" y="1456"/>
                  </a:moveTo>
                  <a:cubicBezTo>
                    <a:pt x="2663" y="1825"/>
                    <a:pt x="2984" y="2146"/>
                    <a:pt x="3353" y="2354"/>
                  </a:cubicBezTo>
                  <a:cubicBezTo>
                    <a:pt x="2984" y="2563"/>
                    <a:pt x="2663" y="2884"/>
                    <a:pt x="2455" y="3253"/>
                  </a:cubicBezTo>
                  <a:cubicBezTo>
                    <a:pt x="2246" y="2884"/>
                    <a:pt x="1925" y="2563"/>
                    <a:pt x="1556" y="2354"/>
                  </a:cubicBezTo>
                  <a:cubicBezTo>
                    <a:pt x="1925" y="2146"/>
                    <a:pt x="2246" y="1825"/>
                    <a:pt x="2455" y="1456"/>
                  </a:cubicBezTo>
                  <a:close/>
                  <a:moveTo>
                    <a:pt x="2455" y="0"/>
                  </a:moveTo>
                  <a:cubicBezTo>
                    <a:pt x="2303" y="0"/>
                    <a:pt x="2150" y="100"/>
                    <a:pt x="2150" y="301"/>
                  </a:cubicBezTo>
                  <a:cubicBezTo>
                    <a:pt x="2150" y="1263"/>
                    <a:pt x="1364" y="2050"/>
                    <a:pt x="401" y="2050"/>
                  </a:cubicBezTo>
                  <a:cubicBezTo>
                    <a:pt x="0" y="2050"/>
                    <a:pt x="0" y="2659"/>
                    <a:pt x="401" y="2659"/>
                  </a:cubicBezTo>
                  <a:cubicBezTo>
                    <a:pt x="995" y="2659"/>
                    <a:pt x="1556" y="2948"/>
                    <a:pt x="1877" y="3461"/>
                  </a:cubicBezTo>
                  <a:cubicBezTo>
                    <a:pt x="2375" y="3317"/>
                    <a:pt x="2888" y="3173"/>
                    <a:pt x="3418" y="3028"/>
                  </a:cubicBezTo>
                  <a:cubicBezTo>
                    <a:pt x="3722" y="2788"/>
                    <a:pt x="4107" y="2659"/>
                    <a:pt x="4508" y="2643"/>
                  </a:cubicBezTo>
                  <a:cubicBezTo>
                    <a:pt x="4517" y="2644"/>
                    <a:pt x="4525" y="2644"/>
                    <a:pt x="4533" y="2644"/>
                  </a:cubicBezTo>
                  <a:cubicBezTo>
                    <a:pt x="4683" y="2644"/>
                    <a:pt x="4813" y="2507"/>
                    <a:pt x="4813" y="2354"/>
                  </a:cubicBezTo>
                  <a:cubicBezTo>
                    <a:pt x="4813" y="2194"/>
                    <a:pt x="4669" y="2050"/>
                    <a:pt x="4508" y="2050"/>
                  </a:cubicBezTo>
                  <a:cubicBezTo>
                    <a:pt x="3546" y="2050"/>
                    <a:pt x="2760" y="1263"/>
                    <a:pt x="2760" y="301"/>
                  </a:cubicBezTo>
                  <a:cubicBezTo>
                    <a:pt x="2760" y="100"/>
                    <a:pt x="2607" y="0"/>
                    <a:pt x="2455"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2"/>
            <p:cNvSpPr/>
            <p:nvPr/>
          </p:nvSpPr>
          <p:spPr>
            <a:xfrm>
              <a:off x="852175" y="2498200"/>
              <a:ext cx="76625" cy="65925"/>
            </a:xfrm>
            <a:custGeom>
              <a:rect b="b" l="l" r="r" t="t"/>
              <a:pathLst>
                <a:path extrusionOk="0" h="2637" w="3065">
                  <a:moveTo>
                    <a:pt x="1316" y="599"/>
                  </a:moveTo>
                  <a:cubicBezTo>
                    <a:pt x="1942" y="599"/>
                    <a:pt x="2263" y="1369"/>
                    <a:pt x="1813" y="1818"/>
                  </a:cubicBezTo>
                  <a:cubicBezTo>
                    <a:pt x="1668" y="1963"/>
                    <a:pt x="1490" y="2028"/>
                    <a:pt x="1314" y="2028"/>
                  </a:cubicBezTo>
                  <a:cubicBezTo>
                    <a:pt x="947" y="2028"/>
                    <a:pt x="594" y="1744"/>
                    <a:pt x="594" y="1321"/>
                  </a:cubicBezTo>
                  <a:cubicBezTo>
                    <a:pt x="594" y="920"/>
                    <a:pt x="915" y="599"/>
                    <a:pt x="1316" y="599"/>
                  </a:cubicBezTo>
                  <a:close/>
                  <a:moveTo>
                    <a:pt x="1319" y="0"/>
                  </a:moveTo>
                  <a:cubicBezTo>
                    <a:pt x="647" y="0"/>
                    <a:pt x="1" y="528"/>
                    <a:pt x="1" y="1321"/>
                  </a:cubicBezTo>
                  <a:cubicBezTo>
                    <a:pt x="1" y="2043"/>
                    <a:pt x="578" y="2636"/>
                    <a:pt x="1316" y="2636"/>
                  </a:cubicBezTo>
                  <a:cubicBezTo>
                    <a:pt x="2471" y="2636"/>
                    <a:pt x="3065" y="1209"/>
                    <a:pt x="2231" y="390"/>
                  </a:cubicBezTo>
                  <a:cubicBezTo>
                    <a:pt x="1966" y="121"/>
                    <a:pt x="1640" y="0"/>
                    <a:pt x="131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2"/>
            <p:cNvSpPr/>
            <p:nvPr/>
          </p:nvSpPr>
          <p:spPr>
            <a:xfrm>
              <a:off x="2905750" y="2539625"/>
              <a:ext cx="76625" cy="65925"/>
            </a:xfrm>
            <a:custGeom>
              <a:rect b="b" l="l" r="r" t="t"/>
              <a:pathLst>
                <a:path extrusionOk="0" h="2637" w="3065">
                  <a:moveTo>
                    <a:pt x="1751" y="609"/>
                  </a:moveTo>
                  <a:cubicBezTo>
                    <a:pt x="2118" y="609"/>
                    <a:pt x="2471" y="893"/>
                    <a:pt x="2471" y="1316"/>
                  </a:cubicBezTo>
                  <a:cubicBezTo>
                    <a:pt x="2471" y="1717"/>
                    <a:pt x="2150" y="2022"/>
                    <a:pt x="1765" y="2022"/>
                  </a:cubicBezTo>
                  <a:cubicBezTo>
                    <a:pt x="1123" y="2022"/>
                    <a:pt x="802" y="1268"/>
                    <a:pt x="1251" y="819"/>
                  </a:cubicBezTo>
                  <a:cubicBezTo>
                    <a:pt x="1397" y="674"/>
                    <a:pt x="1575" y="609"/>
                    <a:pt x="1751" y="609"/>
                  </a:cubicBezTo>
                  <a:close/>
                  <a:moveTo>
                    <a:pt x="1765" y="1"/>
                  </a:moveTo>
                  <a:cubicBezTo>
                    <a:pt x="594" y="1"/>
                    <a:pt x="0" y="1413"/>
                    <a:pt x="834" y="2247"/>
                  </a:cubicBezTo>
                  <a:cubicBezTo>
                    <a:pt x="1099" y="2516"/>
                    <a:pt x="1425" y="2637"/>
                    <a:pt x="1746" y="2637"/>
                  </a:cubicBezTo>
                  <a:cubicBezTo>
                    <a:pt x="2418" y="2637"/>
                    <a:pt x="3064" y="2109"/>
                    <a:pt x="3064" y="1316"/>
                  </a:cubicBezTo>
                  <a:cubicBezTo>
                    <a:pt x="3064" y="594"/>
                    <a:pt x="2487" y="1"/>
                    <a:pt x="176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2"/>
            <p:cNvSpPr/>
            <p:nvPr/>
          </p:nvSpPr>
          <p:spPr>
            <a:xfrm>
              <a:off x="5812400" y="2715700"/>
              <a:ext cx="76650" cy="65925"/>
            </a:xfrm>
            <a:custGeom>
              <a:rect b="b" l="l" r="r" t="t"/>
              <a:pathLst>
                <a:path extrusionOk="0" h="2637" w="3066">
                  <a:moveTo>
                    <a:pt x="1317" y="610"/>
                  </a:moveTo>
                  <a:cubicBezTo>
                    <a:pt x="1958" y="610"/>
                    <a:pt x="2263" y="1380"/>
                    <a:pt x="1814" y="1830"/>
                  </a:cubicBezTo>
                  <a:cubicBezTo>
                    <a:pt x="1669" y="1969"/>
                    <a:pt x="1493" y="2032"/>
                    <a:pt x="1321" y="2032"/>
                  </a:cubicBezTo>
                  <a:cubicBezTo>
                    <a:pt x="958" y="2032"/>
                    <a:pt x="611" y="1752"/>
                    <a:pt x="611" y="1316"/>
                  </a:cubicBezTo>
                  <a:cubicBezTo>
                    <a:pt x="611" y="931"/>
                    <a:pt x="915" y="610"/>
                    <a:pt x="1317" y="610"/>
                  </a:cubicBezTo>
                  <a:close/>
                  <a:moveTo>
                    <a:pt x="1317" y="1"/>
                  </a:moveTo>
                  <a:cubicBezTo>
                    <a:pt x="595" y="1"/>
                    <a:pt x="1" y="594"/>
                    <a:pt x="1" y="1316"/>
                  </a:cubicBezTo>
                  <a:cubicBezTo>
                    <a:pt x="1" y="2109"/>
                    <a:pt x="648" y="2637"/>
                    <a:pt x="1324" y="2637"/>
                  </a:cubicBezTo>
                  <a:cubicBezTo>
                    <a:pt x="1647" y="2637"/>
                    <a:pt x="1977" y="2516"/>
                    <a:pt x="2247" y="2247"/>
                  </a:cubicBezTo>
                  <a:cubicBezTo>
                    <a:pt x="3065" y="1413"/>
                    <a:pt x="2488" y="1"/>
                    <a:pt x="1317"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2"/>
            <p:cNvSpPr/>
            <p:nvPr/>
          </p:nvSpPr>
          <p:spPr>
            <a:xfrm>
              <a:off x="3629300" y="2196300"/>
              <a:ext cx="76625" cy="65750"/>
            </a:xfrm>
            <a:custGeom>
              <a:rect b="b" l="l" r="r" t="t"/>
              <a:pathLst>
                <a:path extrusionOk="0" h="2630" w="3065">
                  <a:moveTo>
                    <a:pt x="1749" y="593"/>
                  </a:moveTo>
                  <a:cubicBezTo>
                    <a:pt x="2117" y="593"/>
                    <a:pt x="2471" y="881"/>
                    <a:pt x="2471" y="1316"/>
                  </a:cubicBezTo>
                  <a:cubicBezTo>
                    <a:pt x="2455" y="1701"/>
                    <a:pt x="2150" y="2022"/>
                    <a:pt x="1749" y="2022"/>
                  </a:cubicBezTo>
                  <a:cubicBezTo>
                    <a:pt x="1123" y="2022"/>
                    <a:pt x="803" y="1252"/>
                    <a:pt x="1252" y="803"/>
                  </a:cubicBezTo>
                  <a:cubicBezTo>
                    <a:pt x="1396" y="658"/>
                    <a:pt x="1574" y="593"/>
                    <a:pt x="1749" y="593"/>
                  </a:cubicBezTo>
                  <a:close/>
                  <a:moveTo>
                    <a:pt x="1749" y="1"/>
                  </a:moveTo>
                  <a:cubicBezTo>
                    <a:pt x="578" y="1"/>
                    <a:pt x="0" y="1413"/>
                    <a:pt x="819" y="2247"/>
                  </a:cubicBezTo>
                  <a:cubicBezTo>
                    <a:pt x="1088" y="2511"/>
                    <a:pt x="1418" y="2630"/>
                    <a:pt x="1741" y="2630"/>
                  </a:cubicBezTo>
                  <a:cubicBezTo>
                    <a:pt x="2418" y="2630"/>
                    <a:pt x="3065" y="2109"/>
                    <a:pt x="3065" y="1316"/>
                  </a:cubicBezTo>
                  <a:cubicBezTo>
                    <a:pt x="3065" y="594"/>
                    <a:pt x="2471" y="1"/>
                    <a:pt x="174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2"/>
            <p:cNvSpPr/>
            <p:nvPr/>
          </p:nvSpPr>
          <p:spPr>
            <a:xfrm>
              <a:off x="6110425" y="2561450"/>
              <a:ext cx="76625" cy="65650"/>
            </a:xfrm>
            <a:custGeom>
              <a:rect b="b" l="l" r="r" t="t"/>
              <a:pathLst>
                <a:path extrusionOk="0" h="2626" w="3065">
                  <a:moveTo>
                    <a:pt x="1765" y="603"/>
                  </a:moveTo>
                  <a:cubicBezTo>
                    <a:pt x="1940" y="603"/>
                    <a:pt x="2118" y="668"/>
                    <a:pt x="2262" y="812"/>
                  </a:cubicBezTo>
                  <a:cubicBezTo>
                    <a:pt x="2712" y="1261"/>
                    <a:pt x="2391" y="2032"/>
                    <a:pt x="1749" y="2032"/>
                  </a:cubicBezTo>
                  <a:cubicBezTo>
                    <a:pt x="1364" y="2032"/>
                    <a:pt x="1043" y="1711"/>
                    <a:pt x="1043" y="1326"/>
                  </a:cubicBezTo>
                  <a:cubicBezTo>
                    <a:pt x="1043" y="890"/>
                    <a:pt x="1397" y="603"/>
                    <a:pt x="1765" y="603"/>
                  </a:cubicBezTo>
                  <a:close/>
                  <a:moveTo>
                    <a:pt x="1732" y="0"/>
                  </a:moveTo>
                  <a:cubicBezTo>
                    <a:pt x="1412" y="0"/>
                    <a:pt x="1085" y="117"/>
                    <a:pt x="818" y="379"/>
                  </a:cubicBezTo>
                  <a:cubicBezTo>
                    <a:pt x="0" y="1213"/>
                    <a:pt x="578" y="2625"/>
                    <a:pt x="1749" y="2625"/>
                  </a:cubicBezTo>
                  <a:cubicBezTo>
                    <a:pt x="2471" y="2625"/>
                    <a:pt x="3065" y="2048"/>
                    <a:pt x="3065" y="1326"/>
                  </a:cubicBezTo>
                  <a:cubicBezTo>
                    <a:pt x="3065" y="529"/>
                    <a:pt x="2412" y="0"/>
                    <a:pt x="17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2"/>
            <p:cNvSpPr/>
            <p:nvPr/>
          </p:nvSpPr>
          <p:spPr>
            <a:xfrm>
              <a:off x="6374725" y="3098750"/>
              <a:ext cx="76650" cy="65925"/>
            </a:xfrm>
            <a:custGeom>
              <a:rect b="b" l="l" r="r" t="t"/>
              <a:pathLst>
                <a:path extrusionOk="0" h="2637" w="3066">
                  <a:moveTo>
                    <a:pt x="1752" y="608"/>
                  </a:moveTo>
                  <a:cubicBezTo>
                    <a:pt x="2119" y="608"/>
                    <a:pt x="2472" y="892"/>
                    <a:pt x="2472" y="1316"/>
                  </a:cubicBezTo>
                  <a:cubicBezTo>
                    <a:pt x="2472" y="1717"/>
                    <a:pt x="2151" y="2038"/>
                    <a:pt x="1750" y="2038"/>
                  </a:cubicBezTo>
                  <a:cubicBezTo>
                    <a:pt x="1124" y="2038"/>
                    <a:pt x="803" y="1267"/>
                    <a:pt x="1252" y="818"/>
                  </a:cubicBezTo>
                  <a:cubicBezTo>
                    <a:pt x="1397" y="673"/>
                    <a:pt x="1576" y="608"/>
                    <a:pt x="1752" y="608"/>
                  </a:cubicBezTo>
                  <a:close/>
                  <a:moveTo>
                    <a:pt x="1750" y="0"/>
                  </a:moveTo>
                  <a:cubicBezTo>
                    <a:pt x="578" y="0"/>
                    <a:pt x="1" y="1428"/>
                    <a:pt x="819" y="2246"/>
                  </a:cubicBezTo>
                  <a:cubicBezTo>
                    <a:pt x="1089" y="2516"/>
                    <a:pt x="1419" y="2636"/>
                    <a:pt x="1742" y="2636"/>
                  </a:cubicBezTo>
                  <a:cubicBezTo>
                    <a:pt x="2419" y="2636"/>
                    <a:pt x="3065" y="2108"/>
                    <a:pt x="3065" y="1316"/>
                  </a:cubicBezTo>
                  <a:cubicBezTo>
                    <a:pt x="3065" y="594"/>
                    <a:pt x="2488" y="0"/>
                    <a:pt x="175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2"/>
            <p:cNvSpPr/>
            <p:nvPr/>
          </p:nvSpPr>
          <p:spPr>
            <a:xfrm>
              <a:off x="1751825" y="2807150"/>
              <a:ext cx="50950" cy="87050"/>
            </a:xfrm>
            <a:custGeom>
              <a:rect b="b" l="l" r="r" t="t"/>
              <a:pathLst>
                <a:path extrusionOk="0" h="3482" w="2038">
                  <a:moveTo>
                    <a:pt x="918" y="687"/>
                  </a:moveTo>
                  <a:cubicBezTo>
                    <a:pt x="933" y="687"/>
                    <a:pt x="948" y="688"/>
                    <a:pt x="963" y="690"/>
                  </a:cubicBezTo>
                  <a:lnTo>
                    <a:pt x="963" y="1525"/>
                  </a:lnTo>
                  <a:cubicBezTo>
                    <a:pt x="850" y="1477"/>
                    <a:pt x="738" y="1412"/>
                    <a:pt x="642" y="1348"/>
                  </a:cubicBezTo>
                  <a:cubicBezTo>
                    <a:pt x="562" y="1268"/>
                    <a:pt x="529" y="1172"/>
                    <a:pt x="529" y="1075"/>
                  </a:cubicBezTo>
                  <a:cubicBezTo>
                    <a:pt x="513" y="963"/>
                    <a:pt x="562" y="867"/>
                    <a:pt x="642" y="787"/>
                  </a:cubicBezTo>
                  <a:cubicBezTo>
                    <a:pt x="725" y="731"/>
                    <a:pt x="821" y="687"/>
                    <a:pt x="918" y="687"/>
                  </a:cubicBezTo>
                  <a:close/>
                  <a:moveTo>
                    <a:pt x="1091" y="1958"/>
                  </a:moveTo>
                  <a:cubicBezTo>
                    <a:pt x="1219" y="2006"/>
                    <a:pt x="1332" y="2054"/>
                    <a:pt x="1444" y="2134"/>
                  </a:cubicBezTo>
                  <a:cubicBezTo>
                    <a:pt x="1524" y="2215"/>
                    <a:pt x="1556" y="2311"/>
                    <a:pt x="1556" y="2423"/>
                  </a:cubicBezTo>
                  <a:cubicBezTo>
                    <a:pt x="1556" y="2535"/>
                    <a:pt x="1508" y="2632"/>
                    <a:pt x="1444" y="2712"/>
                  </a:cubicBezTo>
                  <a:cubicBezTo>
                    <a:pt x="1348" y="2792"/>
                    <a:pt x="1219" y="2824"/>
                    <a:pt x="1091" y="2824"/>
                  </a:cubicBezTo>
                  <a:lnTo>
                    <a:pt x="1091" y="1958"/>
                  </a:lnTo>
                  <a:close/>
                  <a:moveTo>
                    <a:pt x="963" y="1"/>
                  </a:moveTo>
                  <a:lnTo>
                    <a:pt x="963" y="337"/>
                  </a:lnTo>
                  <a:cubicBezTo>
                    <a:pt x="802" y="337"/>
                    <a:pt x="642" y="370"/>
                    <a:pt x="481" y="434"/>
                  </a:cubicBezTo>
                  <a:cubicBezTo>
                    <a:pt x="353" y="482"/>
                    <a:pt x="241" y="578"/>
                    <a:pt x="160" y="690"/>
                  </a:cubicBezTo>
                  <a:cubicBezTo>
                    <a:pt x="0" y="947"/>
                    <a:pt x="0" y="1268"/>
                    <a:pt x="176" y="1509"/>
                  </a:cubicBezTo>
                  <a:cubicBezTo>
                    <a:pt x="257" y="1621"/>
                    <a:pt x="353" y="1701"/>
                    <a:pt x="465" y="1749"/>
                  </a:cubicBezTo>
                  <a:cubicBezTo>
                    <a:pt x="626" y="1813"/>
                    <a:pt x="802" y="1878"/>
                    <a:pt x="963" y="1910"/>
                  </a:cubicBezTo>
                  <a:lnTo>
                    <a:pt x="963" y="2808"/>
                  </a:lnTo>
                  <a:cubicBezTo>
                    <a:pt x="850" y="2792"/>
                    <a:pt x="738" y="2744"/>
                    <a:pt x="658" y="2648"/>
                  </a:cubicBezTo>
                  <a:cubicBezTo>
                    <a:pt x="594" y="2567"/>
                    <a:pt x="545" y="2471"/>
                    <a:pt x="529" y="2375"/>
                  </a:cubicBezTo>
                  <a:lnTo>
                    <a:pt x="64" y="2375"/>
                  </a:lnTo>
                  <a:cubicBezTo>
                    <a:pt x="64" y="2584"/>
                    <a:pt x="176" y="2776"/>
                    <a:pt x="337" y="2920"/>
                  </a:cubicBezTo>
                  <a:cubicBezTo>
                    <a:pt x="513" y="3065"/>
                    <a:pt x="738" y="3145"/>
                    <a:pt x="963" y="3161"/>
                  </a:cubicBezTo>
                  <a:lnTo>
                    <a:pt x="963" y="3482"/>
                  </a:lnTo>
                  <a:lnTo>
                    <a:pt x="1107" y="3482"/>
                  </a:lnTo>
                  <a:lnTo>
                    <a:pt x="1107" y="3177"/>
                  </a:lnTo>
                  <a:cubicBezTo>
                    <a:pt x="1267" y="3177"/>
                    <a:pt x="1444" y="3145"/>
                    <a:pt x="1604" y="3065"/>
                  </a:cubicBezTo>
                  <a:cubicBezTo>
                    <a:pt x="1733" y="3001"/>
                    <a:pt x="1845" y="2904"/>
                    <a:pt x="1925" y="2776"/>
                  </a:cubicBezTo>
                  <a:cubicBezTo>
                    <a:pt x="1989" y="2664"/>
                    <a:pt x="2021" y="2535"/>
                    <a:pt x="2021" y="2407"/>
                  </a:cubicBezTo>
                  <a:cubicBezTo>
                    <a:pt x="2038" y="2263"/>
                    <a:pt x="1989" y="2102"/>
                    <a:pt x="1909" y="1990"/>
                  </a:cubicBezTo>
                  <a:cubicBezTo>
                    <a:pt x="1829" y="1878"/>
                    <a:pt x="1733" y="1797"/>
                    <a:pt x="1620" y="1749"/>
                  </a:cubicBezTo>
                  <a:cubicBezTo>
                    <a:pt x="1476" y="1685"/>
                    <a:pt x="1332" y="1621"/>
                    <a:pt x="1171" y="1589"/>
                  </a:cubicBezTo>
                  <a:lnTo>
                    <a:pt x="1091" y="1557"/>
                  </a:lnTo>
                  <a:lnTo>
                    <a:pt x="1091" y="690"/>
                  </a:lnTo>
                  <a:cubicBezTo>
                    <a:pt x="1203" y="706"/>
                    <a:pt x="1283" y="755"/>
                    <a:pt x="1364" y="835"/>
                  </a:cubicBezTo>
                  <a:cubicBezTo>
                    <a:pt x="1428" y="899"/>
                    <a:pt x="1476" y="979"/>
                    <a:pt x="1492" y="1075"/>
                  </a:cubicBezTo>
                  <a:lnTo>
                    <a:pt x="1973" y="1075"/>
                  </a:lnTo>
                  <a:cubicBezTo>
                    <a:pt x="1957" y="883"/>
                    <a:pt x="1861" y="690"/>
                    <a:pt x="1701" y="562"/>
                  </a:cubicBezTo>
                  <a:cubicBezTo>
                    <a:pt x="1540" y="434"/>
                    <a:pt x="1316" y="354"/>
                    <a:pt x="1091" y="337"/>
                  </a:cubicBezTo>
                  <a:lnTo>
                    <a:pt x="1091" y="1"/>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2"/>
            <p:cNvSpPr/>
            <p:nvPr/>
          </p:nvSpPr>
          <p:spPr>
            <a:xfrm>
              <a:off x="1674800" y="2774275"/>
              <a:ext cx="180925" cy="155050"/>
            </a:xfrm>
            <a:custGeom>
              <a:rect b="b" l="l" r="r" t="t"/>
              <a:pathLst>
                <a:path extrusionOk="0" h="6202" w="7237">
                  <a:moveTo>
                    <a:pt x="4116" y="598"/>
                  </a:moveTo>
                  <a:cubicBezTo>
                    <a:pt x="5397" y="598"/>
                    <a:pt x="6627" y="1597"/>
                    <a:pt x="6627" y="3096"/>
                  </a:cubicBezTo>
                  <a:cubicBezTo>
                    <a:pt x="6627" y="4476"/>
                    <a:pt x="5520" y="5599"/>
                    <a:pt x="4140" y="5599"/>
                  </a:cubicBezTo>
                  <a:cubicBezTo>
                    <a:pt x="1910" y="5599"/>
                    <a:pt x="803" y="2904"/>
                    <a:pt x="2375" y="1332"/>
                  </a:cubicBezTo>
                  <a:cubicBezTo>
                    <a:pt x="2882" y="824"/>
                    <a:pt x="3505" y="598"/>
                    <a:pt x="4116" y="598"/>
                  </a:cubicBezTo>
                  <a:close/>
                  <a:moveTo>
                    <a:pt x="4140" y="0"/>
                  </a:moveTo>
                  <a:cubicBezTo>
                    <a:pt x="1380" y="0"/>
                    <a:pt x="1" y="3337"/>
                    <a:pt x="1942" y="5294"/>
                  </a:cubicBezTo>
                  <a:cubicBezTo>
                    <a:pt x="2574" y="5921"/>
                    <a:pt x="3349" y="6201"/>
                    <a:pt x="4109" y="6201"/>
                  </a:cubicBezTo>
                  <a:cubicBezTo>
                    <a:pt x="5705" y="6201"/>
                    <a:pt x="7236" y="4965"/>
                    <a:pt x="7236" y="3096"/>
                  </a:cubicBezTo>
                  <a:cubicBezTo>
                    <a:pt x="7236" y="1396"/>
                    <a:pt x="5840" y="16"/>
                    <a:pt x="414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2"/>
            <p:cNvSpPr/>
            <p:nvPr/>
          </p:nvSpPr>
          <p:spPr>
            <a:xfrm>
              <a:off x="1631475" y="2742175"/>
              <a:ext cx="256325" cy="219600"/>
            </a:xfrm>
            <a:custGeom>
              <a:rect b="b" l="l" r="r" t="t"/>
              <a:pathLst>
                <a:path extrusionOk="0" h="8784" w="10253">
                  <a:moveTo>
                    <a:pt x="5837" y="596"/>
                  </a:moveTo>
                  <a:cubicBezTo>
                    <a:pt x="7782" y="596"/>
                    <a:pt x="9643" y="2103"/>
                    <a:pt x="9643" y="4380"/>
                  </a:cubicBezTo>
                  <a:cubicBezTo>
                    <a:pt x="9643" y="6466"/>
                    <a:pt x="7959" y="8167"/>
                    <a:pt x="5873" y="8167"/>
                  </a:cubicBezTo>
                  <a:cubicBezTo>
                    <a:pt x="5866" y="8167"/>
                    <a:pt x="5860" y="8167"/>
                    <a:pt x="5853" y="8167"/>
                  </a:cubicBezTo>
                  <a:cubicBezTo>
                    <a:pt x="2497" y="8167"/>
                    <a:pt x="808" y="4103"/>
                    <a:pt x="3178" y="1717"/>
                  </a:cubicBezTo>
                  <a:cubicBezTo>
                    <a:pt x="3952" y="942"/>
                    <a:pt x="4904" y="596"/>
                    <a:pt x="5837" y="596"/>
                  </a:cubicBezTo>
                  <a:close/>
                  <a:moveTo>
                    <a:pt x="5873" y="1"/>
                  </a:moveTo>
                  <a:cubicBezTo>
                    <a:pt x="1958" y="1"/>
                    <a:pt x="1" y="4717"/>
                    <a:pt x="2760" y="7493"/>
                  </a:cubicBezTo>
                  <a:cubicBezTo>
                    <a:pt x="3652" y="8384"/>
                    <a:pt x="4749" y="8783"/>
                    <a:pt x="5826" y="8783"/>
                  </a:cubicBezTo>
                  <a:cubicBezTo>
                    <a:pt x="8084" y="8783"/>
                    <a:pt x="10253" y="7030"/>
                    <a:pt x="10253" y="4380"/>
                  </a:cubicBezTo>
                  <a:cubicBezTo>
                    <a:pt x="10237" y="1974"/>
                    <a:pt x="8279" y="17"/>
                    <a:pt x="58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2"/>
            <p:cNvSpPr/>
            <p:nvPr/>
          </p:nvSpPr>
          <p:spPr>
            <a:xfrm>
              <a:off x="1507150" y="2684025"/>
              <a:ext cx="542300" cy="460450"/>
            </a:xfrm>
            <a:custGeom>
              <a:rect b="b" l="l" r="r" t="t"/>
              <a:pathLst>
                <a:path extrusionOk="0" h="18418" w="21692">
                  <a:moveTo>
                    <a:pt x="18146" y="610"/>
                  </a:moveTo>
                  <a:cubicBezTo>
                    <a:pt x="19766" y="610"/>
                    <a:pt x="21082" y="1925"/>
                    <a:pt x="21082" y="3562"/>
                  </a:cubicBezTo>
                  <a:lnTo>
                    <a:pt x="21098" y="12065"/>
                  </a:lnTo>
                  <a:lnTo>
                    <a:pt x="594" y="12065"/>
                  </a:lnTo>
                  <a:lnTo>
                    <a:pt x="594" y="3562"/>
                  </a:lnTo>
                  <a:cubicBezTo>
                    <a:pt x="594" y="1925"/>
                    <a:pt x="1910" y="610"/>
                    <a:pt x="3546" y="610"/>
                  </a:cubicBezTo>
                  <a:close/>
                  <a:moveTo>
                    <a:pt x="21082" y="12658"/>
                  </a:moveTo>
                  <a:cubicBezTo>
                    <a:pt x="21066" y="14263"/>
                    <a:pt x="19750" y="15562"/>
                    <a:pt x="18146" y="15562"/>
                  </a:cubicBezTo>
                  <a:lnTo>
                    <a:pt x="3546" y="15562"/>
                  </a:lnTo>
                  <a:cubicBezTo>
                    <a:pt x="1926" y="15562"/>
                    <a:pt x="626" y="14263"/>
                    <a:pt x="594" y="12658"/>
                  </a:cubicBezTo>
                  <a:close/>
                  <a:moveTo>
                    <a:pt x="12899" y="16172"/>
                  </a:moveTo>
                  <a:lnTo>
                    <a:pt x="12915" y="17696"/>
                  </a:lnTo>
                  <a:lnTo>
                    <a:pt x="8776" y="17696"/>
                  </a:lnTo>
                  <a:lnTo>
                    <a:pt x="8776" y="16172"/>
                  </a:lnTo>
                  <a:close/>
                  <a:moveTo>
                    <a:pt x="3546" y="0"/>
                  </a:moveTo>
                  <a:cubicBezTo>
                    <a:pt x="1589" y="0"/>
                    <a:pt x="0" y="1589"/>
                    <a:pt x="0" y="3562"/>
                  </a:cubicBezTo>
                  <a:lnTo>
                    <a:pt x="0" y="12626"/>
                  </a:lnTo>
                  <a:cubicBezTo>
                    <a:pt x="0" y="14584"/>
                    <a:pt x="1589" y="16172"/>
                    <a:pt x="3546" y="16172"/>
                  </a:cubicBezTo>
                  <a:lnTo>
                    <a:pt x="8183" y="16172"/>
                  </a:lnTo>
                  <a:lnTo>
                    <a:pt x="8183" y="17824"/>
                  </a:lnTo>
                  <a:lnTo>
                    <a:pt x="6755" y="17824"/>
                  </a:lnTo>
                  <a:cubicBezTo>
                    <a:pt x="6354" y="17824"/>
                    <a:pt x="6354" y="18418"/>
                    <a:pt x="6755" y="18418"/>
                  </a:cubicBezTo>
                  <a:lnTo>
                    <a:pt x="14921" y="18418"/>
                  </a:lnTo>
                  <a:cubicBezTo>
                    <a:pt x="15322" y="18418"/>
                    <a:pt x="15322" y="17824"/>
                    <a:pt x="14921" y="17824"/>
                  </a:cubicBezTo>
                  <a:lnTo>
                    <a:pt x="13509" y="17824"/>
                  </a:lnTo>
                  <a:lnTo>
                    <a:pt x="13509" y="16172"/>
                  </a:lnTo>
                  <a:lnTo>
                    <a:pt x="18146" y="16172"/>
                  </a:lnTo>
                  <a:cubicBezTo>
                    <a:pt x="20103" y="16172"/>
                    <a:pt x="21691" y="14584"/>
                    <a:pt x="21691" y="12626"/>
                  </a:cubicBezTo>
                  <a:lnTo>
                    <a:pt x="21691" y="3562"/>
                  </a:lnTo>
                  <a:cubicBezTo>
                    <a:pt x="21691" y="1589"/>
                    <a:pt x="20103" y="0"/>
                    <a:pt x="1814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2"/>
            <p:cNvSpPr/>
            <p:nvPr/>
          </p:nvSpPr>
          <p:spPr>
            <a:xfrm>
              <a:off x="1761850" y="3018000"/>
              <a:ext cx="38125" cy="32625"/>
            </a:xfrm>
            <a:custGeom>
              <a:rect b="b" l="l" r="r" t="t"/>
              <a:pathLst>
                <a:path extrusionOk="0" h="1305" w="1525">
                  <a:moveTo>
                    <a:pt x="656" y="0"/>
                  </a:moveTo>
                  <a:cubicBezTo>
                    <a:pt x="320" y="0"/>
                    <a:pt x="0" y="258"/>
                    <a:pt x="0" y="647"/>
                  </a:cubicBezTo>
                  <a:cubicBezTo>
                    <a:pt x="0" y="1016"/>
                    <a:pt x="289" y="1305"/>
                    <a:pt x="658" y="1305"/>
                  </a:cubicBezTo>
                  <a:cubicBezTo>
                    <a:pt x="1235" y="1305"/>
                    <a:pt x="1524" y="599"/>
                    <a:pt x="1123" y="198"/>
                  </a:cubicBezTo>
                  <a:cubicBezTo>
                    <a:pt x="987" y="61"/>
                    <a:pt x="819" y="0"/>
                    <a:pt x="65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2"/>
            <p:cNvSpPr/>
            <p:nvPr/>
          </p:nvSpPr>
          <p:spPr>
            <a:xfrm>
              <a:off x="6740125" y="3168925"/>
              <a:ext cx="38925" cy="67000"/>
            </a:xfrm>
            <a:custGeom>
              <a:rect b="b" l="l" r="r" t="t"/>
              <a:pathLst>
                <a:path extrusionOk="0" h="2680" w="1557">
                  <a:moveTo>
                    <a:pt x="738" y="530"/>
                  </a:moveTo>
                  <a:lnTo>
                    <a:pt x="738" y="1156"/>
                  </a:lnTo>
                  <a:cubicBezTo>
                    <a:pt x="658" y="1124"/>
                    <a:pt x="562" y="1092"/>
                    <a:pt x="498" y="1027"/>
                  </a:cubicBezTo>
                  <a:cubicBezTo>
                    <a:pt x="434" y="979"/>
                    <a:pt x="402" y="899"/>
                    <a:pt x="402" y="819"/>
                  </a:cubicBezTo>
                  <a:cubicBezTo>
                    <a:pt x="402" y="739"/>
                    <a:pt x="434" y="658"/>
                    <a:pt x="498" y="610"/>
                  </a:cubicBezTo>
                  <a:cubicBezTo>
                    <a:pt x="562" y="546"/>
                    <a:pt x="658" y="530"/>
                    <a:pt x="738" y="530"/>
                  </a:cubicBezTo>
                  <a:close/>
                  <a:moveTo>
                    <a:pt x="851" y="1509"/>
                  </a:moveTo>
                  <a:cubicBezTo>
                    <a:pt x="947" y="1525"/>
                    <a:pt x="1027" y="1573"/>
                    <a:pt x="1107" y="1637"/>
                  </a:cubicBezTo>
                  <a:cubicBezTo>
                    <a:pt x="1172" y="1685"/>
                    <a:pt x="1204" y="1765"/>
                    <a:pt x="1204" y="1862"/>
                  </a:cubicBezTo>
                  <a:cubicBezTo>
                    <a:pt x="1204" y="1942"/>
                    <a:pt x="1172" y="2022"/>
                    <a:pt x="1107" y="2086"/>
                  </a:cubicBezTo>
                  <a:cubicBezTo>
                    <a:pt x="1027" y="2134"/>
                    <a:pt x="947" y="2166"/>
                    <a:pt x="851" y="2166"/>
                  </a:cubicBezTo>
                  <a:lnTo>
                    <a:pt x="851" y="1509"/>
                  </a:lnTo>
                  <a:close/>
                  <a:moveTo>
                    <a:pt x="738" y="1"/>
                  </a:moveTo>
                  <a:lnTo>
                    <a:pt x="738" y="257"/>
                  </a:lnTo>
                  <a:cubicBezTo>
                    <a:pt x="716" y="254"/>
                    <a:pt x="693" y="253"/>
                    <a:pt x="670" y="253"/>
                  </a:cubicBezTo>
                  <a:cubicBezTo>
                    <a:pt x="565" y="253"/>
                    <a:pt x="462" y="282"/>
                    <a:pt x="369" y="321"/>
                  </a:cubicBezTo>
                  <a:cubicBezTo>
                    <a:pt x="273" y="370"/>
                    <a:pt x="193" y="434"/>
                    <a:pt x="129" y="530"/>
                  </a:cubicBezTo>
                  <a:cubicBezTo>
                    <a:pt x="0" y="723"/>
                    <a:pt x="0" y="963"/>
                    <a:pt x="129" y="1156"/>
                  </a:cubicBezTo>
                  <a:cubicBezTo>
                    <a:pt x="177" y="1236"/>
                    <a:pt x="257" y="1300"/>
                    <a:pt x="353" y="1332"/>
                  </a:cubicBezTo>
                  <a:cubicBezTo>
                    <a:pt x="482" y="1380"/>
                    <a:pt x="610" y="1428"/>
                    <a:pt x="738" y="1477"/>
                  </a:cubicBezTo>
                  <a:lnTo>
                    <a:pt x="738" y="2150"/>
                  </a:lnTo>
                  <a:cubicBezTo>
                    <a:pt x="642" y="2150"/>
                    <a:pt x="562" y="2102"/>
                    <a:pt x="498" y="2038"/>
                  </a:cubicBezTo>
                  <a:cubicBezTo>
                    <a:pt x="434" y="1974"/>
                    <a:pt x="402" y="1894"/>
                    <a:pt x="402" y="1813"/>
                  </a:cubicBezTo>
                  <a:lnTo>
                    <a:pt x="33" y="1813"/>
                  </a:lnTo>
                  <a:cubicBezTo>
                    <a:pt x="49" y="1974"/>
                    <a:pt x="113" y="2134"/>
                    <a:pt x="241" y="2231"/>
                  </a:cubicBezTo>
                  <a:cubicBezTo>
                    <a:pt x="386" y="2359"/>
                    <a:pt x="546" y="2423"/>
                    <a:pt x="738" y="2423"/>
                  </a:cubicBezTo>
                  <a:lnTo>
                    <a:pt x="738" y="2680"/>
                  </a:lnTo>
                  <a:lnTo>
                    <a:pt x="835" y="2680"/>
                  </a:lnTo>
                  <a:lnTo>
                    <a:pt x="835" y="2439"/>
                  </a:lnTo>
                  <a:cubicBezTo>
                    <a:pt x="963" y="2439"/>
                    <a:pt x="1107" y="2407"/>
                    <a:pt x="1220" y="2359"/>
                  </a:cubicBezTo>
                  <a:cubicBezTo>
                    <a:pt x="1428" y="2263"/>
                    <a:pt x="1541" y="2054"/>
                    <a:pt x="1541" y="1846"/>
                  </a:cubicBezTo>
                  <a:cubicBezTo>
                    <a:pt x="1557" y="1733"/>
                    <a:pt x="1525" y="1621"/>
                    <a:pt x="1460" y="1525"/>
                  </a:cubicBezTo>
                  <a:cubicBezTo>
                    <a:pt x="1396" y="1444"/>
                    <a:pt x="1332" y="1380"/>
                    <a:pt x="1252" y="1332"/>
                  </a:cubicBezTo>
                  <a:cubicBezTo>
                    <a:pt x="1140" y="1284"/>
                    <a:pt x="1027" y="1252"/>
                    <a:pt x="899" y="1204"/>
                  </a:cubicBezTo>
                  <a:lnTo>
                    <a:pt x="851" y="1188"/>
                  </a:lnTo>
                  <a:lnTo>
                    <a:pt x="851" y="530"/>
                  </a:lnTo>
                  <a:cubicBezTo>
                    <a:pt x="931" y="546"/>
                    <a:pt x="995" y="578"/>
                    <a:pt x="1043" y="626"/>
                  </a:cubicBezTo>
                  <a:cubicBezTo>
                    <a:pt x="1091" y="690"/>
                    <a:pt x="1140" y="755"/>
                    <a:pt x="1140" y="819"/>
                  </a:cubicBezTo>
                  <a:lnTo>
                    <a:pt x="1509" y="819"/>
                  </a:lnTo>
                  <a:cubicBezTo>
                    <a:pt x="1509" y="674"/>
                    <a:pt x="1428" y="530"/>
                    <a:pt x="1316" y="434"/>
                  </a:cubicBezTo>
                  <a:cubicBezTo>
                    <a:pt x="1188" y="321"/>
                    <a:pt x="1011" y="257"/>
                    <a:pt x="851" y="257"/>
                  </a:cubicBezTo>
                  <a:lnTo>
                    <a:pt x="851" y="1"/>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2"/>
            <p:cNvSpPr/>
            <p:nvPr/>
          </p:nvSpPr>
          <p:spPr>
            <a:xfrm>
              <a:off x="6678350" y="3141650"/>
              <a:ext cx="143625" cy="123125"/>
            </a:xfrm>
            <a:custGeom>
              <a:rect b="b" l="l" r="r" t="t"/>
              <a:pathLst>
                <a:path extrusionOk="0" h="4925" w="5745">
                  <a:moveTo>
                    <a:pt x="3279" y="605"/>
                  </a:moveTo>
                  <a:cubicBezTo>
                    <a:pt x="4228" y="605"/>
                    <a:pt x="5135" y="1340"/>
                    <a:pt x="5135" y="2455"/>
                  </a:cubicBezTo>
                  <a:cubicBezTo>
                    <a:pt x="5135" y="3482"/>
                    <a:pt x="4300" y="4316"/>
                    <a:pt x="3290" y="4316"/>
                  </a:cubicBezTo>
                  <a:cubicBezTo>
                    <a:pt x="1637" y="4316"/>
                    <a:pt x="803" y="2311"/>
                    <a:pt x="1974" y="1156"/>
                  </a:cubicBezTo>
                  <a:cubicBezTo>
                    <a:pt x="2355" y="775"/>
                    <a:pt x="2822" y="605"/>
                    <a:pt x="3279" y="605"/>
                  </a:cubicBezTo>
                  <a:close/>
                  <a:moveTo>
                    <a:pt x="3290" y="1"/>
                  </a:moveTo>
                  <a:cubicBezTo>
                    <a:pt x="1092" y="1"/>
                    <a:pt x="1" y="2648"/>
                    <a:pt x="1541" y="4204"/>
                  </a:cubicBezTo>
                  <a:cubicBezTo>
                    <a:pt x="2043" y="4701"/>
                    <a:pt x="2660" y="4924"/>
                    <a:pt x="3264" y="4924"/>
                  </a:cubicBezTo>
                  <a:cubicBezTo>
                    <a:pt x="4531" y="4924"/>
                    <a:pt x="5744" y="3944"/>
                    <a:pt x="5744" y="2455"/>
                  </a:cubicBezTo>
                  <a:cubicBezTo>
                    <a:pt x="5728" y="1108"/>
                    <a:pt x="4637" y="17"/>
                    <a:pt x="329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2"/>
            <p:cNvSpPr/>
            <p:nvPr/>
          </p:nvSpPr>
          <p:spPr>
            <a:xfrm>
              <a:off x="6645475" y="3117175"/>
              <a:ext cx="201375" cy="172225"/>
            </a:xfrm>
            <a:custGeom>
              <a:rect b="b" l="l" r="r" t="t"/>
              <a:pathLst>
                <a:path extrusionOk="0" h="6889" w="8055">
                  <a:moveTo>
                    <a:pt x="4581" y="586"/>
                  </a:moveTo>
                  <a:cubicBezTo>
                    <a:pt x="6044" y="586"/>
                    <a:pt x="7444" y="1721"/>
                    <a:pt x="7444" y="3434"/>
                  </a:cubicBezTo>
                  <a:cubicBezTo>
                    <a:pt x="7444" y="5006"/>
                    <a:pt x="6177" y="6274"/>
                    <a:pt x="4605" y="6290"/>
                  </a:cubicBezTo>
                  <a:cubicBezTo>
                    <a:pt x="2070" y="6274"/>
                    <a:pt x="802" y="3226"/>
                    <a:pt x="2583" y="1429"/>
                  </a:cubicBezTo>
                  <a:cubicBezTo>
                    <a:pt x="3165" y="847"/>
                    <a:pt x="3880" y="586"/>
                    <a:pt x="4581" y="586"/>
                  </a:cubicBezTo>
                  <a:close/>
                  <a:moveTo>
                    <a:pt x="4605" y="1"/>
                  </a:moveTo>
                  <a:cubicBezTo>
                    <a:pt x="1524" y="1"/>
                    <a:pt x="0" y="3707"/>
                    <a:pt x="2166" y="5873"/>
                  </a:cubicBezTo>
                  <a:cubicBezTo>
                    <a:pt x="2867" y="6574"/>
                    <a:pt x="3732" y="6889"/>
                    <a:pt x="4580" y="6889"/>
                  </a:cubicBezTo>
                  <a:cubicBezTo>
                    <a:pt x="6352" y="6889"/>
                    <a:pt x="8054" y="5517"/>
                    <a:pt x="8054" y="3434"/>
                  </a:cubicBezTo>
                  <a:cubicBezTo>
                    <a:pt x="8038" y="1541"/>
                    <a:pt x="6498" y="1"/>
                    <a:pt x="460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2"/>
            <p:cNvSpPr/>
            <p:nvPr/>
          </p:nvSpPr>
          <p:spPr>
            <a:xfrm>
              <a:off x="6549200" y="3072275"/>
              <a:ext cx="422375" cy="357775"/>
            </a:xfrm>
            <a:custGeom>
              <a:rect b="b" l="l" r="r" t="t"/>
              <a:pathLst>
                <a:path extrusionOk="0" h="14311" w="16895">
                  <a:moveTo>
                    <a:pt x="13333" y="594"/>
                  </a:moveTo>
                  <a:cubicBezTo>
                    <a:pt x="14953" y="594"/>
                    <a:pt x="16285" y="1909"/>
                    <a:pt x="16285" y="3546"/>
                  </a:cubicBezTo>
                  <a:lnTo>
                    <a:pt x="16285" y="9033"/>
                  </a:lnTo>
                  <a:cubicBezTo>
                    <a:pt x="16285" y="9113"/>
                    <a:pt x="16285" y="9193"/>
                    <a:pt x="16269" y="9273"/>
                  </a:cubicBezTo>
                  <a:lnTo>
                    <a:pt x="643" y="9273"/>
                  </a:lnTo>
                  <a:cubicBezTo>
                    <a:pt x="643" y="9193"/>
                    <a:pt x="626" y="9113"/>
                    <a:pt x="626" y="9033"/>
                  </a:cubicBezTo>
                  <a:lnTo>
                    <a:pt x="626" y="3546"/>
                  </a:lnTo>
                  <a:cubicBezTo>
                    <a:pt x="626" y="1925"/>
                    <a:pt x="1958" y="594"/>
                    <a:pt x="3578" y="594"/>
                  </a:cubicBezTo>
                  <a:close/>
                  <a:moveTo>
                    <a:pt x="16157" y="9883"/>
                  </a:moveTo>
                  <a:cubicBezTo>
                    <a:pt x="15772" y="11134"/>
                    <a:pt x="14632" y="11984"/>
                    <a:pt x="13333" y="11984"/>
                  </a:cubicBezTo>
                  <a:lnTo>
                    <a:pt x="13333" y="12001"/>
                  </a:lnTo>
                  <a:lnTo>
                    <a:pt x="3578" y="12001"/>
                  </a:lnTo>
                  <a:cubicBezTo>
                    <a:pt x="2279" y="11984"/>
                    <a:pt x="1124" y="11134"/>
                    <a:pt x="755" y="9883"/>
                  </a:cubicBezTo>
                  <a:close/>
                  <a:moveTo>
                    <a:pt x="9980" y="12594"/>
                  </a:moveTo>
                  <a:lnTo>
                    <a:pt x="9980" y="13637"/>
                  </a:lnTo>
                  <a:lnTo>
                    <a:pt x="6932" y="13637"/>
                  </a:lnTo>
                  <a:lnTo>
                    <a:pt x="6932" y="12594"/>
                  </a:lnTo>
                  <a:close/>
                  <a:moveTo>
                    <a:pt x="3578" y="0"/>
                  </a:moveTo>
                  <a:cubicBezTo>
                    <a:pt x="1621" y="0"/>
                    <a:pt x="33" y="1588"/>
                    <a:pt x="33" y="3546"/>
                  </a:cubicBezTo>
                  <a:lnTo>
                    <a:pt x="33" y="9033"/>
                  </a:lnTo>
                  <a:cubicBezTo>
                    <a:pt x="33" y="9177"/>
                    <a:pt x="33" y="9305"/>
                    <a:pt x="49" y="9450"/>
                  </a:cubicBezTo>
                  <a:cubicBezTo>
                    <a:pt x="1" y="9562"/>
                    <a:pt x="17" y="9690"/>
                    <a:pt x="97" y="9770"/>
                  </a:cubicBezTo>
                  <a:cubicBezTo>
                    <a:pt x="450" y="11407"/>
                    <a:pt x="1910" y="12578"/>
                    <a:pt x="3578" y="12578"/>
                  </a:cubicBezTo>
                  <a:lnTo>
                    <a:pt x="6322" y="12578"/>
                  </a:lnTo>
                  <a:lnTo>
                    <a:pt x="6322" y="13717"/>
                  </a:lnTo>
                  <a:lnTo>
                    <a:pt x="5311" y="13717"/>
                  </a:lnTo>
                  <a:cubicBezTo>
                    <a:pt x="4910" y="13717"/>
                    <a:pt x="4910" y="14311"/>
                    <a:pt x="5311" y="14311"/>
                  </a:cubicBezTo>
                  <a:lnTo>
                    <a:pt x="11600" y="14311"/>
                  </a:lnTo>
                  <a:cubicBezTo>
                    <a:pt x="12001" y="14311"/>
                    <a:pt x="12001" y="13717"/>
                    <a:pt x="11600" y="13717"/>
                  </a:cubicBezTo>
                  <a:lnTo>
                    <a:pt x="10573" y="13717"/>
                  </a:lnTo>
                  <a:lnTo>
                    <a:pt x="10573" y="12594"/>
                  </a:lnTo>
                  <a:lnTo>
                    <a:pt x="13333" y="12594"/>
                  </a:lnTo>
                  <a:cubicBezTo>
                    <a:pt x="15001" y="12594"/>
                    <a:pt x="16445" y="11423"/>
                    <a:pt x="16798" y="9787"/>
                  </a:cubicBezTo>
                  <a:cubicBezTo>
                    <a:pt x="16879" y="9690"/>
                    <a:pt x="16895" y="9562"/>
                    <a:pt x="16846" y="9466"/>
                  </a:cubicBezTo>
                  <a:cubicBezTo>
                    <a:pt x="16862" y="9321"/>
                    <a:pt x="16879" y="9177"/>
                    <a:pt x="16879" y="9049"/>
                  </a:cubicBezTo>
                  <a:lnTo>
                    <a:pt x="16879" y="3546"/>
                  </a:lnTo>
                  <a:cubicBezTo>
                    <a:pt x="16879" y="1588"/>
                    <a:pt x="15290" y="0"/>
                    <a:pt x="1333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2"/>
            <p:cNvSpPr/>
            <p:nvPr/>
          </p:nvSpPr>
          <p:spPr>
            <a:xfrm>
              <a:off x="6747350" y="3330625"/>
              <a:ext cx="30500" cy="26425"/>
            </a:xfrm>
            <a:custGeom>
              <a:rect b="b" l="l" r="r" t="t"/>
              <a:pathLst>
                <a:path extrusionOk="0" h="1057" w="1220">
                  <a:moveTo>
                    <a:pt x="528" y="1"/>
                  </a:moveTo>
                  <a:cubicBezTo>
                    <a:pt x="257" y="1"/>
                    <a:pt x="0" y="213"/>
                    <a:pt x="0" y="527"/>
                  </a:cubicBezTo>
                  <a:cubicBezTo>
                    <a:pt x="0" y="816"/>
                    <a:pt x="241" y="1057"/>
                    <a:pt x="530" y="1057"/>
                  </a:cubicBezTo>
                  <a:cubicBezTo>
                    <a:pt x="995" y="1057"/>
                    <a:pt x="1220" y="479"/>
                    <a:pt x="899" y="158"/>
                  </a:cubicBezTo>
                  <a:cubicBezTo>
                    <a:pt x="790" y="49"/>
                    <a:pt x="657" y="1"/>
                    <a:pt x="528"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2"/>
            <p:cNvSpPr/>
            <p:nvPr/>
          </p:nvSpPr>
          <p:spPr>
            <a:xfrm>
              <a:off x="6360300" y="1957675"/>
              <a:ext cx="394300" cy="84650"/>
            </a:xfrm>
            <a:custGeom>
              <a:rect b="b" l="l" r="r" t="t"/>
              <a:pathLst>
                <a:path extrusionOk="0" h="3386" w="15772">
                  <a:moveTo>
                    <a:pt x="9402" y="1652"/>
                  </a:moveTo>
                  <a:lnTo>
                    <a:pt x="9402" y="2695"/>
                  </a:lnTo>
                  <a:lnTo>
                    <a:pt x="6354" y="2695"/>
                  </a:lnTo>
                  <a:lnTo>
                    <a:pt x="6354" y="1652"/>
                  </a:lnTo>
                  <a:close/>
                  <a:moveTo>
                    <a:pt x="0" y="0"/>
                  </a:moveTo>
                  <a:cubicBezTo>
                    <a:pt x="658" y="1027"/>
                    <a:pt x="1781" y="1652"/>
                    <a:pt x="3000" y="1652"/>
                  </a:cubicBezTo>
                  <a:lnTo>
                    <a:pt x="5760" y="1652"/>
                  </a:lnTo>
                  <a:lnTo>
                    <a:pt x="5760" y="2792"/>
                  </a:lnTo>
                  <a:lnTo>
                    <a:pt x="4733" y="2792"/>
                  </a:lnTo>
                  <a:cubicBezTo>
                    <a:pt x="4332" y="2792"/>
                    <a:pt x="4332" y="3385"/>
                    <a:pt x="4733" y="3385"/>
                  </a:cubicBezTo>
                  <a:lnTo>
                    <a:pt x="11022" y="3385"/>
                  </a:lnTo>
                  <a:cubicBezTo>
                    <a:pt x="11423" y="3385"/>
                    <a:pt x="11423" y="2792"/>
                    <a:pt x="11022" y="2792"/>
                  </a:cubicBezTo>
                  <a:lnTo>
                    <a:pt x="10011" y="2792"/>
                  </a:lnTo>
                  <a:lnTo>
                    <a:pt x="10011" y="1652"/>
                  </a:lnTo>
                  <a:lnTo>
                    <a:pt x="12755" y="1652"/>
                  </a:lnTo>
                  <a:cubicBezTo>
                    <a:pt x="13974" y="1652"/>
                    <a:pt x="15113" y="1027"/>
                    <a:pt x="15771" y="0"/>
                  </a:cubicBezTo>
                  <a:lnTo>
                    <a:pt x="15017" y="0"/>
                  </a:lnTo>
                  <a:cubicBezTo>
                    <a:pt x="14455" y="674"/>
                    <a:pt x="13637" y="1059"/>
                    <a:pt x="12755" y="1059"/>
                  </a:cubicBezTo>
                  <a:lnTo>
                    <a:pt x="3016" y="1059"/>
                  </a:lnTo>
                  <a:cubicBezTo>
                    <a:pt x="2134" y="1059"/>
                    <a:pt x="1300" y="674"/>
                    <a:pt x="75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2"/>
            <p:cNvSpPr/>
            <p:nvPr/>
          </p:nvSpPr>
          <p:spPr>
            <a:xfrm>
              <a:off x="6544400" y="1957675"/>
              <a:ext cx="26100" cy="11250"/>
            </a:xfrm>
            <a:custGeom>
              <a:rect b="b" l="l" r="r" t="t"/>
              <a:pathLst>
                <a:path extrusionOk="0" h="450" w="1044">
                  <a:moveTo>
                    <a:pt x="0" y="0"/>
                  </a:moveTo>
                  <a:cubicBezTo>
                    <a:pt x="32" y="257"/>
                    <a:pt x="257" y="449"/>
                    <a:pt x="514" y="449"/>
                  </a:cubicBezTo>
                  <a:cubicBezTo>
                    <a:pt x="786" y="449"/>
                    <a:pt x="995" y="257"/>
                    <a:pt x="104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2"/>
            <p:cNvSpPr/>
            <p:nvPr/>
          </p:nvSpPr>
          <p:spPr>
            <a:xfrm>
              <a:off x="2375900" y="1957675"/>
              <a:ext cx="421175" cy="119525"/>
            </a:xfrm>
            <a:custGeom>
              <a:rect b="b" l="l" r="r" t="t"/>
              <a:pathLst>
                <a:path extrusionOk="0" h="4781" w="16847">
                  <a:moveTo>
                    <a:pt x="16124" y="353"/>
                  </a:moveTo>
                  <a:cubicBezTo>
                    <a:pt x="15755" y="1588"/>
                    <a:pt x="14600" y="2455"/>
                    <a:pt x="13301" y="2455"/>
                  </a:cubicBezTo>
                  <a:lnTo>
                    <a:pt x="3546" y="2455"/>
                  </a:lnTo>
                  <a:cubicBezTo>
                    <a:pt x="2247" y="2455"/>
                    <a:pt x="1092" y="1604"/>
                    <a:pt x="723" y="353"/>
                  </a:cubicBezTo>
                  <a:close/>
                  <a:moveTo>
                    <a:pt x="9948" y="3064"/>
                  </a:moveTo>
                  <a:lnTo>
                    <a:pt x="9948" y="4091"/>
                  </a:lnTo>
                  <a:lnTo>
                    <a:pt x="6899" y="4091"/>
                  </a:lnTo>
                  <a:lnTo>
                    <a:pt x="6899" y="3064"/>
                  </a:lnTo>
                  <a:close/>
                  <a:moveTo>
                    <a:pt x="1" y="0"/>
                  </a:moveTo>
                  <a:cubicBezTo>
                    <a:pt x="1" y="16"/>
                    <a:pt x="1" y="32"/>
                    <a:pt x="1" y="48"/>
                  </a:cubicBezTo>
                  <a:cubicBezTo>
                    <a:pt x="1" y="128"/>
                    <a:pt x="33" y="193"/>
                    <a:pt x="81" y="241"/>
                  </a:cubicBezTo>
                  <a:cubicBezTo>
                    <a:pt x="434" y="1877"/>
                    <a:pt x="1878" y="3048"/>
                    <a:pt x="3546" y="3048"/>
                  </a:cubicBezTo>
                  <a:lnTo>
                    <a:pt x="6306" y="3048"/>
                  </a:lnTo>
                  <a:lnTo>
                    <a:pt x="6306" y="4187"/>
                  </a:lnTo>
                  <a:lnTo>
                    <a:pt x="5279" y="4187"/>
                  </a:lnTo>
                  <a:cubicBezTo>
                    <a:pt x="4878" y="4187"/>
                    <a:pt x="4878" y="4781"/>
                    <a:pt x="5279" y="4781"/>
                  </a:cubicBezTo>
                  <a:lnTo>
                    <a:pt x="11568" y="4781"/>
                  </a:lnTo>
                  <a:cubicBezTo>
                    <a:pt x="11969" y="4781"/>
                    <a:pt x="11969" y="4187"/>
                    <a:pt x="11568" y="4187"/>
                  </a:cubicBezTo>
                  <a:lnTo>
                    <a:pt x="10557" y="4187"/>
                  </a:lnTo>
                  <a:lnTo>
                    <a:pt x="10557" y="3064"/>
                  </a:lnTo>
                  <a:lnTo>
                    <a:pt x="13301" y="3064"/>
                  </a:lnTo>
                  <a:cubicBezTo>
                    <a:pt x="14969" y="3048"/>
                    <a:pt x="16413" y="1877"/>
                    <a:pt x="16766" y="241"/>
                  </a:cubicBezTo>
                  <a:cubicBezTo>
                    <a:pt x="16814" y="193"/>
                    <a:pt x="16846" y="128"/>
                    <a:pt x="16846" y="48"/>
                  </a:cubicBezTo>
                  <a:cubicBezTo>
                    <a:pt x="16846" y="32"/>
                    <a:pt x="16846" y="16"/>
                    <a:pt x="1684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2"/>
            <p:cNvSpPr/>
            <p:nvPr/>
          </p:nvSpPr>
          <p:spPr>
            <a:xfrm>
              <a:off x="2573650" y="1977800"/>
              <a:ext cx="30500" cy="26425"/>
            </a:xfrm>
            <a:custGeom>
              <a:rect b="b" l="l" r="r" t="t"/>
              <a:pathLst>
                <a:path extrusionOk="0" h="1057" w="1220">
                  <a:moveTo>
                    <a:pt x="527" y="0"/>
                  </a:moveTo>
                  <a:cubicBezTo>
                    <a:pt x="257" y="0"/>
                    <a:pt x="0" y="212"/>
                    <a:pt x="0" y="527"/>
                  </a:cubicBezTo>
                  <a:cubicBezTo>
                    <a:pt x="0" y="815"/>
                    <a:pt x="225" y="1040"/>
                    <a:pt x="513" y="1056"/>
                  </a:cubicBezTo>
                  <a:cubicBezTo>
                    <a:pt x="979" y="1056"/>
                    <a:pt x="1219" y="478"/>
                    <a:pt x="898" y="158"/>
                  </a:cubicBezTo>
                  <a:cubicBezTo>
                    <a:pt x="789" y="49"/>
                    <a:pt x="657" y="0"/>
                    <a:pt x="52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2"/>
            <p:cNvSpPr/>
            <p:nvPr/>
          </p:nvSpPr>
          <p:spPr>
            <a:xfrm>
              <a:off x="2583525" y="2992825"/>
              <a:ext cx="313300" cy="253125"/>
            </a:xfrm>
            <a:custGeom>
              <a:rect b="b" l="l" r="r" t="t"/>
              <a:pathLst>
                <a:path extrusionOk="0" h="10125" w="12532">
                  <a:moveTo>
                    <a:pt x="8550" y="594"/>
                  </a:moveTo>
                  <a:cubicBezTo>
                    <a:pt x="9140" y="594"/>
                    <a:pt x="9710" y="834"/>
                    <a:pt x="10130" y="1269"/>
                  </a:cubicBezTo>
                  <a:cubicBezTo>
                    <a:pt x="10181" y="1331"/>
                    <a:pt x="10259" y="1359"/>
                    <a:pt x="10338" y="1359"/>
                  </a:cubicBezTo>
                  <a:cubicBezTo>
                    <a:pt x="10382" y="1359"/>
                    <a:pt x="10426" y="1350"/>
                    <a:pt x="10466" y="1333"/>
                  </a:cubicBezTo>
                  <a:lnTo>
                    <a:pt x="11012" y="1093"/>
                  </a:lnTo>
                  <a:lnTo>
                    <a:pt x="11012" y="1093"/>
                  </a:lnTo>
                  <a:cubicBezTo>
                    <a:pt x="10900" y="1205"/>
                    <a:pt x="10771" y="1317"/>
                    <a:pt x="10659" y="1413"/>
                  </a:cubicBezTo>
                  <a:cubicBezTo>
                    <a:pt x="10595" y="1462"/>
                    <a:pt x="10563" y="1526"/>
                    <a:pt x="10547" y="1606"/>
                  </a:cubicBezTo>
                  <a:lnTo>
                    <a:pt x="10547" y="1654"/>
                  </a:lnTo>
                  <a:cubicBezTo>
                    <a:pt x="10531" y="1734"/>
                    <a:pt x="10547" y="1814"/>
                    <a:pt x="10611" y="1895"/>
                  </a:cubicBezTo>
                  <a:cubicBezTo>
                    <a:pt x="10659" y="1959"/>
                    <a:pt x="10739" y="1991"/>
                    <a:pt x="10819" y="2007"/>
                  </a:cubicBezTo>
                  <a:cubicBezTo>
                    <a:pt x="10980" y="2007"/>
                    <a:pt x="11156" y="1991"/>
                    <a:pt x="11317" y="1943"/>
                  </a:cubicBezTo>
                  <a:lnTo>
                    <a:pt x="11317" y="1943"/>
                  </a:lnTo>
                  <a:lnTo>
                    <a:pt x="11269" y="1991"/>
                  </a:lnTo>
                  <a:cubicBezTo>
                    <a:pt x="11124" y="2135"/>
                    <a:pt x="10964" y="2280"/>
                    <a:pt x="10787" y="2408"/>
                  </a:cubicBezTo>
                  <a:cubicBezTo>
                    <a:pt x="10675" y="2440"/>
                    <a:pt x="10595" y="2552"/>
                    <a:pt x="10595" y="2681"/>
                  </a:cubicBezTo>
                  <a:cubicBezTo>
                    <a:pt x="10483" y="5922"/>
                    <a:pt x="8333" y="9291"/>
                    <a:pt x="4434" y="9499"/>
                  </a:cubicBezTo>
                  <a:cubicBezTo>
                    <a:pt x="4374" y="9501"/>
                    <a:pt x="4314" y="9502"/>
                    <a:pt x="4253" y="9502"/>
                  </a:cubicBezTo>
                  <a:cubicBezTo>
                    <a:pt x="3351" y="9502"/>
                    <a:pt x="2457" y="9278"/>
                    <a:pt x="1675" y="8841"/>
                  </a:cubicBezTo>
                  <a:cubicBezTo>
                    <a:pt x="2557" y="8825"/>
                    <a:pt x="3407" y="8505"/>
                    <a:pt x="4097" y="7959"/>
                  </a:cubicBezTo>
                  <a:cubicBezTo>
                    <a:pt x="4193" y="7879"/>
                    <a:pt x="4242" y="7767"/>
                    <a:pt x="4210" y="7654"/>
                  </a:cubicBezTo>
                  <a:cubicBezTo>
                    <a:pt x="4193" y="7542"/>
                    <a:pt x="4113" y="7462"/>
                    <a:pt x="4001" y="7430"/>
                  </a:cubicBezTo>
                  <a:cubicBezTo>
                    <a:pt x="3439" y="7269"/>
                    <a:pt x="2381" y="6820"/>
                    <a:pt x="2092" y="6323"/>
                  </a:cubicBezTo>
                  <a:lnTo>
                    <a:pt x="2798" y="6307"/>
                  </a:lnTo>
                  <a:cubicBezTo>
                    <a:pt x="3151" y="6307"/>
                    <a:pt x="3215" y="5825"/>
                    <a:pt x="2894" y="5729"/>
                  </a:cubicBezTo>
                  <a:cubicBezTo>
                    <a:pt x="2541" y="5617"/>
                    <a:pt x="2220" y="5440"/>
                    <a:pt x="1931" y="5232"/>
                  </a:cubicBezTo>
                  <a:cubicBezTo>
                    <a:pt x="1562" y="4927"/>
                    <a:pt x="1306" y="4510"/>
                    <a:pt x="1161" y="4061"/>
                  </a:cubicBezTo>
                  <a:lnTo>
                    <a:pt x="1161" y="4061"/>
                  </a:lnTo>
                  <a:lnTo>
                    <a:pt x="1225" y="4093"/>
                  </a:lnTo>
                  <a:cubicBezTo>
                    <a:pt x="1450" y="4157"/>
                    <a:pt x="1691" y="4205"/>
                    <a:pt x="1947" y="4205"/>
                  </a:cubicBezTo>
                  <a:cubicBezTo>
                    <a:pt x="2236" y="4189"/>
                    <a:pt x="2348" y="3820"/>
                    <a:pt x="2108" y="3659"/>
                  </a:cubicBezTo>
                  <a:cubicBezTo>
                    <a:pt x="1947" y="3547"/>
                    <a:pt x="1482" y="3146"/>
                    <a:pt x="1354" y="2793"/>
                  </a:cubicBezTo>
                  <a:cubicBezTo>
                    <a:pt x="1177" y="2312"/>
                    <a:pt x="1161" y="1798"/>
                    <a:pt x="1258" y="1301"/>
                  </a:cubicBezTo>
                  <a:lnTo>
                    <a:pt x="1258" y="1301"/>
                  </a:lnTo>
                  <a:cubicBezTo>
                    <a:pt x="1562" y="1622"/>
                    <a:pt x="2108" y="2071"/>
                    <a:pt x="3119" y="2601"/>
                  </a:cubicBezTo>
                  <a:cubicBezTo>
                    <a:pt x="4145" y="3114"/>
                    <a:pt x="5236" y="3451"/>
                    <a:pt x="6087" y="3483"/>
                  </a:cubicBezTo>
                  <a:cubicBezTo>
                    <a:pt x="6119" y="3499"/>
                    <a:pt x="6151" y="3515"/>
                    <a:pt x="6183" y="3515"/>
                  </a:cubicBezTo>
                  <a:cubicBezTo>
                    <a:pt x="6359" y="3499"/>
                    <a:pt x="6488" y="3371"/>
                    <a:pt x="6488" y="3194"/>
                  </a:cubicBezTo>
                  <a:cubicBezTo>
                    <a:pt x="6488" y="3146"/>
                    <a:pt x="6472" y="3114"/>
                    <a:pt x="6456" y="3066"/>
                  </a:cubicBezTo>
                  <a:cubicBezTo>
                    <a:pt x="6407" y="2841"/>
                    <a:pt x="6391" y="2617"/>
                    <a:pt x="6391" y="2408"/>
                  </a:cubicBezTo>
                  <a:cubicBezTo>
                    <a:pt x="6391" y="1397"/>
                    <a:pt x="7322" y="595"/>
                    <a:pt x="8493" y="595"/>
                  </a:cubicBezTo>
                  <a:cubicBezTo>
                    <a:pt x="8512" y="595"/>
                    <a:pt x="8531" y="594"/>
                    <a:pt x="8550" y="594"/>
                  </a:cubicBezTo>
                  <a:close/>
                  <a:moveTo>
                    <a:pt x="8540" y="1"/>
                  </a:moveTo>
                  <a:cubicBezTo>
                    <a:pt x="8519" y="1"/>
                    <a:pt x="8498" y="1"/>
                    <a:pt x="8477" y="2"/>
                  </a:cubicBezTo>
                  <a:cubicBezTo>
                    <a:pt x="7001" y="2"/>
                    <a:pt x="5782" y="1076"/>
                    <a:pt x="5782" y="2408"/>
                  </a:cubicBezTo>
                  <a:cubicBezTo>
                    <a:pt x="5782" y="2552"/>
                    <a:pt x="5798" y="2713"/>
                    <a:pt x="5814" y="2873"/>
                  </a:cubicBezTo>
                  <a:cubicBezTo>
                    <a:pt x="4964" y="2729"/>
                    <a:pt x="4145" y="2456"/>
                    <a:pt x="3391" y="2071"/>
                  </a:cubicBezTo>
                  <a:cubicBezTo>
                    <a:pt x="1707" y="1221"/>
                    <a:pt x="1498" y="627"/>
                    <a:pt x="1498" y="627"/>
                  </a:cubicBezTo>
                  <a:cubicBezTo>
                    <a:pt x="1478" y="475"/>
                    <a:pt x="1348" y="380"/>
                    <a:pt x="1211" y="380"/>
                  </a:cubicBezTo>
                  <a:cubicBezTo>
                    <a:pt x="1132" y="380"/>
                    <a:pt x="1050" y="412"/>
                    <a:pt x="985" y="483"/>
                  </a:cubicBezTo>
                  <a:cubicBezTo>
                    <a:pt x="600" y="884"/>
                    <a:pt x="423" y="2055"/>
                    <a:pt x="776" y="3002"/>
                  </a:cubicBezTo>
                  <a:cubicBezTo>
                    <a:pt x="808" y="3114"/>
                    <a:pt x="856" y="3210"/>
                    <a:pt x="921" y="3307"/>
                  </a:cubicBezTo>
                  <a:cubicBezTo>
                    <a:pt x="905" y="3298"/>
                    <a:pt x="885" y="3294"/>
                    <a:pt x="864" y="3294"/>
                  </a:cubicBezTo>
                  <a:cubicBezTo>
                    <a:pt x="844" y="3294"/>
                    <a:pt x="824" y="3298"/>
                    <a:pt x="808" y="3307"/>
                  </a:cubicBezTo>
                  <a:cubicBezTo>
                    <a:pt x="712" y="3323"/>
                    <a:pt x="648" y="3387"/>
                    <a:pt x="600" y="3483"/>
                  </a:cubicBezTo>
                  <a:cubicBezTo>
                    <a:pt x="327" y="4141"/>
                    <a:pt x="856" y="5087"/>
                    <a:pt x="1530" y="5681"/>
                  </a:cubicBezTo>
                  <a:cubicBezTo>
                    <a:pt x="1546" y="5713"/>
                    <a:pt x="1578" y="5745"/>
                    <a:pt x="1610" y="5761"/>
                  </a:cubicBezTo>
                  <a:cubicBezTo>
                    <a:pt x="1498" y="5809"/>
                    <a:pt x="1418" y="5906"/>
                    <a:pt x="1418" y="6034"/>
                  </a:cubicBezTo>
                  <a:cubicBezTo>
                    <a:pt x="1370" y="6932"/>
                    <a:pt x="2509" y="7526"/>
                    <a:pt x="3247" y="7815"/>
                  </a:cubicBezTo>
                  <a:cubicBezTo>
                    <a:pt x="2766" y="8103"/>
                    <a:pt x="2220" y="8248"/>
                    <a:pt x="1659" y="8248"/>
                  </a:cubicBezTo>
                  <a:cubicBezTo>
                    <a:pt x="1274" y="8248"/>
                    <a:pt x="889" y="8200"/>
                    <a:pt x="503" y="8087"/>
                  </a:cubicBezTo>
                  <a:cubicBezTo>
                    <a:pt x="472" y="8077"/>
                    <a:pt x="441" y="8073"/>
                    <a:pt x="411" y="8073"/>
                  </a:cubicBezTo>
                  <a:cubicBezTo>
                    <a:pt x="157" y="8073"/>
                    <a:pt x="1" y="8414"/>
                    <a:pt x="231" y="8601"/>
                  </a:cubicBezTo>
                  <a:cubicBezTo>
                    <a:pt x="1338" y="9547"/>
                    <a:pt x="2734" y="10093"/>
                    <a:pt x="4193" y="10125"/>
                  </a:cubicBezTo>
                  <a:lnTo>
                    <a:pt x="4466" y="10125"/>
                  </a:lnTo>
                  <a:cubicBezTo>
                    <a:pt x="8670" y="9900"/>
                    <a:pt x="11012" y="6339"/>
                    <a:pt x="11188" y="2889"/>
                  </a:cubicBezTo>
                  <a:cubicBezTo>
                    <a:pt x="11365" y="2745"/>
                    <a:pt x="11541" y="2585"/>
                    <a:pt x="11702" y="2424"/>
                  </a:cubicBezTo>
                  <a:cubicBezTo>
                    <a:pt x="11991" y="2135"/>
                    <a:pt x="12231" y="1814"/>
                    <a:pt x="12424" y="1478"/>
                  </a:cubicBezTo>
                  <a:cubicBezTo>
                    <a:pt x="12532" y="1262"/>
                    <a:pt x="12367" y="1034"/>
                    <a:pt x="12160" y="1034"/>
                  </a:cubicBezTo>
                  <a:cubicBezTo>
                    <a:pt x="12120" y="1034"/>
                    <a:pt x="12080" y="1043"/>
                    <a:pt x="12039" y="1060"/>
                  </a:cubicBezTo>
                  <a:lnTo>
                    <a:pt x="12023" y="1044"/>
                  </a:lnTo>
                  <a:lnTo>
                    <a:pt x="11766" y="1141"/>
                  </a:lnTo>
                  <a:cubicBezTo>
                    <a:pt x="11878" y="1012"/>
                    <a:pt x="11975" y="868"/>
                    <a:pt x="12039" y="707"/>
                  </a:cubicBezTo>
                  <a:cubicBezTo>
                    <a:pt x="12071" y="579"/>
                    <a:pt x="12071" y="467"/>
                    <a:pt x="12023" y="355"/>
                  </a:cubicBezTo>
                  <a:lnTo>
                    <a:pt x="12023" y="339"/>
                  </a:lnTo>
                  <a:cubicBezTo>
                    <a:pt x="12023" y="322"/>
                    <a:pt x="12023" y="322"/>
                    <a:pt x="12023" y="322"/>
                  </a:cubicBezTo>
                  <a:lnTo>
                    <a:pt x="12023" y="306"/>
                  </a:lnTo>
                  <a:cubicBezTo>
                    <a:pt x="12023" y="290"/>
                    <a:pt x="12007" y="290"/>
                    <a:pt x="12007" y="274"/>
                  </a:cubicBezTo>
                  <a:lnTo>
                    <a:pt x="12007" y="258"/>
                  </a:lnTo>
                  <a:cubicBezTo>
                    <a:pt x="11991" y="258"/>
                    <a:pt x="11991" y="242"/>
                    <a:pt x="11975" y="242"/>
                  </a:cubicBezTo>
                  <a:lnTo>
                    <a:pt x="11959" y="226"/>
                  </a:lnTo>
                  <a:lnTo>
                    <a:pt x="11670" y="226"/>
                  </a:lnTo>
                  <a:lnTo>
                    <a:pt x="11638" y="242"/>
                  </a:lnTo>
                  <a:lnTo>
                    <a:pt x="11622" y="242"/>
                  </a:lnTo>
                  <a:lnTo>
                    <a:pt x="10852" y="515"/>
                  </a:lnTo>
                  <a:lnTo>
                    <a:pt x="10402" y="707"/>
                  </a:lnTo>
                  <a:cubicBezTo>
                    <a:pt x="9888" y="256"/>
                    <a:pt x="9224" y="1"/>
                    <a:pt x="85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2"/>
            <p:cNvSpPr/>
            <p:nvPr/>
          </p:nvSpPr>
          <p:spPr>
            <a:xfrm>
              <a:off x="921025" y="1957675"/>
              <a:ext cx="268900" cy="124750"/>
            </a:xfrm>
            <a:custGeom>
              <a:rect b="b" l="l" r="r" t="t"/>
              <a:pathLst>
                <a:path extrusionOk="0" h="4990" w="10756">
                  <a:moveTo>
                    <a:pt x="1017" y="0"/>
                  </a:moveTo>
                  <a:cubicBezTo>
                    <a:pt x="1177" y="209"/>
                    <a:pt x="1338" y="385"/>
                    <a:pt x="1514" y="562"/>
                  </a:cubicBezTo>
                  <a:lnTo>
                    <a:pt x="1610" y="626"/>
                  </a:lnTo>
                  <a:cubicBezTo>
                    <a:pt x="1498" y="674"/>
                    <a:pt x="1418" y="770"/>
                    <a:pt x="1418" y="898"/>
                  </a:cubicBezTo>
                  <a:cubicBezTo>
                    <a:pt x="1354" y="1797"/>
                    <a:pt x="2493" y="2390"/>
                    <a:pt x="3247" y="2679"/>
                  </a:cubicBezTo>
                  <a:cubicBezTo>
                    <a:pt x="2765" y="2968"/>
                    <a:pt x="2220" y="3112"/>
                    <a:pt x="1658" y="3112"/>
                  </a:cubicBezTo>
                  <a:cubicBezTo>
                    <a:pt x="1273" y="3112"/>
                    <a:pt x="888" y="3064"/>
                    <a:pt x="503" y="2952"/>
                  </a:cubicBezTo>
                  <a:cubicBezTo>
                    <a:pt x="472" y="2942"/>
                    <a:pt x="441" y="2937"/>
                    <a:pt x="411" y="2937"/>
                  </a:cubicBezTo>
                  <a:cubicBezTo>
                    <a:pt x="157" y="2937"/>
                    <a:pt x="1" y="3279"/>
                    <a:pt x="231" y="3465"/>
                  </a:cubicBezTo>
                  <a:cubicBezTo>
                    <a:pt x="1338" y="4412"/>
                    <a:pt x="2733" y="4957"/>
                    <a:pt x="4193" y="4989"/>
                  </a:cubicBezTo>
                  <a:lnTo>
                    <a:pt x="4466" y="4989"/>
                  </a:lnTo>
                  <a:cubicBezTo>
                    <a:pt x="7739" y="4813"/>
                    <a:pt x="9889" y="2615"/>
                    <a:pt x="10755" y="0"/>
                  </a:cubicBezTo>
                  <a:lnTo>
                    <a:pt x="10113" y="0"/>
                  </a:lnTo>
                  <a:cubicBezTo>
                    <a:pt x="9279" y="2310"/>
                    <a:pt x="7338" y="4219"/>
                    <a:pt x="4434" y="4380"/>
                  </a:cubicBezTo>
                  <a:cubicBezTo>
                    <a:pt x="4374" y="4382"/>
                    <a:pt x="4313" y="4383"/>
                    <a:pt x="4253" y="4383"/>
                  </a:cubicBezTo>
                  <a:cubicBezTo>
                    <a:pt x="3351" y="4383"/>
                    <a:pt x="2457" y="4158"/>
                    <a:pt x="1675" y="3722"/>
                  </a:cubicBezTo>
                  <a:cubicBezTo>
                    <a:pt x="2557" y="3706"/>
                    <a:pt x="3407" y="3385"/>
                    <a:pt x="4097" y="2840"/>
                  </a:cubicBezTo>
                  <a:cubicBezTo>
                    <a:pt x="4306" y="2679"/>
                    <a:pt x="4241" y="2374"/>
                    <a:pt x="4001" y="2310"/>
                  </a:cubicBezTo>
                  <a:cubicBezTo>
                    <a:pt x="3439" y="2150"/>
                    <a:pt x="2364" y="1701"/>
                    <a:pt x="2092" y="1203"/>
                  </a:cubicBezTo>
                  <a:lnTo>
                    <a:pt x="2798" y="1187"/>
                  </a:lnTo>
                  <a:cubicBezTo>
                    <a:pt x="3134" y="1171"/>
                    <a:pt x="3199" y="706"/>
                    <a:pt x="2878" y="594"/>
                  </a:cubicBezTo>
                  <a:cubicBezTo>
                    <a:pt x="2541" y="497"/>
                    <a:pt x="2220" y="321"/>
                    <a:pt x="1931" y="112"/>
                  </a:cubicBezTo>
                  <a:cubicBezTo>
                    <a:pt x="1883" y="80"/>
                    <a:pt x="1851" y="32"/>
                    <a:pt x="181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2"/>
            <p:cNvSpPr/>
            <p:nvPr/>
          </p:nvSpPr>
          <p:spPr>
            <a:xfrm>
              <a:off x="6703050" y="2251650"/>
              <a:ext cx="243675" cy="196550"/>
            </a:xfrm>
            <a:custGeom>
              <a:rect b="b" l="l" r="r" t="t"/>
              <a:pathLst>
                <a:path extrusionOk="0" h="7862" w="9747">
                  <a:moveTo>
                    <a:pt x="6626" y="593"/>
                  </a:moveTo>
                  <a:cubicBezTo>
                    <a:pt x="7055" y="593"/>
                    <a:pt x="7465" y="768"/>
                    <a:pt x="7773" y="1076"/>
                  </a:cubicBezTo>
                  <a:cubicBezTo>
                    <a:pt x="7839" y="1142"/>
                    <a:pt x="7921" y="1178"/>
                    <a:pt x="8002" y="1178"/>
                  </a:cubicBezTo>
                  <a:cubicBezTo>
                    <a:pt x="8038" y="1178"/>
                    <a:pt x="8075" y="1171"/>
                    <a:pt x="8109" y="1156"/>
                  </a:cubicBezTo>
                  <a:lnTo>
                    <a:pt x="8142" y="1140"/>
                  </a:lnTo>
                  <a:lnTo>
                    <a:pt x="8142" y="1140"/>
                  </a:lnTo>
                  <a:cubicBezTo>
                    <a:pt x="8109" y="1172"/>
                    <a:pt x="8077" y="1220"/>
                    <a:pt x="8077" y="1284"/>
                  </a:cubicBezTo>
                  <a:lnTo>
                    <a:pt x="8077" y="1316"/>
                  </a:lnTo>
                  <a:cubicBezTo>
                    <a:pt x="8045" y="1493"/>
                    <a:pt x="8174" y="1653"/>
                    <a:pt x="8350" y="1669"/>
                  </a:cubicBezTo>
                  <a:lnTo>
                    <a:pt x="8527" y="1669"/>
                  </a:lnTo>
                  <a:cubicBezTo>
                    <a:pt x="8414" y="1749"/>
                    <a:pt x="8350" y="1814"/>
                    <a:pt x="8318" y="1830"/>
                  </a:cubicBezTo>
                  <a:cubicBezTo>
                    <a:pt x="8206" y="1878"/>
                    <a:pt x="8125" y="1990"/>
                    <a:pt x="8125" y="2102"/>
                  </a:cubicBezTo>
                  <a:cubicBezTo>
                    <a:pt x="8045" y="4541"/>
                    <a:pt x="6425" y="7108"/>
                    <a:pt x="3473" y="7252"/>
                  </a:cubicBezTo>
                  <a:cubicBezTo>
                    <a:pt x="3410" y="7255"/>
                    <a:pt x="3347" y="7257"/>
                    <a:pt x="3284" y="7257"/>
                  </a:cubicBezTo>
                  <a:cubicBezTo>
                    <a:pt x="2722" y="7257"/>
                    <a:pt x="2163" y="7129"/>
                    <a:pt x="1644" y="6883"/>
                  </a:cubicBezTo>
                  <a:cubicBezTo>
                    <a:pt x="2238" y="6803"/>
                    <a:pt x="2783" y="6562"/>
                    <a:pt x="3248" y="6193"/>
                  </a:cubicBezTo>
                  <a:cubicBezTo>
                    <a:pt x="3457" y="6049"/>
                    <a:pt x="3393" y="5728"/>
                    <a:pt x="3152" y="5664"/>
                  </a:cubicBezTo>
                  <a:cubicBezTo>
                    <a:pt x="2687" y="5536"/>
                    <a:pt x="2061" y="5263"/>
                    <a:pt x="1804" y="4974"/>
                  </a:cubicBezTo>
                  <a:lnTo>
                    <a:pt x="2221" y="4958"/>
                  </a:lnTo>
                  <a:cubicBezTo>
                    <a:pt x="2366" y="4942"/>
                    <a:pt x="2478" y="4846"/>
                    <a:pt x="2510" y="4701"/>
                  </a:cubicBezTo>
                  <a:cubicBezTo>
                    <a:pt x="2526" y="4557"/>
                    <a:pt x="2446" y="4413"/>
                    <a:pt x="2302" y="4364"/>
                  </a:cubicBezTo>
                  <a:cubicBezTo>
                    <a:pt x="2045" y="4284"/>
                    <a:pt x="1804" y="4172"/>
                    <a:pt x="1596" y="4012"/>
                  </a:cubicBezTo>
                  <a:cubicBezTo>
                    <a:pt x="1371" y="3803"/>
                    <a:pt x="1195" y="3562"/>
                    <a:pt x="1082" y="3274"/>
                  </a:cubicBezTo>
                  <a:lnTo>
                    <a:pt x="1082" y="3274"/>
                  </a:lnTo>
                  <a:cubicBezTo>
                    <a:pt x="1243" y="3322"/>
                    <a:pt x="1403" y="3338"/>
                    <a:pt x="1564" y="3338"/>
                  </a:cubicBezTo>
                  <a:cubicBezTo>
                    <a:pt x="1852" y="3338"/>
                    <a:pt x="1965" y="2969"/>
                    <a:pt x="1740" y="2792"/>
                  </a:cubicBezTo>
                  <a:cubicBezTo>
                    <a:pt x="1500" y="2632"/>
                    <a:pt x="1307" y="2423"/>
                    <a:pt x="1179" y="2167"/>
                  </a:cubicBezTo>
                  <a:cubicBezTo>
                    <a:pt x="1066" y="1862"/>
                    <a:pt x="1034" y="1525"/>
                    <a:pt x="1082" y="1204"/>
                  </a:cubicBezTo>
                  <a:lnTo>
                    <a:pt x="1082" y="1204"/>
                  </a:lnTo>
                  <a:cubicBezTo>
                    <a:pt x="1483" y="1573"/>
                    <a:pt x="1949" y="1878"/>
                    <a:pt x="2430" y="2102"/>
                  </a:cubicBezTo>
                  <a:cubicBezTo>
                    <a:pt x="3136" y="2487"/>
                    <a:pt x="3922" y="2712"/>
                    <a:pt x="4708" y="2792"/>
                  </a:cubicBezTo>
                  <a:cubicBezTo>
                    <a:pt x="4731" y="2804"/>
                    <a:pt x="4754" y="2815"/>
                    <a:pt x="4776" y="2815"/>
                  </a:cubicBezTo>
                  <a:cubicBezTo>
                    <a:pt x="4786" y="2815"/>
                    <a:pt x="4795" y="2813"/>
                    <a:pt x="4804" y="2808"/>
                  </a:cubicBezTo>
                  <a:cubicBezTo>
                    <a:pt x="4965" y="2808"/>
                    <a:pt x="5109" y="2680"/>
                    <a:pt x="5109" y="2503"/>
                  </a:cubicBezTo>
                  <a:cubicBezTo>
                    <a:pt x="5109" y="2471"/>
                    <a:pt x="5109" y="2423"/>
                    <a:pt x="5093" y="2375"/>
                  </a:cubicBezTo>
                  <a:cubicBezTo>
                    <a:pt x="5045" y="2215"/>
                    <a:pt x="5029" y="2054"/>
                    <a:pt x="5029" y="1894"/>
                  </a:cubicBezTo>
                  <a:cubicBezTo>
                    <a:pt x="5029" y="1172"/>
                    <a:pt x="5719" y="594"/>
                    <a:pt x="6569" y="594"/>
                  </a:cubicBezTo>
                  <a:cubicBezTo>
                    <a:pt x="6588" y="594"/>
                    <a:pt x="6607" y="593"/>
                    <a:pt x="6626" y="593"/>
                  </a:cubicBezTo>
                  <a:close/>
                  <a:moveTo>
                    <a:pt x="6585" y="1"/>
                  </a:moveTo>
                  <a:cubicBezTo>
                    <a:pt x="5414" y="1"/>
                    <a:pt x="4452" y="851"/>
                    <a:pt x="4452" y="1910"/>
                  </a:cubicBezTo>
                  <a:cubicBezTo>
                    <a:pt x="4452" y="1958"/>
                    <a:pt x="4452" y="2070"/>
                    <a:pt x="4468" y="2183"/>
                  </a:cubicBezTo>
                  <a:cubicBezTo>
                    <a:pt x="3858" y="2070"/>
                    <a:pt x="3264" y="1862"/>
                    <a:pt x="2719" y="1573"/>
                  </a:cubicBezTo>
                  <a:cubicBezTo>
                    <a:pt x="1580" y="995"/>
                    <a:pt x="1355" y="594"/>
                    <a:pt x="1323" y="514"/>
                  </a:cubicBezTo>
                  <a:cubicBezTo>
                    <a:pt x="1307" y="402"/>
                    <a:pt x="1227" y="306"/>
                    <a:pt x="1114" y="273"/>
                  </a:cubicBezTo>
                  <a:cubicBezTo>
                    <a:pt x="1091" y="267"/>
                    <a:pt x="1067" y="264"/>
                    <a:pt x="1043" y="264"/>
                  </a:cubicBezTo>
                  <a:cubicBezTo>
                    <a:pt x="951" y="264"/>
                    <a:pt x="857" y="310"/>
                    <a:pt x="794" y="386"/>
                  </a:cubicBezTo>
                  <a:cubicBezTo>
                    <a:pt x="457" y="739"/>
                    <a:pt x="360" y="1701"/>
                    <a:pt x="617" y="2391"/>
                  </a:cubicBezTo>
                  <a:cubicBezTo>
                    <a:pt x="633" y="2439"/>
                    <a:pt x="665" y="2471"/>
                    <a:pt x="681" y="2519"/>
                  </a:cubicBezTo>
                  <a:cubicBezTo>
                    <a:pt x="601" y="2552"/>
                    <a:pt x="521" y="2616"/>
                    <a:pt x="489" y="2696"/>
                  </a:cubicBezTo>
                  <a:cubicBezTo>
                    <a:pt x="264" y="3225"/>
                    <a:pt x="681" y="3979"/>
                    <a:pt x="1195" y="4461"/>
                  </a:cubicBezTo>
                  <a:cubicBezTo>
                    <a:pt x="1131" y="4509"/>
                    <a:pt x="1098" y="4589"/>
                    <a:pt x="1098" y="4669"/>
                  </a:cubicBezTo>
                  <a:cubicBezTo>
                    <a:pt x="1050" y="5343"/>
                    <a:pt x="1820" y="5792"/>
                    <a:pt x="2398" y="6049"/>
                  </a:cubicBezTo>
                  <a:cubicBezTo>
                    <a:pt x="2045" y="6211"/>
                    <a:pt x="1658" y="6294"/>
                    <a:pt x="1271" y="6294"/>
                  </a:cubicBezTo>
                  <a:cubicBezTo>
                    <a:pt x="1007" y="6294"/>
                    <a:pt x="742" y="6255"/>
                    <a:pt x="489" y="6177"/>
                  </a:cubicBezTo>
                  <a:cubicBezTo>
                    <a:pt x="457" y="6167"/>
                    <a:pt x="426" y="6163"/>
                    <a:pt x="397" y="6163"/>
                  </a:cubicBezTo>
                  <a:cubicBezTo>
                    <a:pt x="145" y="6163"/>
                    <a:pt x="1" y="6504"/>
                    <a:pt x="216" y="6691"/>
                  </a:cubicBezTo>
                  <a:cubicBezTo>
                    <a:pt x="1066" y="7413"/>
                    <a:pt x="2141" y="7830"/>
                    <a:pt x="3264" y="7862"/>
                  </a:cubicBezTo>
                  <a:lnTo>
                    <a:pt x="3489" y="7862"/>
                  </a:lnTo>
                  <a:cubicBezTo>
                    <a:pt x="6730" y="7685"/>
                    <a:pt x="8527" y="4958"/>
                    <a:pt x="8703" y="2295"/>
                  </a:cubicBezTo>
                  <a:cubicBezTo>
                    <a:pt x="8831" y="2183"/>
                    <a:pt x="8960" y="2070"/>
                    <a:pt x="9072" y="1958"/>
                  </a:cubicBezTo>
                  <a:cubicBezTo>
                    <a:pt x="9297" y="1733"/>
                    <a:pt x="9473" y="1477"/>
                    <a:pt x="9634" y="1204"/>
                  </a:cubicBezTo>
                  <a:cubicBezTo>
                    <a:pt x="9746" y="1007"/>
                    <a:pt x="9587" y="772"/>
                    <a:pt x="9373" y="772"/>
                  </a:cubicBezTo>
                  <a:cubicBezTo>
                    <a:pt x="9343" y="772"/>
                    <a:pt x="9312" y="777"/>
                    <a:pt x="9281" y="787"/>
                  </a:cubicBezTo>
                  <a:cubicBezTo>
                    <a:pt x="9313" y="723"/>
                    <a:pt x="9329" y="675"/>
                    <a:pt x="9361" y="626"/>
                  </a:cubicBezTo>
                  <a:cubicBezTo>
                    <a:pt x="9393" y="514"/>
                    <a:pt x="9377" y="386"/>
                    <a:pt x="9329" y="289"/>
                  </a:cubicBezTo>
                  <a:lnTo>
                    <a:pt x="9329" y="273"/>
                  </a:lnTo>
                  <a:lnTo>
                    <a:pt x="9313" y="257"/>
                  </a:lnTo>
                  <a:cubicBezTo>
                    <a:pt x="9297" y="225"/>
                    <a:pt x="9265" y="193"/>
                    <a:pt x="9232" y="177"/>
                  </a:cubicBezTo>
                  <a:cubicBezTo>
                    <a:pt x="9184" y="145"/>
                    <a:pt x="9136" y="129"/>
                    <a:pt x="9088" y="129"/>
                  </a:cubicBezTo>
                  <a:lnTo>
                    <a:pt x="9024" y="129"/>
                  </a:lnTo>
                  <a:lnTo>
                    <a:pt x="8976" y="145"/>
                  </a:lnTo>
                  <a:lnTo>
                    <a:pt x="8960" y="145"/>
                  </a:lnTo>
                  <a:lnTo>
                    <a:pt x="8366" y="386"/>
                  </a:lnTo>
                  <a:lnTo>
                    <a:pt x="8061" y="530"/>
                  </a:lnTo>
                  <a:cubicBezTo>
                    <a:pt x="7644" y="193"/>
                    <a:pt x="7131" y="1"/>
                    <a:pt x="658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2"/>
            <p:cNvSpPr/>
            <p:nvPr/>
          </p:nvSpPr>
          <p:spPr>
            <a:xfrm>
              <a:off x="6316575" y="2635500"/>
              <a:ext cx="170075" cy="313250"/>
            </a:xfrm>
            <a:custGeom>
              <a:rect b="b" l="l" r="r" t="t"/>
              <a:pathLst>
                <a:path extrusionOk="0" h="12530" w="6803">
                  <a:moveTo>
                    <a:pt x="4862" y="610"/>
                  </a:moveTo>
                  <a:cubicBezTo>
                    <a:pt x="5407" y="610"/>
                    <a:pt x="5905" y="642"/>
                    <a:pt x="6209" y="658"/>
                  </a:cubicBezTo>
                  <a:lnTo>
                    <a:pt x="6193" y="1989"/>
                  </a:lnTo>
                  <a:lnTo>
                    <a:pt x="5375" y="1989"/>
                  </a:lnTo>
                  <a:cubicBezTo>
                    <a:pt x="4172" y="1989"/>
                    <a:pt x="4027" y="2743"/>
                    <a:pt x="4027" y="3321"/>
                  </a:cubicBezTo>
                  <a:lnTo>
                    <a:pt x="4027" y="4669"/>
                  </a:lnTo>
                  <a:cubicBezTo>
                    <a:pt x="4027" y="4845"/>
                    <a:pt x="4156" y="4973"/>
                    <a:pt x="4332" y="4973"/>
                  </a:cubicBezTo>
                  <a:lnTo>
                    <a:pt x="6081" y="4973"/>
                  </a:lnTo>
                  <a:lnTo>
                    <a:pt x="5889" y="6498"/>
                  </a:lnTo>
                  <a:lnTo>
                    <a:pt x="4332" y="6498"/>
                  </a:lnTo>
                  <a:cubicBezTo>
                    <a:pt x="4172" y="6498"/>
                    <a:pt x="4027" y="6626"/>
                    <a:pt x="4027" y="6786"/>
                  </a:cubicBezTo>
                  <a:lnTo>
                    <a:pt x="4027" y="11936"/>
                  </a:lnTo>
                  <a:lnTo>
                    <a:pt x="2439" y="11936"/>
                  </a:lnTo>
                  <a:lnTo>
                    <a:pt x="2439" y="6786"/>
                  </a:lnTo>
                  <a:cubicBezTo>
                    <a:pt x="2439" y="6626"/>
                    <a:pt x="2311" y="6498"/>
                    <a:pt x="2150" y="6498"/>
                  </a:cubicBezTo>
                  <a:lnTo>
                    <a:pt x="610" y="6498"/>
                  </a:lnTo>
                  <a:lnTo>
                    <a:pt x="610" y="4973"/>
                  </a:lnTo>
                  <a:lnTo>
                    <a:pt x="2150" y="4973"/>
                  </a:lnTo>
                  <a:cubicBezTo>
                    <a:pt x="2311" y="4973"/>
                    <a:pt x="2439" y="4845"/>
                    <a:pt x="2439" y="4669"/>
                  </a:cubicBezTo>
                  <a:lnTo>
                    <a:pt x="2439" y="3112"/>
                  </a:lnTo>
                  <a:cubicBezTo>
                    <a:pt x="2439" y="1540"/>
                    <a:pt x="3354" y="610"/>
                    <a:pt x="4862" y="610"/>
                  </a:cubicBezTo>
                  <a:close/>
                  <a:moveTo>
                    <a:pt x="4862" y="0"/>
                  </a:moveTo>
                  <a:cubicBezTo>
                    <a:pt x="3001" y="0"/>
                    <a:pt x="1846" y="1203"/>
                    <a:pt x="1846" y="3112"/>
                  </a:cubicBezTo>
                  <a:lnTo>
                    <a:pt x="1846" y="4380"/>
                  </a:lnTo>
                  <a:lnTo>
                    <a:pt x="305" y="4380"/>
                  </a:lnTo>
                  <a:cubicBezTo>
                    <a:pt x="145" y="4380"/>
                    <a:pt x="1" y="4508"/>
                    <a:pt x="1" y="4669"/>
                  </a:cubicBezTo>
                  <a:lnTo>
                    <a:pt x="1" y="6786"/>
                  </a:lnTo>
                  <a:cubicBezTo>
                    <a:pt x="1" y="6963"/>
                    <a:pt x="145" y="7091"/>
                    <a:pt x="305" y="7091"/>
                  </a:cubicBezTo>
                  <a:lnTo>
                    <a:pt x="1846" y="7091"/>
                  </a:lnTo>
                  <a:lnTo>
                    <a:pt x="1846" y="12225"/>
                  </a:lnTo>
                  <a:cubicBezTo>
                    <a:pt x="1846" y="12401"/>
                    <a:pt x="1974" y="12530"/>
                    <a:pt x="2134" y="12530"/>
                  </a:cubicBezTo>
                  <a:lnTo>
                    <a:pt x="4332" y="12530"/>
                  </a:lnTo>
                  <a:cubicBezTo>
                    <a:pt x="4493" y="12530"/>
                    <a:pt x="4637" y="12401"/>
                    <a:pt x="4637" y="12225"/>
                  </a:cubicBezTo>
                  <a:lnTo>
                    <a:pt x="4637" y="7091"/>
                  </a:lnTo>
                  <a:lnTo>
                    <a:pt x="6161" y="7091"/>
                  </a:lnTo>
                  <a:cubicBezTo>
                    <a:pt x="6306" y="7091"/>
                    <a:pt x="6434" y="6979"/>
                    <a:pt x="6450" y="6834"/>
                  </a:cubicBezTo>
                  <a:lnTo>
                    <a:pt x="6723" y="4717"/>
                  </a:lnTo>
                  <a:cubicBezTo>
                    <a:pt x="6739" y="4621"/>
                    <a:pt x="6707" y="4540"/>
                    <a:pt x="6659" y="4476"/>
                  </a:cubicBezTo>
                  <a:cubicBezTo>
                    <a:pt x="6594" y="4412"/>
                    <a:pt x="6514" y="4380"/>
                    <a:pt x="6434" y="4380"/>
                  </a:cubicBezTo>
                  <a:lnTo>
                    <a:pt x="4621" y="4380"/>
                  </a:lnTo>
                  <a:lnTo>
                    <a:pt x="4621" y="3321"/>
                  </a:lnTo>
                  <a:cubicBezTo>
                    <a:pt x="4621" y="2824"/>
                    <a:pt x="4701" y="2583"/>
                    <a:pt x="5375" y="2583"/>
                  </a:cubicBezTo>
                  <a:lnTo>
                    <a:pt x="6498" y="2583"/>
                  </a:lnTo>
                  <a:cubicBezTo>
                    <a:pt x="6659" y="2583"/>
                    <a:pt x="6803" y="2455"/>
                    <a:pt x="6803" y="2294"/>
                  </a:cubicBezTo>
                  <a:lnTo>
                    <a:pt x="6803" y="385"/>
                  </a:lnTo>
                  <a:cubicBezTo>
                    <a:pt x="6803" y="241"/>
                    <a:pt x="6691" y="112"/>
                    <a:pt x="6546" y="96"/>
                  </a:cubicBezTo>
                  <a:cubicBezTo>
                    <a:pt x="5985" y="32"/>
                    <a:pt x="5423" y="0"/>
                    <a:pt x="48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2"/>
            <p:cNvSpPr/>
            <p:nvPr/>
          </p:nvSpPr>
          <p:spPr>
            <a:xfrm>
              <a:off x="2710000" y="2124925"/>
              <a:ext cx="170100" cy="313250"/>
            </a:xfrm>
            <a:custGeom>
              <a:rect b="b" l="l" r="r" t="t"/>
              <a:pathLst>
                <a:path extrusionOk="0" h="12530" w="6804">
                  <a:moveTo>
                    <a:pt x="4878" y="610"/>
                  </a:moveTo>
                  <a:cubicBezTo>
                    <a:pt x="5407" y="610"/>
                    <a:pt x="5905" y="626"/>
                    <a:pt x="6210" y="658"/>
                  </a:cubicBezTo>
                  <a:lnTo>
                    <a:pt x="6210" y="1989"/>
                  </a:lnTo>
                  <a:lnTo>
                    <a:pt x="5391" y="1989"/>
                  </a:lnTo>
                  <a:cubicBezTo>
                    <a:pt x="4188" y="1989"/>
                    <a:pt x="4044" y="2743"/>
                    <a:pt x="4044" y="3321"/>
                  </a:cubicBezTo>
                  <a:lnTo>
                    <a:pt x="4044" y="4669"/>
                  </a:lnTo>
                  <a:cubicBezTo>
                    <a:pt x="4044" y="4829"/>
                    <a:pt x="4172" y="4973"/>
                    <a:pt x="4333" y="4973"/>
                  </a:cubicBezTo>
                  <a:lnTo>
                    <a:pt x="6097" y="4973"/>
                  </a:lnTo>
                  <a:lnTo>
                    <a:pt x="5889" y="6482"/>
                  </a:lnTo>
                  <a:lnTo>
                    <a:pt x="4333" y="6482"/>
                  </a:lnTo>
                  <a:cubicBezTo>
                    <a:pt x="4172" y="6482"/>
                    <a:pt x="4028" y="6626"/>
                    <a:pt x="4028" y="6786"/>
                  </a:cubicBezTo>
                  <a:lnTo>
                    <a:pt x="4028" y="11920"/>
                  </a:lnTo>
                  <a:lnTo>
                    <a:pt x="2439" y="11920"/>
                  </a:lnTo>
                  <a:lnTo>
                    <a:pt x="2439" y="6786"/>
                  </a:lnTo>
                  <a:cubicBezTo>
                    <a:pt x="2439" y="6626"/>
                    <a:pt x="2311" y="6482"/>
                    <a:pt x="2151" y="6482"/>
                  </a:cubicBezTo>
                  <a:lnTo>
                    <a:pt x="610" y="6482"/>
                  </a:lnTo>
                  <a:lnTo>
                    <a:pt x="627" y="4973"/>
                  </a:lnTo>
                  <a:lnTo>
                    <a:pt x="2151" y="4973"/>
                  </a:lnTo>
                  <a:cubicBezTo>
                    <a:pt x="2311" y="4973"/>
                    <a:pt x="2455" y="4829"/>
                    <a:pt x="2455" y="4669"/>
                  </a:cubicBezTo>
                  <a:lnTo>
                    <a:pt x="2455" y="3112"/>
                  </a:lnTo>
                  <a:cubicBezTo>
                    <a:pt x="2455" y="1540"/>
                    <a:pt x="3354" y="610"/>
                    <a:pt x="4878" y="610"/>
                  </a:cubicBezTo>
                  <a:close/>
                  <a:moveTo>
                    <a:pt x="4862" y="0"/>
                  </a:moveTo>
                  <a:cubicBezTo>
                    <a:pt x="3001" y="0"/>
                    <a:pt x="1846" y="1187"/>
                    <a:pt x="1846" y="3112"/>
                  </a:cubicBezTo>
                  <a:lnTo>
                    <a:pt x="1846" y="4364"/>
                  </a:lnTo>
                  <a:lnTo>
                    <a:pt x="306" y="4364"/>
                  </a:lnTo>
                  <a:cubicBezTo>
                    <a:pt x="145" y="4364"/>
                    <a:pt x="17" y="4508"/>
                    <a:pt x="17" y="4669"/>
                  </a:cubicBezTo>
                  <a:lnTo>
                    <a:pt x="17" y="6786"/>
                  </a:lnTo>
                  <a:cubicBezTo>
                    <a:pt x="1" y="6963"/>
                    <a:pt x="145" y="7091"/>
                    <a:pt x="322" y="7091"/>
                  </a:cubicBezTo>
                  <a:lnTo>
                    <a:pt x="1846" y="7091"/>
                  </a:lnTo>
                  <a:lnTo>
                    <a:pt x="1846" y="12225"/>
                  </a:lnTo>
                  <a:cubicBezTo>
                    <a:pt x="1846" y="12385"/>
                    <a:pt x="1990" y="12530"/>
                    <a:pt x="2151" y="12530"/>
                  </a:cubicBezTo>
                  <a:lnTo>
                    <a:pt x="4333" y="12530"/>
                  </a:lnTo>
                  <a:cubicBezTo>
                    <a:pt x="4509" y="12530"/>
                    <a:pt x="4637" y="12385"/>
                    <a:pt x="4637" y="12225"/>
                  </a:cubicBezTo>
                  <a:lnTo>
                    <a:pt x="4637" y="7091"/>
                  </a:lnTo>
                  <a:lnTo>
                    <a:pt x="6162" y="7091"/>
                  </a:lnTo>
                  <a:cubicBezTo>
                    <a:pt x="6322" y="7091"/>
                    <a:pt x="6450" y="6979"/>
                    <a:pt x="6466" y="6818"/>
                  </a:cubicBezTo>
                  <a:lnTo>
                    <a:pt x="6739" y="4701"/>
                  </a:lnTo>
                  <a:cubicBezTo>
                    <a:pt x="6755" y="4524"/>
                    <a:pt x="6611" y="4364"/>
                    <a:pt x="6434" y="4364"/>
                  </a:cubicBezTo>
                  <a:lnTo>
                    <a:pt x="4637" y="4364"/>
                  </a:lnTo>
                  <a:lnTo>
                    <a:pt x="4637" y="3321"/>
                  </a:lnTo>
                  <a:cubicBezTo>
                    <a:pt x="4637" y="2824"/>
                    <a:pt x="4702" y="2583"/>
                    <a:pt x="5375" y="2583"/>
                  </a:cubicBezTo>
                  <a:lnTo>
                    <a:pt x="6498" y="2583"/>
                  </a:lnTo>
                  <a:cubicBezTo>
                    <a:pt x="6675" y="2583"/>
                    <a:pt x="6803" y="2455"/>
                    <a:pt x="6803" y="2278"/>
                  </a:cubicBezTo>
                  <a:lnTo>
                    <a:pt x="6803" y="385"/>
                  </a:lnTo>
                  <a:cubicBezTo>
                    <a:pt x="6803" y="241"/>
                    <a:pt x="6691" y="112"/>
                    <a:pt x="6547" y="80"/>
                  </a:cubicBezTo>
                  <a:cubicBezTo>
                    <a:pt x="5985" y="32"/>
                    <a:pt x="5424" y="0"/>
                    <a:pt x="48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2"/>
            <p:cNvSpPr/>
            <p:nvPr/>
          </p:nvSpPr>
          <p:spPr>
            <a:xfrm>
              <a:off x="3755650" y="2694350"/>
              <a:ext cx="154825" cy="284100"/>
            </a:xfrm>
            <a:custGeom>
              <a:rect b="b" l="l" r="r" t="t"/>
              <a:pathLst>
                <a:path extrusionOk="0" h="11364" w="6193">
                  <a:moveTo>
                    <a:pt x="4412" y="614"/>
                  </a:moveTo>
                  <a:cubicBezTo>
                    <a:pt x="4893" y="614"/>
                    <a:pt x="5311" y="630"/>
                    <a:pt x="5599" y="646"/>
                  </a:cubicBezTo>
                  <a:lnTo>
                    <a:pt x="5583" y="1785"/>
                  </a:lnTo>
                  <a:lnTo>
                    <a:pt x="4877" y="1785"/>
                  </a:lnTo>
                  <a:cubicBezTo>
                    <a:pt x="3754" y="1785"/>
                    <a:pt x="3626" y="2491"/>
                    <a:pt x="3626" y="3021"/>
                  </a:cubicBezTo>
                  <a:lnTo>
                    <a:pt x="3626" y="4240"/>
                  </a:lnTo>
                  <a:cubicBezTo>
                    <a:pt x="3626" y="4400"/>
                    <a:pt x="3770" y="4545"/>
                    <a:pt x="3931" y="4545"/>
                  </a:cubicBezTo>
                  <a:lnTo>
                    <a:pt x="5487" y="4545"/>
                  </a:lnTo>
                  <a:lnTo>
                    <a:pt x="5311" y="5860"/>
                  </a:lnTo>
                  <a:lnTo>
                    <a:pt x="3931" y="5860"/>
                  </a:lnTo>
                  <a:cubicBezTo>
                    <a:pt x="3770" y="5860"/>
                    <a:pt x="3626" y="5989"/>
                    <a:pt x="3626" y="6149"/>
                  </a:cubicBezTo>
                  <a:lnTo>
                    <a:pt x="3626" y="10769"/>
                  </a:lnTo>
                  <a:lnTo>
                    <a:pt x="2246" y="10769"/>
                  </a:lnTo>
                  <a:lnTo>
                    <a:pt x="2246" y="6149"/>
                  </a:lnTo>
                  <a:cubicBezTo>
                    <a:pt x="2246" y="5989"/>
                    <a:pt x="2118" y="5860"/>
                    <a:pt x="1957" y="5860"/>
                  </a:cubicBezTo>
                  <a:lnTo>
                    <a:pt x="610" y="5860"/>
                  </a:lnTo>
                  <a:lnTo>
                    <a:pt x="610" y="4545"/>
                  </a:lnTo>
                  <a:lnTo>
                    <a:pt x="1957" y="4545"/>
                  </a:lnTo>
                  <a:cubicBezTo>
                    <a:pt x="2118" y="4545"/>
                    <a:pt x="2262" y="4400"/>
                    <a:pt x="2262" y="4240"/>
                  </a:cubicBezTo>
                  <a:lnTo>
                    <a:pt x="2262" y="2844"/>
                  </a:lnTo>
                  <a:cubicBezTo>
                    <a:pt x="2262" y="1432"/>
                    <a:pt x="3064" y="614"/>
                    <a:pt x="4412" y="614"/>
                  </a:cubicBezTo>
                  <a:close/>
                  <a:moveTo>
                    <a:pt x="4684" y="0"/>
                  </a:moveTo>
                  <a:cubicBezTo>
                    <a:pt x="4593" y="0"/>
                    <a:pt x="4503" y="2"/>
                    <a:pt x="4412" y="4"/>
                  </a:cubicBezTo>
                  <a:cubicBezTo>
                    <a:pt x="2711" y="4"/>
                    <a:pt x="1653" y="1079"/>
                    <a:pt x="1653" y="2828"/>
                  </a:cubicBezTo>
                  <a:lnTo>
                    <a:pt x="1653" y="3935"/>
                  </a:lnTo>
                  <a:lnTo>
                    <a:pt x="305" y="3935"/>
                  </a:lnTo>
                  <a:cubicBezTo>
                    <a:pt x="128" y="3935"/>
                    <a:pt x="0" y="4079"/>
                    <a:pt x="0" y="4240"/>
                  </a:cubicBezTo>
                  <a:lnTo>
                    <a:pt x="0" y="6149"/>
                  </a:lnTo>
                  <a:cubicBezTo>
                    <a:pt x="0" y="6325"/>
                    <a:pt x="128" y="6454"/>
                    <a:pt x="305" y="6454"/>
                  </a:cubicBezTo>
                  <a:lnTo>
                    <a:pt x="1653" y="6454"/>
                  </a:lnTo>
                  <a:lnTo>
                    <a:pt x="1653" y="11074"/>
                  </a:lnTo>
                  <a:cubicBezTo>
                    <a:pt x="1653" y="11235"/>
                    <a:pt x="1781" y="11363"/>
                    <a:pt x="1957" y="11363"/>
                  </a:cubicBezTo>
                  <a:lnTo>
                    <a:pt x="3931" y="11363"/>
                  </a:lnTo>
                  <a:cubicBezTo>
                    <a:pt x="4091" y="11363"/>
                    <a:pt x="4236" y="11235"/>
                    <a:pt x="4236" y="11074"/>
                  </a:cubicBezTo>
                  <a:lnTo>
                    <a:pt x="4236" y="6454"/>
                  </a:lnTo>
                  <a:lnTo>
                    <a:pt x="5583" y="6454"/>
                  </a:lnTo>
                  <a:cubicBezTo>
                    <a:pt x="5728" y="6454"/>
                    <a:pt x="5856" y="6342"/>
                    <a:pt x="5872" y="6197"/>
                  </a:cubicBezTo>
                  <a:lnTo>
                    <a:pt x="6129" y="4272"/>
                  </a:lnTo>
                  <a:cubicBezTo>
                    <a:pt x="6129" y="4192"/>
                    <a:pt x="6113" y="4111"/>
                    <a:pt x="6049" y="4047"/>
                  </a:cubicBezTo>
                  <a:cubicBezTo>
                    <a:pt x="6000" y="3983"/>
                    <a:pt x="5920" y="3935"/>
                    <a:pt x="5824" y="3935"/>
                  </a:cubicBezTo>
                  <a:lnTo>
                    <a:pt x="4236" y="3935"/>
                  </a:lnTo>
                  <a:lnTo>
                    <a:pt x="4236" y="3021"/>
                  </a:lnTo>
                  <a:cubicBezTo>
                    <a:pt x="4236" y="2587"/>
                    <a:pt x="4300" y="2395"/>
                    <a:pt x="4877" y="2395"/>
                  </a:cubicBezTo>
                  <a:lnTo>
                    <a:pt x="5904" y="2395"/>
                  </a:lnTo>
                  <a:cubicBezTo>
                    <a:pt x="6065" y="2395"/>
                    <a:pt x="6193" y="2250"/>
                    <a:pt x="6193" y="2090"/>
                  </a:cubicBezTo>
                  <a:lnTo>
                    <a:pt x="6193" y="373"/>
                  </a:lnTo>
                  <a:cubicBezTo>
                    <a:pt x="6193" y="229"/>
                    <a:pt x="6081" y="85"/>
                    <a:pt x="5936" y="69"/>
                  </a:cubicBezTo>
                  <a:cubicBezTo>
                    <a:pt x="5514" y="29"/>
                    <a:pt x="5102" y="0"/>
                    <a:pt x="468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2"/>
            <p:cNvSpPr/>
            <p:nvPr/>
          </p:nvSpPr>
          <p:spPr>
            <a:xfrm>
              <a:off x="1137750" y="2240425"/>
              <a:ext cx="362200" cy="341350"/>
            </a:xfrm>
            <a:custGeom>
              <a:rect b="b" l="l" r="r" t="t"/>
              <a:pathLst>
                <a:path extrusionOk="0" h="13654" w="14488">
                  <a:moveTo>
                    <a:pt x="6821" y="623"/>
                  </a:moveTo>
                  <a:cubicBezTo>
                    <a:pt x="7779" y="623"/>
                    <a:pt x="8747" y="844"/>
                    <a:pt x="9643" y="1300"/>
                  </a:cubicBezTo>
                  <a:cubicBezTo>
                    <a:pt x="12210" y="2599"/>
                    <a:pt x="13541" y="5503"/>
                    <a:pt x="12867" y="8295"/>
                  </a:cubicBezTo>
                  <a:cubicBezTo>
                    <a:pt x="12196" y="11075"/>
                    <a:pt x="9711" y="13044"/>
                    <a:pt x="6854" y="13044"/>
                  </a:cubicBezTo>
                  <a:cubicBezTo>
                    <a:pt x="6842" y="13044"/>
                    <a:pt x="6831" y="13044"/>
                    <a:pt x="6819" y="13044"/>
                  </a:cubicBezTo>
                  <a:cubicBezTo>
                    <a:pt x="5728" y="13044"/>
                    <a:pt x="4653" y="12755"/>
                    <a:pt x="3707" y="12209"/>
                  </a:cubicBezTo>
                  <a:cubicBezTo>
                    <a:pt x="3658" y="12193"/>
                    <a:pt x="3610" y="12177"/>
                    <a:pt x="3562" y="12177"/>
                  </a:cubicBezTo>
                  <a:cubicBezTo>
                    <a:pt x="3530" y="12177"/>
                    <a:pt x="3498" y="12177"/>
                    <a:pt x="3466" y="12193"/>
                  </a:cubicBezTo>
                  <a:lnTo>
                    <a:pt x="1412" y="12899"/>
                  </a:lnTo>
                  <a:lnTo>
                    <a:pt x="1412" y="12899"/>
                  </a:lnTo>
                  <a:lnTo>
                    <a:pt x="1829" y="10717"/>
                  </a:lnTo>
                  <a:cubicBezTo>
                    <a:pt x="1845" y="10637"/>
                    <a:pt x="1829" y="10557"/>
                    <a:pt x="1781" y="10477"/>
                  </a:cubicBezTo>
                  <a:cubicBezTo>
                    <a:pt x="97" y="8150"/>
                    <a:pt x="225" y="4974"/>
                    <a:pt x="2102" y="2792"/>
                  </a:cubicBezTo>
                  <a:cubicBezTo>
                    <a:pt x="3310" y="1376"/>
                    <a:pt x="5050" y="623"/>
                    <a:pt x="6821" y="623"/>
                  </a:cubicBezTo>
                  <a:close/>
                  <a:moveTo>
                    <a:pt x="6819" y="0"/>
                  </a:moveTo>
                  <a:cubicBezTo>
                    <a:pt x="3049" y="17"/>
                    <a:pt x="0" y="3065"/>
                    <a:pt x="0" y="6819"/>
                  </a:cubicBezTo>
                  <a:cubicBezTo>
                    <a:pt x="0" y="8215"/>
                    <a:pt x="418" y="9578"/>
                    <a:pt x="1220" y="10717"/>
                  </a:cubicBezTo>
                  <a:lnTo>
                    <a:pt x="722" y="13300"/>
                  </a:lnTo>
                  <a:cubicBezTo>
                    <a:pt x="690" y="13397"/>
                    <a:pt x="738" y="13509"/>
                    <a:pt x="819" y="13573"/>
                  </a:cubicBezTo>
                  <a:cubicBezTo>
                    <a:pt x="867" y="13621"/>
                    <a:pt x="947" y="13653"/>
                    <a:pt x="1011" y="13653"/>
                  </a:cubicBezTo>
                  <a:cubicBezTo>
                    <a:pt x="1043" y="13653"/>
                    <a:pt x="1075" y="13653"/>
                    <a:pt x="1107" y="13637"/>
                  </a:cubicBezTo>
                  <a:lnTo>
                    <a:pt x="3514" y="12803"/>
                  </a:lnTo>
                  <a:cubicBezTo>
                    <a:pt x="4561" y="13376"/>
                    <a:pt x="5677" y="13642"/>
                    <a:pt x="6771" y="13642"/>
                  </a:cubicBezTo>
                  <a:cubicBezTo>
                    <a:pt x="9752" y="13642"/>
                    <a:pt x="12571" y="11665"/>
                    <a:pt x="13381" y="8519"/>
                  </a:cubicBezTo>
                  <a:cubicBezTo>
                    <a:pt x="14488" y="4220"/>
                    <a:pt x="11263" y="17"/>
                    <a:pt x="681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2"/>
            <p:cNvSpPr/>
            <p:nvPr/>
          </p:nvSpPr>
          <p:spPr>
            <a:xfrm>
              <a:off x="1199125" y="2311600"/>
              <a:ext cx="216600" cy="199575"/>
            </a:xfrm>
            <a:custGeom>
              <a:rect b="b" l="l" r="r" t="t"/>
              <a:pathLst>
                <a:path extrusionOk="0" h="7983" w="8664">
                  <a:moveTo>
                    <a:pt x="1817" y="581"/>
                  </a:moveTo>
                  <a:cubicBezTo>
                    <a:pt x="1900" y="581"/>
                    <a:pt x="1981" y="599"/>
                    <a:pt x="2054" y="635"/>
                  </a:cubicBezTo>
                  <a:cubicBezTo>
                    <a:pt x="2150" y="795"/>
                    <a:pt x="2503" y="1662"/>
                    <a:pt x="2711" y="2191"/>
                  </a:cubicBezTo>
                  <a:cubicBezTo>
                    <a:pt x="2744" y="2255"/>
                    <a:pt x="2728" y="2335"/>
                    <a:pt x="2695" y="2400"/>
                  </a:cubicBezTo>
                  <a:cubicBezTo>
                    <a:pt x="2567" y="2576"/>
                    <a:pt x="2423" y="2737"/>
                    <a:pt x="2278" y="2897"/>
                  </a:cubicBezTo>
                  <a:lnTo>
                    <a:pt x="2246" y="2913"/>
                  </a:lnTo>
                  <a:cubicBezTo>
                    <a:pt x="2054" y="3170"/>
                    <a:pt x="2054" y="3507"/>
                    <a:pt x="2246" y="3763"/>
                  </a:cubicBezTo>
                  <a:cubicBezTo>
                    <a:pt x="2278" y="3795"/>
                    <a:pt x="2310" y="3860"/>
                    <a:pt x="2359" y="3908"/>
                  </a:cubicBezTo>
                  <a:cubicBezTo>
                    <a:pt x="2631" y="4325"/>
                    <a:pt x="2968" y="4726"/>
                    <a:pt x="3321" y="5079"/>
                  </a:cubicBezTo>
                  <a:cubicBezTo>
                    <a:pt x="3947" y="5705"/>
                    <a:pt x="5086" y="6138"/>
                    <a:pt x="5134" y="6154"/>
                  </a:cubicBezTo>
                  <a:lnTo>
                    <a:pt x="5198" y="6170"/>
                  </a:lnTo>
                  <a:cubicBezTo>
                    <a:pt x="5220" y="6172"/>
                    <a:pt x="5242" y="6173"/>
                    <a:pt x="5264" y="6173"/>
                  </a:cubicBezTo>
                  <a:cubicBezTo>
                    <a:pt x="5421" y="6173"/>
                    <a:pt x="5585" y="6122"/>
                    <a:pt x="5712" y="6009"/>
                  </a:cubicBezTo>
                  <a:cubicBezTo>
                    <a:pt x="5824" y="5897"/>
                    <a:pt x="6289" y="5303"/>
                    <a:pt x="6385" y="5175"/>
                  </a:cubicBezTo>
                  <a:cubicBezTo>
                    <a:pt x="6385" y="5175"/>
                    <a:pt x="6400" y="5161"/>
                    <a:pt x="6433" y="5161"/>
                  </a:cubicBezTo>
                  <a:cubicBezTo>
                    <a:pt x="6450" y="5161"/>
                    <a:pt x="6471" y="5164"/>
                    <a:pt x="6498" y="5175"/>
                  </a:cubicBezTo>
                  <a:cubicBezTo>
                    <a:pt x="6770" y="5303"/>
                    <a:pt x="7894" y="5865"/>
                    <a:pt x="8038" y="5945"/>
                  </a:cubicBezTo>
                  <a:cubicBezTo>
                    <a:pt x="8038" y="5945"/>
                    <a:pt x="8038" y="5945"/>
                    <a:pt x="8038" y="5961"/>
                  </a:cubicBezTo>
                  <a:cubicBezTo>
                    <a:pt x="8038" y="6218"/>
                    <a:pt x="7974" y="6475"/>
                    <a:pt x="7861" y="6699"/>
                  </a:cubicBezTo>
                  <a:lnTo>
                    <a:pt x="7845" y="6715"/>
                  </a:lnTo>
                  <a:cubicBezTo>
                    <a:pt x="7653" y="6892"/>
                    <a:pt x="7188" y="7373"/>
                    <a:pt x="6514" y="7373"/>
                  </a:cubicBezTo>
                  <a:cubicBezTo>
                    <a:pt x="5840" y="7373"/>
                    <a:pt x="3915" y="6763"/>
                    <a:pt x="2904" y="5753"/>
                  </a:cubicBezTo>
                  <a:cubicBezTo>
                    <a:pt x="1990" y="4838"/>
                    <a:pt x="1011" y="3763"/>
                    <a:pt x="802" y="2849"/>
                  </a:cubicBezTo>
                  <a:cubicBezTo>
                    <a:pt x="578" y="1886"/>
                    <a:pt x="642" y="1565"/>
                    <a:pt x="834" y="1293"/>
                  </a:cubicBezTo>
                  <a:lnTo>
                    <a:pt x="850" y="1261"/>
                  </a:lnTo>
                  <a:cubicBezTo>
                    <a:pt x="1027" y="956"/>
                    <a:pt x="1316" y="635"/>
                    <a:pt x="1428" y="603"/>
                  </a:cubicBezTo>
                  <a:cubicBezTo>
                    <a:pt x="1524" y="587"/>
                    <a:pt x="1621" y="587"/>
                    <a:pt x="1733" y="587"/>
                  </a:cubicBezTo>
                  <a:cubicBezTo>
                    <a:pt x="1761" y="583"/>
                    <a:pt x="1789" y="581"/>
                    <a:pt x="1817" y="581"/>
                  </a:cubicBezTo>
                  <a:close/>
                  <a:moveTo>
                    <a:pt x="1743" y="0"/>
                  </a:moveTo>
                  <a:cubicBezTo>
                    <a:pt x="1627" y="0"/>
                    <a:pt x="1501" y="9"/>
                    <a:pt x="1364" y="25"/>
                  </a:cubicBezTo>
                  <a:cubicBezTo>
                    <a:pt x="899" y="73"/>
                    <a:pt x="481" y="747"/>
                    <a:pt x="353" y="972"/>
                  </a:cubicBezTo>
                  <a:cubicBezTo>
                    <a:pt x="32" y="1453"/>
                    <a:pt x="0" y="1950"/>
                    <a:pt x="225" y="2977"/>
                  </a:cubicBezTo>
                  <a:cubicBezTo>
                    <a:pt x="465" y="4036"/>
                    <a:pt x="1460" y="5143"/>
                    <a:pt x="2487" y="6186"/>
                  </a:cubicBezTo>
                  <a:cubicBezTo>
                    <a:pt x="3594" y="7277"/>
                    <a:pt x="5615" y="7983"/>
                    <a:pt x="6514" y="7983"/>
                  </a:cubicBezTo>
                  <a:cubicBezTo>
                    <a:pt x="7428" y="7983"/>
                    <a:pt x="8038" y="7389"/>
                    <a:pt x="8263" y="7148"/>
                  </a:cubicBezTo>
                  <a:lnTo>
                    <a:pt x="8295" y="7132"/>
                  </a:lnTo>
                  <a:cubicBezTo>
                    <a:pt x="8583" y="6828"/>
                    <a:pt x="8648" y="6122"/>
                    <a:pt x="8648" y="5961"/>
                  </a:cubicBezTo>
                  <a:cubicBezTo>
                    <a:pt x="8664" y="5721"/>
                    <a:pt x="8535" y="5496"/>
                    <a:pt x="8327" y="5400"/>
                  </a:cubicBezTo>
                  <a:cubicBezTo>
                    <a:pt x="8198" y="5336"/>
                    <a:pt x="7043" y="4758"/>
                    <a:pt x="6754" y="4630"/>
                  </a:cubicBezTo>
                  <a:cubicBezTo>
                    <a:pt x="6653" y="4579"/>
                    <a:pt x="6544" y="4554"/>
                    <a:pt x="6436" y="4554"/>
                  </a:cubicBezTo>
                  <a:cubicBezTo>
                    <a:pt x="6238" y="4554"/>
                    <a:pt x="6045" y="4639"/>
                    <a:pt x="5920" y="4806"/>
                  </a:cubicBezTo>
                  <a:cubicBezTo>
                    <a:pt x="5647" y="5143"/>
                    <a:pt x="5343" y="5512"/>
                    <a:pt x="5294" y="5560"/>
                  </a:cubicBezTo>
                  <a:cubicBezTo>
                    <a:pt x="5086" y="5480"/>
                    <a:pt x="4220" y="5111"/>
                    <a:pt x="3754" y="4646"/>
                  </a:cubicBezTo>
                  <a:cubicBezTo>
                    <a:pt x="3417" y="4309"/>
                    <a:pt x="3113" y="3940"/>
                    <a:pt x="2840" y="3555"/>
                  </a:cubicBezTo>
                  <a:cubicBezTo>
                    <a:pt x="2808" y="3491"/>
                    <a:pt x="2760" y="3442"/>
                    <a:pt x="2728" y="3394"/>
                  </a:cubicBezTo>
                  <a:cubicBezTo>
                    <a:pt x="2711" y="3362"/>
                    <a:pt x="2695" y="3330"/>
                    <a:pt x="2728" y="3282"/>
                  </a:cubicBezTo>
                  <a:cubicBezTo>
                    <a:pt x="2904" y="3106"/>
                    <a:pt x="3064" y="2913"/>
                    <a:pt x="3209" y="2704"/>
                  </a:cubicBezTo>
                  <a:cubicBezTo>
                    <a:pt x="3353" y="2480"/>
                    <a:pt x="3385" y="2207"/>
                    <a:pt x="3289" y="1966"/>
                  </a:cubicBezTo>
                  <a:cubicBezTo>
                    <a:pt x="3241" y="1822"/>
                    <a:pt x="2728" y="587"/>
                    <a:pt x="2599" y="362"/>
                  </a:cubicBezTo>
                  <a:cubicBezTo>
                    <a:pt x="2472" y="121"/>
                    <a:pt x="2184" y="0"/>
                    <a:pt x="174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2"/>
            <p:cNvSpPr/>
            <p:nvPr/>
          </p:nvSpPr>
          <p:spPr>
            <a:xfrm>
              <a:off x="4905950" y="1957675"/>
              <a:ext cx="340950" cy="166050"/>
            </a:xfrm>
            <a:custGeom>
              <a:rect b="b" l="l" r="r" t="t"/>
              <a:pathLst>
                <a:path extrusionOk="0" h="6642" w="13638">
                  <a:moveTo>
                    <a:pt x="1" y="0"/>
                  </a:moveTo>
                  <a:cubicBezTo>
                    <a:pt x="33" y="1332"/>
                    <a:pt x="466" y="2631"/>
                    <a:pt x="1220" y="3722"/>
                  </a:cubicBezTo>
                  <a:lnTo>
                    <a:pt x="723" y="6273"/>
                  </a:lnTo>
                  <a:cubicBezTo>
                    <a:pt x="707" y="6385"/>
                    <a:pt x="739" y="6498"/>
                    <a:pt x="835" y="6562"/>
                  </a:cubicBezTo>
                  <a:cubicBezTo>
                    <a:pt x="883" y="6610"/>
                    <a:pt x="947" y="6642"/>
                    <a:pt x="1028" y="6642"/>
                  </a:cubicBezTo>
                  <a:cubicBezTo>
                    <a:pt x="1060" y="6642"/>
                    <a:pt x="1092" y="6626"/>
                    <a:pt x="1124" y="6626"/>
                  </a:cubicBezTo>
                  <a:lnTo>
                    <a:pt x="3530" y="5792"/>
                  </a:lnTo>
                  <a:cubicBezTo>
                    <a:pt x="4541" y="6337"/>
                    <a:pt x="5664" y="6642"/>
                    <a:pt x="6819" y="6642"/>
                  </a:cubicBezTo>
                  <a:cubicBezTo>
                    <a:pt x="10509" y="6626"/>
                    <a:pt x="13541" y="3690"/>
                    <a:pt x="13638" y="0"/>
                  </a:cubicBezTo>
                  <a:lnTo>
                    <a:pt x="13044" y="0"/>
                  </a:lnTo>
                  <a:cubicBezTo>
                    <a:pt x="12932" y="3353"/>
                    <a:pt x="10188" y="6032"/>
                    <a:pt x="6819" y="6032"/>
                  </a:cubicBezTo>
                  <a:cubicBezTo>
                    <a:pt x="5728" y="6032"/>
                    <a:pt x="4669" y="5743"/>
                    <a:pt x="3723" y="5198"/>
                  </a:cubicBezTo>
                  <a:cubicBezTo>
                    <a:pt x="3675" y="5166"/>
                    <a:pt x="3627" y="5166"/>
                    <a:pt x="3562" y="5166"/>
                  </a:cubicBezTo>
                  <a:cubicBezTo>
                    <a:pt x="3530" y="5166"/>
                    <a:pt x="3498" y="5166"/>
                    <a:pt x="3466" y="5182"/>
                  </a:cubicBezTo>
                  <a:lnTo>
                    <a:pt x="1413" y="5888"/>
                  </a:lnTo>
                  <a:lnTo>
                    <a:pt x="1846" y="3706"/>
                  </a:lnTo>
                  <a:cubicBezTo>
                    <a:pt x="1862" y="3626"/>
                    <a:pt x="1846" y="3530"/>
                    <a:pt x="1798" y="3465"/>
                  </a:cubicBezTo>
                  <a:cubicBezTo>
                    <a:pt x="1060" y="2455"/>
                    <a:pt x="642" y="1251"/>
                    <a:pt x="6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2"/>
            <p:cNvSpPr/>
            <p:nvPr/>
          </p:nvSpPr>
          <p:spPr>
            <a:xfrm>
              <a:off x="4986575" y="1957675"/>
              <a:ext cx="197350" cy="95475"/>
            </a:xfrm>
            <a:custGeom>
              <a:rect b="b" l="l" r="r" t="t"/>
              <a:pathLst>
                <a:path extrusionOk="0" h="3819" w="7894">
                  <a:moveTo>
                    <a:pt x="0" y="0"/>
                  </a:moveTo>
                  <a:cubicBezTo>
                    <a:pt x="514" y="722"/>
                    <a:pt x="1091" y="1396"/>
                    <a:pt x="1733" y="2005"/>
                  </a:cubicBezTo>
                  <a:cubicBezTo>
                    <a:pt x="2824" y="3112"/>
                    <a:pt x="4846" y="3818"/>
                    <a:pt x="5760" y="3818"/>
                  </a:cubicBezTo>
                  <a:cubicBezTo>
                    <a:pt x="6675" y="3818"/>
                    <a:pt x="7268" y="3209"/>
                    <a:pt x="7509" y="2984"/>
                  </a:cubicBezTo>
                  <a:lnTo>
                    <a:pt x="7525" y="2952"/>
                  </a:lnTo>
                  <a:cubicBezTo>
                    <a:pt x="7814" y="2663"/>
                    <a:pt x="7878" y="1941"/>
                    <a:pt x="7878" y="1781"/>
                  </a:cubicBezTo>
                  <a:cubicBezTo>
                    <a:pt x="7894" y="1540"/>
                    <a:pt x="7766" y="1332"/>
                    <a:pt x="7557" y="1219"/>
                  </a:cubicBezTo>
                  <a:cubicBezTo>
                    <a:pt x="7445" y="1171"/>
                    <a:pt x="6273" y="594"/>
                    <a:pt x="5985" y="449"/>
                  </a:cubicBezTo>
                  <a:cubicBezTo>
                    <a:pt x="5888" y="406"/>
                    <a:pt x="5787" y="385"/>
                    <a:pt x="5686" y="385"/>
                  </a:cubicBezTo>
                  <a:cubicBezTo>
                    <a:pt x="5486" y="385"/>
                    <a:pt x="5289" y="471"/>
                    <a:pt x="5150" y="642"/>
                  </a:cubicBezTo>
                  <a:cubicBezTo>
                    <a:pt x="4894" y="979"/>
                    <a:pt x="4573" y="1348"/>
                    <a:pt x="4541" y="1396"/>
                  </a:cubicBezTo>
                  <a:cubicBezTo>
                    <a:pt x="4316" y="1316"/>
                    <a:pt x="3450" y="947"/>
                    <a:pt x="2985" y="481"/>
                  </a:cubicBezTo>
                  <a:cubicBezTo>
                    <a:pt x="2808" y="305"/>
                    <a:pt x="2664" y="144"/>
                    <a:pt x="2551" y="0"/>
                  </a:cubicBezTo>
                  <a:lnTo>
                    <a:pt x="1781" y="0"/>
                  </a:lnTo>
                  <a:cubicBezTo>
                    <a:pt x="2022" y="321"/>
                    <a:pt x="2279" y="626"/>
                    <a:pt x="2567" y="914"/>
                  </a:cubicBezTo>
                  <a:cubicBezTo>
                    <a:pt x="3193" y="1524"/>
                    <a:pt x="4332" y="1957"/>
                    <a:pt x="4364" y="1973"/>
                  </a:cubicBezTo>
                  <a:cubicBezTo>
                    <a:pt x="4396" y="1989"/>
                    <a:pt x="4412" y="1989"/>
                    <a:pt x="4428" y="1989"/>
                  </a:cubicBezTo>
                  <a:cubicBezTo>
                    <a:pt x="4462" y="1995"/>
                    <a:pt x="4495" y="1998"/>
                    <a:pt x="4527" y="1998"/>
                  </a:cubicBezTo>
                  <a:cubicBezTo>
                    <a:pt x="4685" y="1998"/>
                    <a:pt x="4836" y="1935"/>
                    <a:pt x="4942" y="1829"/>
                  </a:cubicBezTo>
                  <a:cubicBezTo>
                    <a:pt x="5054" y="1717"/>
                    <a:pt x="5535" y="1123"/>
                    <a:pt x="5616" y="1011"/>
                  </a:cubicBezTo>
                  <a:cubicBezTo>
                    <a:pt x="5634" y="992"/>
                    <a:pt x="5659" y="984"/>
                    <a:pt x="5685" y="984"/>
                  </a:cubicBezTo>
                  <a:cubicBezTo>
                    <a:pt x="5704" y="984"/>
                    <a:pt x="5724" y="988"/>
                    <a:pt x="5744" y="995"/>
                  </a:cubicBezTo>
                  <a:cubicBezTo>
                    <a:pt x="6001" y="1123"/>
                    <a:pt x="7124" y="1685"/>
                    <a:pt x="7284" y="1765"/>
                  </a:cubicBezTo>
                  <a:cubicBezTo>
                    <a:pt x="7284" y="1765"/>
                    <a:pt x="7284" y="1765"/>
                    <a:pt x="7284" y="1781"/>
                  </a:cubicBezTo>
                  <a:cubicBezTo>
                    <a:pt x="7284" y="2037"/>
                    <a:pt x="7220" y="2294"/>
                    <a:pt x="7092" y="2535"/>
                  </a:cubicBezTo>
                  <a:lnTo>
                    <a:pt x="7076" y="2551"/>
                  </a:lnTo>
                  <a:cubicBezTo>
                    <a:pt x="6899" y="2727"/>
                    <a:pt x="6418" y="3209"/>
                    <a:pt x="5760" y="3209"/>
                  </a:cubicBezTo>
                  <a:cubicBezTo>
                    <a:pt x="5086" y="3209"/>
                    <a:pt x="3161" y="2583"/>
                    <a:pt x="2150" y="1588"/>
                  </a:cubicBezTo>
                  <a:cubicBezTo>
                    <a:pt x="1637" y="1091"/>
                    <a:pt x="1172" y="562"/>
                    <a:pt x="738"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2"/>
            <p:cNvSpPr/>
            <p:nvPr/>
          </p:nvSpPr>
          <p:spPr>
            <a:xfrm>
              <a:off x="5287000" y="3191375"/>
              <a:ext cx="39725" cy="34025"/>
            </a:xfrm>
            <a:custGeom>
              <a:rect b="b" l="l" r="r" t="t"/>
              <a:pathLst>
                <a:path extrusionOk="0" h="1361" w="1589">
                  <a:moveTo>
                    <a:pt x="898" y="1"/>
                  </a:moveTo>
                  <a:cubicBezTo>
                    <a:pt x="305" y="1"/>
                    <a:pt x="0" y="739"/>
                    <a:pt x="417" y="1156"/>
                  </a:cubicBezTo>
                  <a:cubicBezTo>
                    <a:pt x="558" y="1297"/>
                    <a:pt x="732" y="1360"/>
                    <a:pt x="902" y="1360"/>
                  </a:cubicBezTo>
                  <a:cubicBezTo>
                    <a:pt x="1253" y="1360"/>
                    <a:pt x="1588" y="1091"/>
                    <a:pt x="1588" y="691"/>
                  </a:cubicBezTo>
                  <a:cubicBezTo>
                    <a:pt x="1588" y="306"/>
                    <a:pt x="1284" y="1"/>
                    <a:pt x="898"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2"/>
            <p:cNvSpPr/>
            <p:nvPr/>
          </p:nvSpPr>
          <p:spPr>
            <a:xfrm>
              <a:off x="5129425" y="3213850"/>
              <a:ext cx="176450" cy="109125"/>
            </a:xfrm>
            <a:custGeom>
              <a:rect b="b" l="l" r="r" t="t"/>
              <a:pathLst>
                <a:path extrusionOk="0" h="4365" w="7058">
                  <a:moveTo>
                    <a:pt x="3809" y="0"/>
                  </a:moveTo>
                  <a:cubicBezTo>
                    <a:pt x="1559" y="0"/>
                    <a:pt x="1" y="2270"/>
                    <a:pt x="816" y="4364"/>
                  </a:cubicBezTo>
                  <a:lnTo>
                    <a:pt x="1442" y="4284"/>
                  </a:lnTo>
                  <a:cubicBezTo>
                    <a:pt x="704" y="2632"/>
                    <a:pt x="1811" y="754"/>
                    <a:pt x="3608" y="594"/>
                  </a:cubicBezTo>
                  <a:cubicBezTo>
                    <a:pt x="3681" y="588"/>
                    <a:pt x="3753" y="585"/>
                    <a:pt x="3825" y="585"/>
                  </a:cubicBezTo>
                  <a:cubicBezTo>
                    <a:pt x="5516" y="585"/>
                    <a:pt x="6798" y="2189"/>
                    <a:pt x="6367" y="3867"/>
                  </a:cubicBezTo>
                  <a:cubicBezTo>
                    <a:pt x="6576" y="3867"/>
                    <a:pt x="6784" y="3851"/>
                    <a:pt x="6993" y="3835"/>
                  </a:cubicBezTo>
                  <a:cubicBezTo>
                    <a:pt x="7025" y="3626"/>
                    <a:pt x="7057" y="3434"/>
                    <a:pt x="7057" y="3225"/>
                  </a:cubicBezTo>
                  <a:cubicBezTo>
                    <a:pt x="7057" y="1444"/>
                    <a:pt x="5613" y="0"/>
                    <a:pt x="3832" y="0"/>
                  </a:cubicBezTo>
                  <a:cubicBezTo>
                    <a:pt x="3824" y="0"/>
                    <a:pt x="3817" y="0"/>
                    <a:pt x="380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2"/>
            <p:cNvSpPr/>
            <p:nvPr/>
          </p:nvSpPr>
          <p:spPr>
            <a:xfrm>
              <a:off x="5068800" y="3144450"/>
              <a:ext cx="312475" cy="191350"/>
            </a:xfrm>
            <a:custGeom>
              <a:rect b="b" l="l" r="r" t="t"/>
              <a:pathLst>
                <a:path extrusionOk="0" h="7654" w="12499">
                  <a:moveTo>
                    <a:pt x="4348" y="1"/>
                  </a:moveTo>
                  <a:cubicBezTo>
                    <a:pt x="1942" y="1"/>
                    <a:pt x="0" y="1942"/>
                    <a:pt x="0" y="4349"/>
                  </a:cubicBezTo>
                  <a:lnTo>
                    <a:pt x="0" y="7654"/>
                  </a:lnTo>
                  <a:lnTo>
                    <a:pt x="594" y="7557"/>
                  </a:lnTo>
                  <a:lnTo>
                    <a:pt x="594" y="4349"/>
                  </a:lnTo>
                  <a:cubicBezTo>
                    <a:pt x="610" y="2279"/>
                    <a:pt x="2279" y="595"/>
                    <a:pt x="4348" y="595"/>
                  </a:cubicBezTo>
                  <a:lnTo>
                    <a:pt x="8150" y="595"/>
                  </a:lnTo>
                  <a:cubicBezTo>
                    <a:pt x="10220" y="595"/>
                    <a:pt x="11905" y="2279"/>
                    <a:pt x="11905" y="4349"/>
                  </a:cubicBezTo>
                  <a:lnTo>
                    <a:pt x="11905" y="6563"/>
                  </a:lnTo>
                  <a:lnTo>
                    <a:pt x="12498" y="6563"/>
                  </a:lnTo>
                  <a:lnTo>
                    <a:pt x="12498" y="4333"/>
                  </a:lnTo>
                  <a:cubicBezTo>
                    <a:pt x="12498" y="1942"/>
                    <a:pt x="10557" y="1"/>
                    <a:pt x="815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2"/>
            <p:cNvSpPr/>
            <p:nvPr/>
          </p:nvSpPr>
          <p:spPr>
            <a:xfrm>
              <a:off x="3192125" y="1957675"/>
              <a:ext cx="165650" cy="115125"/>
            </a:xfrm>
            <a:custGeom>
              <a:rect b="b" l="l" r="r" t="t"/>
              <a:pathLst>
                <a:path extrusionOk="0" h="4605" w="6626">
                  <a:moveTo>
                    <a:pt x="401" y="0"/>
                  </a:moveTo>
                  <a:cubicBezTo>
                    <a:pt x="193" y="433"/>
                    <a:pt x="80" y="898"/>
                    <a:pt x="80" y="1380"/>
                  </a:cubicBezTo>
                  <a:cubicBezTo>
                    <a:pt x="96" y="3161"/>
                    <a:pt x="1524" y="4588"/>
                    <a:pt x="3305" y="4604"/>
                  </a:cubicBezTo>
                  <a:cubicBezTo>
                    <a:pt x="5086" y="4588"/>
                    <a:pt x="6530" y="3161"/>
                    <a:pt x="6530" y="1380"/>
                  </a:cubicBezTo>
                  <a:cubicBezTo>
                    <a:pt x="6530" y="898"/>
                    <a:pt x="6417" y="433"/>
                    <a:pt x="6225" y="0"/>
                  </a:cubicBezTo>
                  <a:lnTo>
                    <a:pt x="5535" y="0"/>
                  </a:lnTo>
                  <a:cubicBezTo>
                    <a:pt x="6626" y="1749"/>
                    <a:pt x="5359" y="4011"/>
                    <a:pt x="3305" y="4011"/>
                  </a:cubicBezTo>
                  <a:cubicBezTo>
                    <a:pt x="1251" y="4011"/>
                    <a:pt x="0" y="1749"/>
                    <a:pt x="1091"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2"/>
            <p:cNvSpPr/>
            <p:nvPr/>
          </p:nvSpPr>
          <p:spPr>
            <a:xfrm>
              <a:off x="3118725" y="1957675"/>
              <a:ext cx="312450" cy="183300"/>
            </a:xfrm>
            <a:custGeom>
              <a:rect b="b" l="l" r="r" t="t"/>
              <a:pathLst>
                <a:path extrusionOk="0" h="7332" w="12498">
                  <a:moveTo>
                    <a:pt x="0" y="0"/>
                  </a:moveTo>
                  <a:lnTo>
                    <a:pt x="0" y="2984"/>
                  </a:lnTo>
                  <a:cubicBezTo>
                    <a:pt x="0" y="5391"/>
                    <a:pt x="1941" y="7332"/>
                    <a:pt x="4348" y="7332"/>
                  </a:cubicBezTo>
                  <a:lnTo>
                    <a:pt x="8150" y="7332"/>
                  </a:lnTo>
                  <a:cubicBezTo>
                    <a:pt x="10557" y="7332"/>
                    <a:pt x="12498" y="5391"/>
                    <a:pt x="12498" y="2984"/>
                  </a:cubicBezTo>
                  <a:lnTo>
                    <a:pt x="12498" y="0"/>
                  </a:lnTo>
                  <a:lnTo>
                    <a:pt x="11888" y="0"/>
                  </a:lnTo>
                  <a:lnTo>
                    <a:pt x="11888" y="2984"/>
                  </a:lnTo>
                  <a:cubicBezTo>
                    <a:pt x="11888" y="5054"/>
                    <a:pt x="10220" y="6738"/>
                    <a:pt x="8150" y="6738"/>
                  </a:cubicBezTo>
                  <a:lnTo>
                    <a:pt x="4332" y="6738"/>
                  </a:lnTo>
                  <a:cubicBezTo>
                    <a:pt x="2262" y="6722"/>
                    <a:pt x="594" y="5054"/>
                    <a:pt x="594" y="2984"/>
                  </a:cubicBezTo>
                  <a:lnTo>
                    <a:pt x="594" y="0"/>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2"/>
            <p:cNvSpPr/>
            <p:nvPr/>
          </p:nvSpPr>
          <p:spPr>
            <a:xfrm>
              <a:off x="2210300" y="2359550"/>
              <a:ext cx="457225" cy="400300"/>
            </a:xfrm>
            <a:custGeom>
              <a:rect b="b" l="l" r="r" t="t"/>
              <a:pathLst>
                <a:path extrusionOk="0" h="16012" w="18289">
                  <a:moveTo>
                    <a:pt x="12307" y="333"/>
                  </a:moveTo>
                  <a:cubicBezTo>
                    <a:pt x="13636" y="333"/>
                    <a:pt x="14991" y="826"/>
                    <a:pt x="16090" y="1926"/>
                  </a:cubicBezTo>
                  <a:cubicBezTo>
                    <a:pt x="17646" y="3482"/>
                    <a:pt x="18112" y="5808"/>
                    <a:pt x="17261" y="7829"/>
                  </a:cubicBezTo>
                  <a:cubicBezTo>
                    <a:pt x="16427" y="9851"/>
                    <a:pt x="14454" y="11182"/>
                    <a:pt x="12272" y="11182"/>
                  </a:cubicBezTo>
                  <a:lnTo>
                    <a:pt x="12272" y="11150"/>
                  </a:lnTo>
                  <a:cubicBezTo>
                    <a:pt x="11694" y="11150"/>
                    <a:pt x="11117" y="11070"/>
                    <a:pt x="10555" y="10878"/>
                  </a:cubicBezTo>
                  <a:lnTo>
                    <a:pt x="10475" y="10846"/>
                  </a:lnTo>
                  <a:cubicBezTo>
                    <a:pt x="10411" y="10830"/>
                    <a:pt x="10331" y="10797"/>
                    <a:pt x="10250" y="10765"/>
                  </a:cubicBezTo>
                  <a:lnTo>
                    <a:pt x="10154" y="10717"/>
                  </a:lnTo>
                  <a:lnTo>
                    <a:pt x="9946" y="10637"/>
                  </a:lnTo>
                  <a:lnTo>
                    <a:pt x="9849" y="10589"/>
                  </a:lnTo>
                  <a:cubicBezTo>
                    <a:pt x="9753" y="10541"/>
                    <a:pt x="9673" y="10493"/>
                    <a:pt x="9577" y="10428"/>
                  </a:cubicBezTo>
                  <a:cubicBezTo>
                    <a:pt x="9545" y="10428"/>
                    <a:pt x="9528" y="10412"/>
                    <a:pt x="9512" y="10412"/>
                  </a:cubicBezTo>
                  <a:lnTo>
                    <a:pt x="9480" y="10412"/>
                  </a:lnTo>
                  <a:cubicBezTo>
                    <a:pt x="9472" y="10404"/>
                    <a:pt x="9464" y="10400"/>
                    <a:pt x="9456" y="10400"/>
                  </a:cubicBezTo>
                  <a:cubicBezTo>
                    <a:pt x="9448" y="10400"/>
                    <a:pt x="9440" y="10404"/>
                    <a:pt x="9432" y="10412"/>
                  </a:cubicBezTo>
                  <a:lnTo>
                    <a:pt x="9416" y="10412"/>
                  </a:lnTo>
                  <a:cubicBezTo>
                    <a:pt x="9384" y="10412"/>
                    <a:pt x="9352" y="10412"/>
                    <a:pt x="9320" y="10428"/>
                  </a:cubicBezTo>
                  <a:lnTo>
                    <a:pt x="7587" y="11022"/>
                  </a:lnTo>
                  <a:lnTo>
                    <a:pt x="7587" y="11022"/>
                  </a:lnTo>
                  <a:lnTo>
                    <a:pt x="7956" y="9177"/>
                  </a:lnTo>
                  <a:cubicBezTo>
                    <a:pt x="7956" y="9161"/>
                    <a:pt x="7956" y="9129"/>
                    <a:pt x="7956" y="9113"/>
                  </a:cubicBezTo>
                  <a:cubicBezTo>
                    <a:pt x="7956" y="9049"/>
                    <a:pt x="7924" y="8985"/>
                    <a:pt x="7892" y="8936"/>
                  </a:cubicBezTo>
                  <a:lnTo>
                    <a:pt x="7876" y="8904"/>
                  </a:lnTo>
                  <a:cubicBezTo>
                    <a:pt x="7796" y="8808"/>
                    <a:pt x="7732" y="8712"/>
                    <a:pt x="7667" y="8616"/>
                  </a:cubicBezTo>
                  <a:lnTo>
                    <a:pt x="7587" y="8471"/>
                  </a:lnTo>
                  <a:cubicBezTo>
                    <a:pt x="7539" y="8407"/>
                    <a:pt x="7507" y="8343"/>
                    <a:pt x="7475" y="8279"/>
                  </a:cubicBezTo>
                  <a:cubicBezTo>
                    <a:pt x="7443" y="8214"/>
                    <a:pt x="7411" y="8150"/>
                    <a:pt x="7379" y="8086"/>
                  </a:cubicBezTo>
                  <a:cubicBezTo>
                    <a:pt x="7347" y="8006"/>
                    <a:pt x="7331" y="7990"/>
                    <a:pt x="7314" y="7942"/>
                  </a:cubicBezTo>
                  <a:cubicBezTo>
                    <a:pt x="7298" y="7894"/>
                    <a:pt x="7250" y="7781"/>
                    <a:pt x="7218" y="7717"/>
                  </a:cubicBezTo>
                  <a:cubicBezTo>
                    <a:pt x="7202" y="7669"/>
                    <a:pt x="7186" y="7637"/>
                    <a:pt x="7170" y="7589"/>
                  </a:cubicBezTo>
                  <a:cubicBezTo>
                    <a:pt x="7138" y="7509"/>
                    <a:pt x="7122" y="7428"/>
                    <a:pt x="7090" y="7348"/>
                  </a:cubicBezTo>
                  <a:cubicBezTo>
                    <a:pt x="7074" y="7316"/>
                    <a:pt x="7074" y="7284"/>
                    <a:pt x="7058" y="7252"/>
                  </a:cubicBezTo>
                  <a:cubicBezTo>
                    <a:pt x="6978" y="6931"/>
                    <a:pt x="6913" y="6610"/>
                    <a:pt x="6881" y="6273"/>
                  </a:cubicBezTo>
                  <a:cubicBezTo>
                    <a:pt x="6865" y="6097"/>
                    <a:pt x="6849" y="5936"/>
                    <a:pt x="6849" y="5760"/>
                  </a:cubicBezTo>
                  <a:cubicBezTo>
                    <a:pt x="6849" y="2492"/>
                    <a:pt x="9524" y="333"/>
                    <a:pt x="12307" y="333"/>
                  </a:cubicBezTo>
                  <a:close/>
                  <a:moveTo>
                    <a:pt x="5891" y="6508"/>
                  </a:moveTo>
                  <a:cubicBezTo>
                    <a:pt x="6039" y="6508"/>
                    <a:pt x="6183" y="6522"/>
                    <a:pt x="6336" y="6546"/>
                  </a:cubicBezTo>
                  <a:cubicBezTo>
                    <a:pt x="6336" y="6562"/>
                    <a:pt x="6336" y="6562"/>
                    <a:pt x="6336" y="6578"/>
                  </a:cubicBezTo>
                  <a:cubicBezTo>
                    <a:pt x="6336" y="6658"/>
                    <a:pt x="6352" y="6755"/>
                    <a:pt x="6368" y="6835"/>
                  </a:cubicBezTo>
                  <a:lnTo>
                    <a:pt x="6400" y="6963"/>
                  </a:lnTo>
                  <a:cubicBezTo>
                    <a:pt x="6416" y="7043"/>
                    <a:pt x="6432" y="7140"/>
                    <a:pt x="6464" y="7220"/>
                  </a:cubicBezTo>
                  <a:cubicBezTo>
                    <a:pt x="6464" y="7252"/>
                    <a:pt x="6480" y="7284"/>
                    <a:pt x="6480" y="7316"/>
                  </a:cubicBezTo>
                  <a:cubicBezTo>
                    <a:pt x="6560" y="7605"/>
                    <a:pt x="6657" y="7878"/>
                    <a:pt x="6769" y="8150"/>
                  </a:cubicBezTo>
                  <a:cubicBezTo>
                    <a:pt x="6801" y="8198"/>
                    <a:pt x="6817" y="8247"/>
                    <a:pt x="6833" y="8295"/>
                  </a:cubicBezTo>
                  <a:cubicBezTo>
                    <a:pt x="6865" y="8359"/>
                    <a:pt x="6897" y="8423"/>
                    <a:pt x="6929" y="8503"/>
                  </a:cubicBezTo>
                  <a:lnTo>
                    <a:pt x="7042" y="8696"/>
                  </a:lnTo>
                  <a:cubicBezTo>
                    <a:pt x="7074" y="8760"/>
                    <a:pt x="7090" y="8808"/>
                    <a:pt x="7122" y="8856"/>
                  </a:cubicBezTo>
                  <a:cubicBezTo>
                    <a:pt x="7186" y="8968"/>
                    <a:pt x="7250" y="9049"/>
                    <a:pt x="7331" y="9161"/>
                  </a:cubicBezTo>
                  <a:lnTo>
                    <a:pt x="7347" y="9193"/>
                  </a:lnTo>
                  <a:lnTo>
                    <a:pt x="7042" y="10733"/>
                  </a:lnTo>
                  <a:cubicBezTo>
                    <a:pt x="7010" y="10701"/>
                    <a:pt x="6962" y="10685"/>
                    <a:pt x="6913" y="10685"/>
                  </a:cubicBezTo>
                  <a:cubicBezTo>
                    <a:pt x="6544" y="10701"/>
                    <a:pt x="6544" y="11247"/>
                    <a:pt x="6913" y="11247"/>
                  </a:cubicBezTo>
                  <a:lnTo>
                    <a:pt x="6945" y="11247"/>
                  </a:lnTo>
                  <a:lnTo>
                    <a:pt x="6913" y="11423"/>
                  </a:lnTo>
                  <a:cubicBezTo>
                    <a:pt x="6897" y="11535"/>
                    <a:pt x="6929" y="11648"/>
                    <a:pt x="7010" y="11712"/>
                  </a:cubicBezTo>
                  <a:cubicBezTo>
                    <a:pt x="7042" y="11744"/>
                    <a:pt x="7058" y="11760"/>
                    <a:pt x="7090" y="11760"/>
                  </a:cubicBezTo>
                  <a:lnTo>
                    <a:pt x="7122" y="11760"/>
                  </a:lnTo>
                  <a:cubicBezTo>
                    <a:pt x="7138" y="11776"/>
                    <a:pt x="7170" y="11776"/>
                    <a:pt x="7202" y="11776"/>
                  </a:cubicBezTo>
                  <a:lnTo>
                    <a:pt x="7218" y="11776"/>
                  </a:lnTo>
                  <a:cubicBezTo>
                    <a:pt x="7250" y="11776"/>
                    <a:pt x="7282" y="11776"/>
                    <a:pt x="7314" y="11760"/>
                  </a:cubicBezTo>
                  <a:lnTo>
                    <a:pt x="9400" y="11038"/>
                  </a:lnTo>
                  <a:cubicBezTo>
                    <a:pt x="9528" y="11102"/>
                    <a:pt x="9641" y="11166"/>
                    <a:pt x="9769" y="11215"/>
                  </a:cubicBezTo>
                  <a:cubicBezTo>
                    <a:pt x="9785" y="11231"/>
                    <a:pt x="9817" y="11247"/>
                    <a:pt x="9865" y="11263"/>
                  </a:cubicBezTo>
                  <a:cubicBezTo>
                    <a:pt x="9946" y="11311"/>
                    <a:pt x="10042" y="11343"/>
                    <a:pt x="10122" y="11375"/>
                  </a:cubicBezTo>
                  <a:lnTo>
                    <a:pt x="10154" y="11391"/>
                  </a:lnTo>
                  <a:cubicBezTo>
                    <a:pt x="10074" y="12177"/>
                    <a:pt x="9785" y="12931"/>
                    <a:pt x="9320" y="13557"/>
                  </a:cubicBezTo>
                  <a:cubicBezTo>
                    <a:pt x="9272" y="13621"/>
                    <a:pt x="9256" y="13717"/>
                    <a:pt x="9272" y="13798"/>
                  </a:cubicBezTo>
                  <a:lnTo>
                    <a:pt x="9545" y="15241"/>
                  </a:lnTo>
                  <a:lnTo>
                    <a:pt x="8197" y="14776"/>
                  </a:lnTo>
                  <a:cubicBezTo>
                    <a:pt x="8168" y="14765"/>
                    <a:pt x="8138" y="14759"/>
                    <a:pt x="8108" y="14759"/>
                  </a:cubicBezTo>
                  <a:cubicBezTo>
                    <a:pt x="8052" y="14759"/>
                    <a:pt x="7998" y="14777"/>
                    <a:pt x="7956" y="14808"/>
                  </a:cubicBezTo>
                  <a:cubicBezTo>
                    <a:pt x="7251" y="15215"/>
                    <a:pt x="6490" y="15403"/>
                    <a:pt x="5744" y="15403"/>
                  </a:cubicBezTo>
                  <a:cubicBezTo>
                    <a:pt x="3810" y="15403"/>
                    <a:pt x="1971" y="14135"/>
                    <a:pt x="1427" y="12097"/>
                  </a:cubicBezTo>
                  <a:cubicBezTo>
                    <a:pt x="673" y="9273"/>
                    <a:pt x="2806" y="6514"/>
                    <a:pt x="5726" y="6514"/>
                  </a:cubicBezTo>
                  <a:cubicBezTo>
                    <a:pt x="5782" y="6510"/>
                    <a:pt x="5837" y="6508"/>
                    <a:pt x="5891" y="6508"/>
                  </a:cubicBezTo>
                  <a:close/>
                  <a:moveTo>
                    <a:pt x="12272" y="0"/>
                  </a:moveTo>
                  <a:cubicBezTo>
                    <a:pt x="9063" y="0"/>
                    <a:pt x="6400" y="2535"/>
                    <a:pt x="6272" y="5760"/>
                  </a:cubicBezTo>
                  <a:lnTo>
                    <a:pt x="6272" y="5936"/>
                  </a:lnTo>
                  <a:cubicBezTo>
                    <a:pt x="6079" y="5904"/>
                    <a:pt x="5903" y="5904"/>
                    <a:pt x="5710" y="5904"/>
                  </a:cubicBezTo>
                  <a:cubicBezTo>
                    <a:pt x="5702" y="5904"/>
                    <a:pt x="5693" y="5904"/>
                    <a:pt x="5685" y="5904"/>
                  </a:cubicBezTo>
                  <a:cubicBezTo>
                    <a:pt x="2409" y="5904"/>
                    <a:pt x="1" y="9009"/>
                    <a:pt x="817" y="12193"/>
                  </a:cubicBezTo>
                  <a:cubicBezTo>
                    <a:pt x="1405" y="14532"/>
                    <a:pt x="3500" y="16002"/>
                    <a:pt x="5713" y="16002"/>
                  </a:cubicBezTo>
                  <a:cubicBezTo>
                    <a:pt x="6521" y="16002"/>
                    <a:pt x="7345" y="15806"/>
                    <a:pt x="8117" y="15386"/>
                  </a:cubicBezTo>
                  <a:lnTo>
                    <a:pt x="9849" y="15995"/>
                  </a:lnTo>
                  <a:cubicBezTo>
                    <a:pt x="9881" y="15995"/>
                    <a:pt x="9914" y="16011"/>
                    <a:pt x="9946" y="16011"/>
                  </a:cubicBezTo>
                  <a:cubicBezTo>
                    <a:pt x="10138" y="16011"/>
                    <a:pt x="10266" y="15835"/>
                    <a:pt x="10234" y="15642"/>
                  </a:cubicBezTo>
                  <a:lnTo>
                    <a:pt x="9881" y="13814"/>
                  </a:lnTo>
                  <a:cubicBezTo>
                    <a:pt x="10347" y="13140"/>
                    <a:pt x="10635" y="12370"/>
                    <a:pt x="10732" y="11551"/>
                  </a:cubicBezTo>
                  <a:cubicBezTo>
                    <a:pt x="11229" y="11696"/>
                    <a:pt x="11759" y="11760"/>
                    <a:pt x="12272" y="11760"/>
                  </a:cubicBezTo>
                  <a:cubicBezTo>
                    <a:pt x="15593" y="11760"/>
                    <a:pt x="18272" y="9065"/>
                    <a:pt x="18288" y="5760"/>
                  </a:cubicBezTo>
                  <a:cubicBezTo>
                    <a:pt x="18144" y="2535"/>
                    <a:pt x="15497" y="0"/>
                    <a:pt x="1227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2"/>
            <p:cNvSpPr/>
            <p:nvPr/>
          </p:nvSpPr>
          <p:spPr>
            <a:xfrm>
              <a:off x="2437675" y="2536825"/>
              <a:ext cx="158850" cy="14875"/>
            </a:xfrm>
            <a:custGeom>
              <a:rect b="b" l="l" r="r" t="t"/>
              <a:pathLst>
                <a:path extrusionOk="0" h="595" w="6354">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2"/>
            <p:cNvSpPr/>
            <p:nvPr/>
          </p:nvSpPr>
          <p:spPr>
            <a:xfrm>
              <a:off x="2437675" y="2495925"/>
              <a:ext cx="158850" cy="14850"/>
            </a:xfrm>
            <a:custGeom>
              <a:rect b="b" l="l" r="r" t="t"/>
              <a:pathLst>
                <a:path extrusionOk="0" h="594" w="6354">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2"/>
            <p:cNvSpPr/>
            <p:nvPr/>
          </p:nvSpPr>
          <p:spPr>
            <a:xfrm>
              <a:off x="2437675" y="2455000"/>
              <a:ext cx="158850" cy="15275"/>
            </a:xfrm>
            <a:custGeom>
              <a:rect b="b" l="l" r="r" t="t"/>
              <a:pathLst>
                <a:path extrusionOk="0" h="611" w="6354">
                  <a:moveTo>
                    <a:pt x="401" y="1"/>
                  </a:moveTo>
                  <a:cubicBezTo>
                    <a:pt x="0" y="1"/>
                    <a:pt x="0" y="610"/>
                    <a:pt x="401" y="610"/>
                  </a:cubicBezTo>
                  <a:lnTo>
                    <a:pt x="5952" y="610"/>
                  </a:lnTo>
                  <a:cubicBezTo>
                    <a:pt x="6354" y="610"/>
                    <a:pt x="6354" y="1"/>
                    <a:pt x="595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2"/>
            <p:cNvSpPr/>
            <p:nvPr/>
          </p:nvSpPr>
          <p:spPr>
            <a:xfrm>
              <a:off x="2310925" y="2626275"/>
              <a:ext cx="16475" cy="13900"/>
            </a:xfrm>
            <a:custGeom>
              <a:rect b="b" l="l" r="r" t="t"/>
              <a:pathLst>
                <a:path extrusionOk="0" h="556" w="659">
                  <a:moveTo>
                    <a:pt x="370" y="0"/>
                  </a:moveTo>
                  <a:cubicBezTo>
                    <a:pt x="129" y="0"/>
                    <a:pt x="1" y="305"/>
                    <a:pt x="177" y="481"/>
                  </a:cubicBezTo>
                  <a:cubicBezTo>
                    <a:pt x="233" y="532"/>
                    <a:pt x="302" y="556"/>
                    <a:pt x="370" y="556"/>
                  </a:cubicBezTo>
                  <a:cubicBezTo>
                    <a:pt x="517" y="556"/>
                    <a:pt x="658" y="448"/>
                    <a:pt x="658" y="273"/>
                  </a:cubicBezTo>
                  <a:cubicBezTo>
                    <a:pt x="658" y="128"/>
                    <a:pt x="530" y="0"/>
                    <a:pt x="37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2"/>
            <p:cNvSpPr/>
            <p:nvPr/>
          </p:nvSpPr>
          <p:spPr>
            <a:xfrm>
              <a:off x="2343825" y="2626275"/>
              <a:ext cx="16450" cy="13900"/>
            </a:xfrm>
            <a:custGeom>
              <a:rect b="b" l="l" r="r" t="t"/>
              <a:pathLst>
                <a:path extrusionOk="0" h="556" w="658">
                  <a:moveTo>
                    <a:pt x="385" y="0"/>
                  </a:moveTo>
                  <a:cubicBezTo>
                    <a:pt x="128" y="0"/>
                    <a:pt x="0" y="305"/>
                    <a:pt x="177" y="481"/>
                  </a:cubicBezTo>
                  <a:cubicBezTo>
                    <a:pt x="233" y="532"/>
                    <a:pt x="302" y="556"/>
                    <a:pt x="370" y="556"/>
                  </a:cubicBezTo>
                  <a:cubicBezTo>
                    <a:pt x="516" y="556"/>
                    <a:pt x="658" y="448"/>
                    <a:pt x="658" y="273"/>
                  </a:cubicBezTo>
                  <a:cubicBezTo>
                    <a:pt x="658" y="128"/>
                    <a:pt x="530" y="0"/>
                    <a:pt x="385"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2"/>
            <p:cNvSpPr/>
            <p:nvPr/>
          </p:nvSpPr>
          <p:spPr>
            <a:xfrm>
              <a:off x="7152850" y="1957675"/>
              <a:ext cx="34500" cy="8425"/>
            </a:xfrm>
            <a:custGeom>
              <a:rect b="b" l="l" r="r" t="t"/>
              <a:pathLst>
                <a:path extrusionOk="0" h="337" w="1380">
                  <a:moveTo>
                    <a:pt x="16" y="0"/>
                  </a:moveTo>
                  <a:cubicBezTo>
                    <a:pt x="0" y="96"/>
                    <a:pt x="48" y="209"/>
                    <a:pt x="129" y="273"/>
                  </a:cubicBezTo>
                  <a:cubicBezTo>
                    <a:pt x="145" y="289"/>
                    <a:pt x="177" y="321"/>
                    <a:pt x="209" y="321"/>
                  </a:cubicBezTo>
                  <a:lnTo>
                    <a:pt x="225" y="321"/>
                  </a:lnTo>
                  <a:cubicBezTo>
                    <a:pt x="257" y="337"/>
                    <a:pt x="273" y="337"/>
                    <a:pt x="305" y="337"/>
                  </a:cubicBezTo>
                  <a:lnTo>
                    <a:pt x="321" y="337"/>
                  </a:lnTo>
                  <a:cubicBezTo>
                    <a:pt x="353" y="337"/>
                    <a:pt x="385" y="337"/>
                    <a:pt x="417" y="321"/>
                  </a:cubicBezTo>
                  <a:lnTo>
                    <a:pt x="1380" y="0"/>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2"/>
            <p:cNvSpPr/>
            <p:nvPr/>
          </p:nvSpPr>
          <p:spPr>
            <a:xfrm>
              <a:off x="6998025" y="1957675"/>
              <a:ext cx="340150" cy="114725"/>
            </a:xfrm>
            <a:custGeom>
              <a:rect b="b" l="l" r="r" t="t"/>
              <a:pathLst>
                <a:path extrusionOk="0" h="4589" w="13606">
                  <a:moveTo>
                    <a:pt x="0" y="0"/>
                  </a:moveTo>
                  <a:cubicBezTo>
                    <a:pt x="257" y="2599"/>
                    <a:pt x="2423" y="4572"/>
                    <a:pt x="5038" y="4588"/>
                  </a:cubicBezTo>
                  <a:cubicBezTo>
                    <a:pt x="5872" y="4588"/>
                    <a:pt x="6691" y="4380"/>
                    <a:pt x="7445" y="3979"/>
                  </a:cubicBezTo>
                  <a:lnTo>
                    <a:pt x="9161" y="4572"/>
                  </a:lnTo>
                  <a:cubicBezTo>
                    <a:pt x="9193" y="4588"/>
                    <a:pt x="9225" y="4588"/>
                    <a:pt x="9258" y="4588"/>
                  </a:cubicBezTo>
                  <a:cubicBezTo>
                    <a:pt x="9338" y="4588"/>
                    <a:pt x="9402" y="4572"/>
                    <a:pt x="9466" y="4524"/>
                  </a:cubicBezTo>
                  <a:cubicBezTo>
                    <a:pt x="9546" y="4444"/>
                    <a:pt x="9578" y="4348"/>
                    <a:pt x="9562" y="4235"/>
                  </a:cubicBezTo>
                  <a:lnTo>
                    <a:pt x="9209" y="2406"/>
                  </a:lnTo>
                  <a:cubicBezTo>
                    <a:pt x="9659" y="1733"/>
                    <a:pt x="9947" y="947"/>
                    <a:pt x="10044" y="144"/>
                  </a:cubicBezTo>
                  <a:cubicBezTo>
                    <a:pt x="10541" y="273"/>
                    <a:pt x="11054" y="353"/>
                    <a:pt x="11584" y="353"/>
                  </a:cubicBezTo>
                  <a:cubicBezTo>
                    <a:pt x="12274" y="353"/>
                    <a:pt x="12947" y="225"/>
                    <a:pt x="13605" y="0"/>
                  </a:cubicBezTo>
                  <a:lnTo>
                    <a:pt x="9450" y="0"/>
                  </a:lnTo>
                  <a:cubicBezTo>
                    <a:pt x="9370" y="770"/>
                    <a:pt x="9081" y="1524"/>
                    <a:pt x="8632" y="2150"/>
                  </a:cubicBezTo>
                  <a:cubicBezTo>
                    <a:pt x="8584" y="2214"/>
                    <a:pt x="8568" y="2294"/>
                    <a:pt x="8584" y="2390"/>
                  </a:cubicBezTo>
                  <a:lnTo>
                    <a:pt x="8856" y="3834"/>
                  </a:lnTo>
                  <a:lnTo>
                    <a:pt x="7493" y="3369"/>
                  </a:lnTo>
                  <a:cubicBezTo>
                    <a:pt x="7457" y="3355"/>
                    <a:pt x="7421" y="3347"/>
                    <a:pt x="7385" y="3347"/>
                  </a:cubicBezTo>
                  <a:cubicBezTo>
                    <a:pt x="7340" y="3347"/>
                    <a:pt x="7296" y="3359"/>
                    <a:pt x="7252" y="3385"/>
                  </a:cubicBezTo>
                  <a:cubicBezTo>
                    <a:pt x="6578" y="3786"/>
                    <a:pt x="5808" y="3979"/>
                    <a:pt x="5038" y="3995"/>
                  </a:cubicBezTo>
                  <a:cubicBezTo>
                    <a:pt x="2760" y="3979"/>
                    <a:pt x="851" y="2262"/>
                    <a:pt x="6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2"/>
            <p:cNvSpPr/>
            <p:nvPr/>
          </p:nvSpPr>
          <p:spPr>
            <a:xfrm>
              <a:off x="4189225" y="3180550"/>
              <a:ext cx="380250" cy="337350"/>
            </a:xfrm>
            <a:custGeom>
              <a:rect b="b" l="l" r="r" t="t"/>
              <a:pathLst>
                <a:path extrusionOk="0" h="13494" w="15210">
                  <a:moveTo>
                    <a:pt x="9353" y="819"/>
                  </a:moveTo>
                  <a:cubicBezTo>
                    <a:pt x="9450" y="867"/>
                    <a:pt x="9562" y="899"/>
                    <a:pt x="9658" y="931"/>
                  </a:cubicBezTo>
                  <a:lnTo>
                    <a:pt x="9658" y="915"/>
                  </a:lnTo>
                  <a:lnTo>
                    <a:pt x="9771" y="963"/>
                  </a:lnTo>
                  <a:cubicBezTo>
                    <a:pt x="10011" y="1060"/>
                    <a:pt x="10252" y="1156"/>
                    <a:pt x="10476" y="1284"/>
                  </a:cubicBezTo>
                  <a:lnTo>
                    <a:pt x="10621" y="1365"/>
                  </a:lnTo>
                  <a:cubicBezTo>
                    <a:pt x="10685" y="1397"/>
                    <a:pt x="10749" y="1429"/>
                    <a:pt x="10829" y="1477"/>
                  </a:cubicBezTo>
                  <a:cubicBezTo>
                    <a:pt x="10894" y="1509"/>
                    <a:pt x="11006" y="1589"/>
                    <a:pt x="11102" y="1653"/>
                  </a:cubicBezTo>
                  <a:lnTo>
                    <a:pt x="11150" y="1685"/>
                  </a:lnTo>
                  <a:cubicBezTo>
                    <a:pt x="10878" y="1894"/>
                    <a:pt x="10573" y="2070"/>
                    <a:pt x="10268" y="2215"/>
                  </a:cubicBezTo>
                  <a:cubicBezTo>
                    <a:pt x="10043" y="1701"/>
                    <a:pt x="9738" y="1236"/>
                    <a:pt x="9353" y="819"/>
                  </a:cubicBezTo>
                  <a:close/>
                  <a:moveTo>
                    <a:pt x="5856" y="835"/>
                  </a:moveTo>
                  <a:lnTo>
                    <a:pt x="5856" y="835"/>
                  </a:lnTo>
                  <a:cubicBezTo>
                    <a:pt x="5487" y="1252"/>
                    <a:pt x="5182" y="1717"/>
                    <a:pt x="4958" y="2231"/>
                  </a:cubicBezTo>
                  <a:cubicBezTo>
                    <a:pt x="4653" y="2070"/>
                    <a:pt x="4348" y="1894"/>
                    <a:pt x="4059" y="1701"/>
                  </a:cubicBezTo>
                  <a:lnTo>
                    <a:pt x="4123" y="1653"/>
                  </a:lnTo>
                  <a:cubicBezTo>
                    <a:pt x="4220" y="1605"/>
                    <a:pt x="4300" y="1541"/>
                    <a:pt x="4396" y="1493"/>
                  </a:cubicBezTo>
                  <a:cubicBezTo>
                    <a:pt x="4476" y="1429"/>
                    <a:pt x="4524" y="1413"/>
                    <a:pt x="4589" y="1365"/>
                  </a:cubicBezTo>
                  <a:lnTo>
                    <a:pt x="4733" y="1284"/>
                  </a:lnTo>
                  <a:cubicBezTo>
                    <a:pt x="4958" y="1172"/>
                    <a:pt x="5198" y="1060"/>
                    <a:pt x="5455" y="963"/>
                  </a:cubicBezTo>
                  <a:lnTo>
                    <a:pt x="5551" y="931"/>
                  </a:lnTo>
                  <a:cubicBezTo>
                    <a:pt x="5647" y="899"/>
                    <a:pt x="5760" y="867"/>
                    <a:pt x="5856" y="835"/>
                  </a:cubicBezTo>
                  <a:close/>
                  <a:moveTo>
                    <a:pt x="7300" y="610"/>
                  </a:moveTo>
                  <a:lnTo>
                    <a:pt x="7300" y="2792"/>
                  </a:lnTo>
                  <a:cubicBezTo>
                    <a:pt x="6690" y="2776"/>
                    <a:pt x="6097" y="2648"/>
                    <a:pt x="5519" y="2439"/>
                  </a:cubicBezTo>
                  <a:cubicBezTo>
                    <a:pt x="6000" y="1445"/>
                    <a:pt x="6626" y="755"/>
                    <a:pt x="7300" y="610"/>
                  </a:cubicBezTo>
                  <a:close/>
                  <a:moveTo>
                    <a:pt x="7910" y="627"/>
                  </a:moveTo>
                  <a:cubicBezTo>
                    <a:pt x="8599" y="771"/>
                    <a:pt x="9225" y="1461"/>
                    <a:pt x="9690" y="2455"/>
                  </a:cubicBezTo>
                  <a:cubicBezTo>
                    <a:pt x="9113" y="2664"/>
                    <a:pt x="8519" y="2792"/>
                    <a:pt x="7910" y="2808"/>
                  </a:cubicBezTo>
                  <a:lnTo>
                    <a:pt x="7910" y="627"/>
                  </a:lnTo>
                  <a:close/>
                  <a:moveTo>
                    <a:pt x="5294" y="3001"/>
                  </a:moveTo>
                  <a:cubicBezTo>
                    <a:pt x="5936" y="3242"/>
                    <a:pt x="6610" y="3370"/>
                    <a:pt x="7300" y="3402"/>
                  </a:cubicBezTo>
                  <a:lnTo>
                    <a:pt x="7300" y="6434"/>
                  </a:lnTo>
                  <a:lnTo>
                    <a:pt x="4685" y="6434"/>
                  </a:lnTo>
                  <a:cubicBezTo>
                    <a:pt x="4701" y="5263"/>
                    <a:pt x="4909" y="4108"/>
                    <a:pt x="5294" y="3001"/>
                  </a:cubicBezTo>
                  <a:close/>
                  <a:moveTo>
                    <a:pt x="3578" y="2086"/>
                  </a:moveTo>
                  <a:cubicBezTo>
                    <a:pt x="3931" y="2359"/>
                    <a:pt x="4316" y="2584"/>
                    <a:pt x="4733" y="2776"/>
                  </a:cubicBezTo>
                  <a:cubicBezTo>
                    <a:pt x="4316" y="3964"/>
                    <a:pt x="4091" y="5199"/>
                    <a:pt x="4075" y="6450"/>
                  </a:cubicBezTo>
                  <a:lnTo>
                    <a:pt x="1444" y="6450"/>
                  </a:lnTo>
                  <a:cubicBezTo>
                    <a:pt x="1524" y="4766"/>
                    <a:pt x="2294" y="3193"/>
                    <a:pt x="3578" y="2086"/>
                  </a:cubicBezTo>
                  <a:close/>
                  <a:moveTo>
                    <a:pt x="9915" y="3033"/>
                  </a:moveTo>
                  <a:cubicBezTo>
                    <a:pt x="10300" y="4124"/>
                    <a:pt x="10509" y="5279"/>
                    <a:pt x="10525" y="6450"/>
                  </a:cubicBezTo>
                  <a:lnTo>
                    <a:pt x="7893" y="6450"/>
                  </a:lnTo>
                  <a:lnTo>
                    <a:pt x="7910" y="3434"/>
                  </a:lnTo>
                  <a:cubicBezTo>
                    <a:pt x="8599" y="3402"/>
                    <a:pt x="9273" y="3258"/>
                    <a:pt x="9915" y="3033"/>
                  </a:cubicBezTo>
                  <a:close/>
                  <a:moveTo>
                    <a:pt x="11648" y="2102"/>
                  </a:moveTo>
                  <a:cubicBezTo>
                    <a:pt x="12915" y="3193"/>
                    <a:pt x="13685" y="4782"/>
                    <a:pt x="13765" y="6450"/>
                  </a:cubicBezTo>
                  <a:lnTo>
                    <a:pt x="11134" y="6450"/>
                  </a:lnTo>
                  <a:cubicBezTo>
                    <a:pt x="11118" y="5215"/>
                    <a:pt x="10910" y="3964"/>
                    <a:pt x="10493" y="2792"/>
                  </a:cubicBezTo>
                  <a:cubicBezTo>
                    <a:pt x="10894" y="2600"/>
                    <a:pt x="11279" y="2375"/>
                    <a:pt x="11648" y="2102"/>
                  </a:cubicBezTo>
                  <a:close/>
                  <a:moveTo>
                    <a:pt x="7316" y="7044"/>
                  </a:moveTo>
                  <a:lnTo>
                    <a:pt x="7300" y="10076"/>
                  </a:lnTo>
                  <a:cubicBezTo>
                    <a:pt x="6626" y="10092"/>
                    <a:pt x="5952" y="10236"/>
                    <a:pt x="5294" y="10477"/>
                  </a:cubicBezTo>
                  <a:cubicBezTo>
                    <a:pt x="4909" y="9370"/>
                    <a:pt x="4701" y="8215"/>
                    <a:pt x="4685" y="7044"/>
                  </a:cubicBezTo>
                  <a:close/>
                  <a:moveTo>
                    <a:pt x="10541" y="7060"/>
                  </a:moveTo>
                  <a:cubicBezTo>
                    <a:pt x="10525" y="8231"/>
                    <a:pt x="10316" y="9386"/>
                    <a:pt x="9931" y="10493"/>
                  </a:cubicBezTo>
                  <a:cubicBezTo>
                    <a:pt x="9273" y="10252"/>
                    <a:pt x="8599" y="10124"/>
                    <a:pt x="7926" y="10092"/>
                  </a:cubicBezTo>
                  <a:lnTo>
                    <a:pt x="7910" y="7060"/>
                  </a:lnTo>
                  <a:close/>
                  <a:moveTo>
                    <a:pt x="4075" y="7044"/>
                  </a:moveTo>
                  <a:cubicBezTo>
                    <a:pt x="4091" y="8295"/>
                    <a:pt x="4316" y="9531"/>
                    <a:pt x="4733" y="10718"/>
                  </a:cubicBezTo>
                  <a:cubicBezTo>
                    <a:pt x="4316" y="10894"/>
                    <a:pt x="3931" y="11135"/>
                    <a:pt x="3578" y="11408"/>
                  </a:cubicBezTo>
                  <a:cubicBezTo>
                    <a:pt x="2294" y="10301"/>
                    <a:pt x="1524" y="8728"/>
                    <a:pt x="1444" y="7044"/>
                  </a:cubicBezTo>
                  <a:close/>
                  <a:moveTo>
                    <a:pt x="13765" y="7060"/>
                  </a:moveTo>
                  <a:cubicBezTo>
                    <a:pt x="13685" y="8744"/>
                    <a:pt x="12915" y="10301"/>
                    <a:pt x="11648" y="11408"/>
                  </a:cubicBezTo>
                  <a:lnTo>
                    <a:pt x="11648" y="11424"/>
                  </a:lnTo>
                  <a:cubicBezTo>
                    <a:pt x="11279" y="11151"/>
                    <a:pt x="10894" y="10910"/>
                    <a:pt x="10493" y="10718"/>
                  </a:cubicBezTo>
                  <a:cubicBezTo>
                    <a:pt x="10910" y="9547"/>
                    <a:pt x="11118" y="8311"/>
                    <a:pt x="11134" y="7060"/>
                  </a:cubicBezTo>
                  <a:close/>
                  <a:moveTo>
                    <a:pt x="4958" y="11279"/>
                  </a:moveTo>
                  <a:cubicBezTo>
                    <a:pt x="5182" y="11777"/>
                    <a:pt x="5487" y="12258"/>
                    <a:pt x="5872" y="12659"/>
                  </a:cubicBezTo>
                  <a:cubicBezTo>
                    <a:pt x="5760" y="12627"/>
                    <a:pt x="5663" y="12595"/>
                    <a:pt x="5567" y="12563"/>
                  </a:cubicBezTo>
                  <a:lnTo>
                    <a:pt x="5455" y="12515"/>
                  </a:lnTo>
                  <a:cubicBezTo>
                    <a:pt x="5375" y="12482"/>
                    <a:pt x="5294" y="12466"/>
                    <a:pt x="5214" y="12418"/>
                  </a:cubicBezTo>
                  <a:lnTo>
                    <a:pt x="5198" y="12418"/>
                  </a:lnTo>
                  <a:cubicBezTo>
                    <a:pt x="5038" y="12354"/>
                    <a:pt x="4893" y="12290"/>
                    <a:pt x="4733" y="12210"/>
                  </a:cubicBezTo>
                  <a:lnTo>
                    <a:pt x="4589" y="12130"/>
                  </a:lnTo>
                  <a:lnTo>
                    <a:pt x="4412" y="12017"/>
                  </a:lnTo>
                  <a:cubicBezTo>
                    <a:pt x="4316" y="11969"/>
                    <a:pt x="4203" y="11905"/>
                    <a:pt x="4123" y="11841"/>
                  </a:cubicBezTo>
                  <a:lnTo>
                    <a:pt x="4075" y="11793"/>
                  </a:lnTo>
                  <a:cubicBezTo>
                    <a:pt x="4348" y="11600"/>
                    <a:pt x="4653" y="11424"/>
                    <a:pt x="4958" y="11279"/>
                  </a:cubicBezTo>
                  <a:close/>
                  <a:moveTo>
                    <a:pt x="10252" y="11279"/>
                  </a:moveTo>
                  <a:cubicBezTo>
                    <a:pt x="10573" y="11424"/>
                    <a:pt x="10862" y="11600"/>
                    <a:pt x="11150" y="11793"/>
                  </a:cubicBezTo>
                  <a:lnTo>
                    <a:pt x="11086" y="11841"/>
                  </a:lnTo>
                  <a:cubicBezTo>
                    <a:pt x="10990" y="11905"/>
                    <a:pt x="10894" y="11969"/>
                    <a:pt x="10797" y="12033"/>
                  </a:cubicBezTo>
                  <a:lnTo>
                    <a:pt x="10621" y="12130"/>
                  </a:lnTo>
                  <a:lnTo>
                    <a:pt x="10476" y="12210"/>
                  </a:lnTo>
                  <a:cubicBezTo>
                    <a:pt x="10332" y="12290"/>
                    <a:pt x="10188" y="12354"/>
                    <a:pt x="10043" y="12418"/>
                  </a:cubicBezTo>
                  <a:lnTo>
                    <a:pt x="10011" y="12434"/>
                  </a:lnTo>
                  <a:lnTo>
                    <a:pt x="9771" y="12531"/>
                  </a:lnTo>
                  <a:lnTo>
                    <a:pt x="9658" y="12563"/>
                  </a:lnTo>
                  <a:cubicBezTo>
                    <a:pt x="9546" y="12595"/>
                    <a:pt x="9450" y="12627"/>
                    <a:pt x="9353" y="12659"/>
                  </a:cubicBezTo>
                  <a:cubicBezTo>
                    <a:pt x="9722" y="12258"/>
                    <a:pt x="10027" y="11777"/>
                    <a:pt x="10252" y="11279"/>
                  </a:cubicBezTo>
                  <a:close/>
                  <a:moveTo>
                    <a:pt x="7300" y="10686"/>
                  </a:moveTo>
                  <a:lnTo>
                    <a:pt x="7300" y="12884"/>
                  </a:lnTo>
                  <a:cubicBezTo>
                    <a:pt x="6626" y="12723"/>
                    <a:pt x="6000" y="12033"/>
                    <a:pt x="5519" y="11039"/>
                  </a:cubicBezTo>
                  <a:cubicBezTo>
                    <a:pt x="6097" y="10830"/>
                    <a:pt x="6690" y="10718"/>
                    <a:pt x="7300" y="10686"/>
                  </a:cubicBezTo>
                  <a:close/>
                  <a:moveTo>
                    <a:pt x="7910" y="10686"/>
                  </a:moveTo>
                  <a:cubicBezTo>
                    <a:pt x="8519" y="10718"/>
                    <a:pt x="9113" y="10830"/>
                    <a:pt x="9690" y="11039"/>
                  </a:cubicBezTo>
                  <a:cubicBezTo>
                    <a:pt x="9225" y="12049"/>
                    <a:pt x="8599" y="12723"/>
                    <a:pt x="7910" y="12884"/>
                  </a:cubicBezTo>
                  <a:lnTo>
                    <a:pt x="7910" y="10686"/>
                  </a:lnTo>
                  <a:close/>
                  <a:moveTo>
                    <a:pt x="7204" y="1"/>
                  </a:moveTo>
                  <a:lnTo>
                    <a:pt x="6947" y="17"/>
                  </a:lnTo>
                  <a:lnTo>
                    <a:pt x="6883" y="17"/>
                  </a:lnTo>
                  <a:cubicBezTo>
                    <a:pt x="6786" y="33"/>
                    <a:pt x="6690" y="49"/>
                    <a:pt x="6578" y="65"/>
                  </a:cubicBezTo>
                  <a:cubicBezTo>
                    <a:pt x="5407" y="241"/>
                    <a:pt x="4316" y="723"/>
                    <a:pt x="3385" y="1461"/>
                  </a:cubicBezTo>
                  <a:lnTo>
                    <a:pt x="3369" y="1477"/>
                  </a:lnTo>
                  <a:cubicBezTo>
                    <a:pt x="0" y="4188"/>
                    <a:pt x="0" y="9306"/>
                    <a:pt x="3369" y="12001"/>
                  </a:cubicBezTo>
                  <a:lnTo>
                    <a:pt x="3385" y="12033"/>
                  </a:lnTo>
                  <a:cubicBezTo>
                    <a:pt x="4316" y="12771"/>
                    <a:pt x="5407" y="13253"/>
                    <a:pt x="6578" y="13429"/>
                  </a:cubicBezTo>
                  <a:lnTo>
                    <a:pt x="6883" y="13461"/>
                  </a:lnTo>
                  <a:lnTo>
                    <a:pt x="6947" y="13461"/>
                  </a:lnTo>
                  <a:lnTo>
                    <a:pt x="7204" y="13493"/>
                  </a:lnTo>
                  <a:lnTo>
                    <a:pt x="8006" y="13493"/>
                  </a:lnTo>
                  <a:lnTo>
                    <a:pt x="8279" y="13461"/>
                  </a:lnTo>
                  <a:lnTo>
                    <a:pt x="8327" y="13461"/>
                  </a:lnTo>
                  <a:lnTo>
                    <a:pt x="8631" y="13429"/>
                  </a:lnTo>
                  <a:lnTo>
                    <a:pt x="8648" y="13429"/>
                  </a:lnTo>
                  <a:cubicBezTo>
                    <a:pt x="9819" y="13253"/>
                    <a:pt x="10910" y="12771"/>
                    <a:pt x="11840" y="12033"/>
                  </a:cubicBezTo>
                  <a:lnTo>
                    <a:pt x="11856" y="12001"/>
                  </a:lnTo>
                  <a:cubicBezTo>
                    <a:pt x="15209" y="9306"/>
                    <a:pt x="15209" y="4188"/>
                    <a:pt x="11856" y="1477"/>
                  </a:cubicBezTo>
                  <a:lnTo>
                    <a:pt x="11840" y="1461"/>
                  </a:lnTo>
                  <a:cubicBezTo>
                    <a:pt x="10910" y="723"/>
                    <a:pt x="9803" y="241"/>
                    <a:pt x="8631" y="65"/>
                  </a:cubicBezTo>
                  <a:cubicBezTo>
                    <a:pt x="8535" y="49"/>
                    <a:pt x="8423" y="33"/>
                    <a:pt x="8327" y="17"/>
                  </a:cubicBezTo>
                  <a:lnTo>
                    <a:pt x="8279" y="17"/>
                  </a:lnTo>
                  <a:lnTo>
                    <a:pt x="8006" y="1"/>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2"/>
            <p:cNvSpPr/>
            <p:nvPr/>
          </p:nvSpPr>
          <p:spPr>
            <a:xfrm>
              <a:off x="6866075" y="2530000"/>
              <a:ext cx="380250" cy="336950"/>
            </a:xfrm>
            <a:custGeom>
              <a:rect b="b" l="l" r="r" t="t"/>
              <a:pathLst>
                <a:path extrusionOk="0" h="13478" w="15210">
                  <a:moveTo>
                    <a:pt x="5856" y="819"/>
                  </a:moveTo>
                  <a:cubicBezTo>
                    <a:pt x="5487" y="1236"/>
                    <a:pt x="5182" y="1701"/>
                    <a:pt x="4958" y="2215"/>
                  </a:cubicBezTo>
                  <a:cubicBezTo>
                    <a:pt x="4637" y="2070"/>
                    <a:pt x="4348" y="1894"/>
                    <a:pt x="4059" y="1701"/>
                  </a:cubicBezTo>
                  <a:lnTo>
                    <a:pt x="4123" y="1653"/>
                  </a:lnTo>
                  <a:cubicBezTo>
                    <a:pt x="4204" y="1589"/>
                    <a:pt x="4300" y="1525"/>
                    <a:pt x="4396" y="1477"/>
                  </a:cubicBezTo>
                  <a:cubicBezTo>
                    <a:pt x="4476" y="1413"/>
                    <a:pt x="4524" y="1396"/>
                    <a:pt x="4589" y="1364"/>
                  </a:cubicBezTo>
                  <a:lnTo>
                    <a:pt x="4733" y="1284"/>
                  </a:lnTo>
                  <a:cubicBezTo>
                    <a:pt x="4974" y="1156"/>
                    <a:pt x="5198" y="1060"/>
                    <a:pt x="5455" y="963"/>
                  </a:cubicBezTo>
                  <a:lnTo>
                    <a:pt x="5551" y="931"/>
                  </a:lnTo>
                  <a:cubicBezTo>
                    <a:pt x="5663" y="883"/>
                    <a:pt x="5760" y="851"/>
                    <a:pt x="5856" y="819"/>
                  </a:cubicBezTo>
                  <a:close/>
                  <a:moveTo>
                    <a:pt x="9337" y="819"/>
                  </a:moveTo>
                  <a:cubicBezTo>
                    <a:pt x="9450" y="851"/>
                    <a:pt x="9546" y="883"/>
                    <a:pt x="9642" y="931"/>
                  </a:cubicBezTo>
                  <a:lnTo>
                    <a:pt x="9642" y="915"/>
                  </a:lnTo>
                  <a:lnTo>
                    <a:pt x="9755" y="963"/>
                  </a:lnTo>
                  <a:cubicBezTo>
                    <a:pt x="9995" y="1044"/>
                    <a:pt x="10236" y="1156"/>
                    <a:pt x="10477" y="1284"/>
                  </a:cubicBezTo>
                  <a:lnTo>
                    <a:pt x="10605" y="1348"/>
                  </a:lnTo>
                  <a:cubicBezTo>
                    <a:pt x="10685" y="1396"/>
                    <a:pt x="10749" y="1429"/>
                    <a:pt x="10813" y="1477"/>
                  </a:cubicBezTo>
                  <a:cubicBezTo>
                    <a:pt x="10878" y="1509"/>
                    <a:pt x="10990" y="1589"/>
                    <a:pt x="11070" y="1637"/>
                  </a:cubicBezTo>
                  <a:lnTo>
                    <a:pt x="11134" y="1685"/>
                  </a:lnTo>
                  <a:cubicBezTo>
                    <a:pt x="10846" y="1878"/>
                    <a:pt x="10557" y="2054"/>
                    <a:pt x="10236" y="2215"/>
                  </a:cubicBezTo>
                  <a:cubicBezTo>
                    <a:pt x="10011" y="1701"/>
                    <a:pt x="9706" y="1236"/>
                    <a:pt x="9337" y="819"/>
                  </a:cubicBezTo>
                  <a:close/>
                  <a:moveTo>
                    <a:pt x="7300" y="594"/>
                  </a:moveTo>
                  <a:lnTo>
                    <a:pt x="7300" y="2792"/>
                  </a:lnTo>
                  <a:cubicBezTo>
                    <a:pt x="6690" y="2760"/>
                    <a:pt x="6081" y="2648"/>
                    <a:pt x="5519" y="2439"/>
                  </a:cubicBezTo>
                  <a:cubicBezTo>
                    <a:pt x="5984" y="1445"/>
                    <a:pt x="6610" y="755"/>
                    <a:pt x="7300" y="594"/>
                  </a:cubicBezTo>
                  <a:close/>
                  <a:moveTo>
                    <a:pt x="7894" y="594"/>
                  </a:moveTo>
                  <a:cubicBezTo>
                    <a:pt x="8583" y="755"/>
                    <a:pt x="9209" y="1445"/>
                    <a:pt x="9674" y="2439"/>
                  </a:cubicBezTo>
                  <a:cubicBezTo>
                    <a:pt x="9113" y="2648"/>
                    <a:pt x="8503" y="2760"/>
                    <a:pt x="7894" y="2792"/>
                  </a:cubicBezTo>
                  <a:lnTo>
                    <a:pt x="7894" y="594"/>
                  </a:lnTo>
                  <a:close/>
                  <a:moveTo>
                    <a:pt x="3562" y="2086"/>
                  </a:moveTo>
                  <a:cubicBezTo>
                    <a:pt x="3931" y="2343"/>
                    <a:pt x="4316" y="2584"/>
                    <a:pt x="4717" y="2776"/>
                  </a:cubicBezTo>
                  <a:cubicBezTo>
                    <a:pt x="4300" y="3947"/>
                    <a:pt x="4075" y="5183"/>
                    <a:pt x="4075" y="6434"/>
                  </a:cubicBezTo>
                  <a:lnTo>
                    <a:pt x="1444" y="6434"/>
                  </a:lnTo>
                  <a:cubicBezTo>
                    <a:pt x="1524" y="4749"/>
                    <a:pt x="2294" y="3177"/>
                    <a:pt x="3562" y="2086"/>
                  </a:cubicBezTo>
                  <a:close/>
                  <a:moveTo>
                    <a:pt x="5278" y="3001"/>
                  </a:moveTo>
                  <a:cubicBezTo>
                    <a:pt x="5920" y="3241"/>
                    <a:pt x="6610" y="3370"/>
                    <a:pt x="7284" y="3402"/>
                  </a:cubicBezTo>
                  <a:lnTo>
                    <a:pt x="7300" y="6434"/>
                  </a:lnTo>
                  <a:lnTo>
                    <a:pt x="4669" y="6434"/>
                  </a:lnTo>
                  <a:cubicBezTo>
                    <a:pt x="4685" y="5263"/>
                    <a:pt x="4893" y="4108"/>
                    <a:pt x="5278" y="3001"/>
                  </a:cubicBezTo>
                  <a:close/>
                  <a:moveTo>
                    <a:pt x="9899" y="3001"/>
                  </a:moveTo>
                  <a:cubicBezTo>
                    <a:pt x="10284" y="4108"/>
                    <a:pt x="10493" y="5263"/>
                    <a:pt x="10525" y="6434"/>
                  </a:cubicBezTo>
                  <a:lnTo>
                    <a:pt x="7894" y="6434"/>
                  </a:lnTo>
                  <a:lnTo>
                    <a:pt x="7894" y="3402"/>
                  </a:lnTo>
                  <a:cubicBezTo>
                    <a:pt x="8583" y="3370"/>
                    <a:pt x="9257" y="3241"/>
                    <a:pt x="9899" y="3001"/>
                  </a:cubicBezTo>
                  <a:close/>
                  <a:moveTo>
                    <a:pt x="11632" y="2086"/>
                  </a:moveTo>
                  <a:cubicBezTo>
                    <a:pt x="12899" y="3177"/>
                    <a:pt x="13669" y="4749"/>
                    <a:pt x="13765" y="6434"/>
                  </a:cubicBezTo>
                  <a:lnTo>
                    <a:pt x="11134" y="6434"/>
                  </a:lnTo>
                  <a:cubicBezTo>
                    <a:pt x="11118" y="5183"/>
                    <a:pt x="10894" y="3947"/>
                    <a:pt x="10477" y="2776"/>
                  </a:cubicBezTo>
                  <a:cubicBezTo>
                    <a:pt x="10894" y="2584"/>
                    <a:pt x="11279" y="2343"/>
                    <a:pt x="11632" y="2086"/>
                  </a:cubicBezTo>
                  <a:close/>
                  <a:moveTo>
                    <a:pt x="7300" y="7028"/>
                  </a:moveTo>
                  <a:lnTo>
                    <a:pt x="7300" y="10060"/>
                  </a:lnTo>
                  <a:cubicBezTo>
                    <a:pt x="6610" y="10092"/>
                    <a:pt x="5936" y="10220"/>
                    <a:pt x="5294" y="10461"/>
                  </a:cubicBezTo>
                  <a:cubicBezTo>
                    <a:pt x="4909" y="9354"/>
                    <a:pt x="4701" y="8199"/>
                    <a:pt x="4685" y="7028"/>
                  </a:cubicBezTo>
                  <a:close/>
                  <a:moveTo>
                    <a:pt x="10525" y="7044"/>
                  </a:moveTo>
                  <a:cubicBezTo>
                    <a:pt x="10509" y="8215"/>
                    <a:pt x="10300" y="9370"/>
                    <a:pt x="9915" y="10477"/>
                  </a:cubicBezTo>
                  <a:cubicBezTo>
                    <a:pt x="9273" y="10236"/>
                    <a:pt x="8599" y="10092"/>
                    <a:pt x="7910" y="10076"/>
                  </a:cubicBezTo>
                  <a:lnTo>
                    <a:pt x="7894" y="7044"/>
                  </a:lnTo>
                  <a:close/>
                  <a:moveTo>
                    <a:pt x="4075" y="7044"/>
                  </a:moveTo>
                  <a:cubicBezTo>
                    <a:pt x="4075" y="8295"/>
                    <a:pt x="4300" y="9530"/>
                    <a:pt x="4717" y="10702"/>
                  </a:cubicBezTo>
                  <a:cubicBezTo>
                    <a:pt x="4316" y="10894"/>
                    <a:pt x="3931" y="11135"/>
                    <a:pt x="3562" y="11391"/>
                  </a:cubicBezTo>
                  <a:cubicBezTo>
                    <a:pt x="2294" y="10300"/>
                    <a:pt x="1524" y="8728"/>
                    <a:pt x="1444" y="7044"/>
                  </a:cubicBezTo>
                  <a:close/>
                  <a:moveTo>
                    <a:pt x="13765" y="7044"/>
                  </a:moveTo>
                  <a:cubicBezTo>
                    <a:pt x="13669" y="8728"/>
                    <a:pt x="12899" y="10300"/>
                    <a:pt x="11632" y="11407"/>
                  </a:cubicBezTo>
                  <a:cubicBezTo>
                    <a:pt x="11279" y="11135"/>
                    <a:pt x="10894" y="10894"/>
                    <a:pt x="10477" y="10702"/>
                  </a:cubicBezTo>
                  <a:cubicBezTo>
                    <a:pt x="10894" y="9530"/>
                    <a:pt x="11118" y="8295"/>
                    <a:pt x="11134" y="7044"/>
                  </a:cubicBezTo>
                  <a:close/>
                  <a:moveTo>
                    <a:pt x="4942" y="11263"/>
                  </a:moveTo>
                  <a:cubicBezTo>
                    <a:pt x="5166" y="11776"/>
                    <a:pt x="5471" y="12242"/>
                    <a:pt x="5856" y="12659"/>
                  </a:cubicBezTo>
                  <a:cubicBezTo>
                    <a:pt x="5760" y="12627"/>
                    <a:pt x="5647" y="12595"/>
                    <a:pt x="5551" y="12547"/>
                  </a:cubicBezTo>
                  <a:lnTo>
                    <a:pt x="5439" y="12514"/>
                  </a:lnTo>
                  <a:cubicBezTo>
                    <a:pt x="5359" y="12482"/>
                    <a:pt x="5278" y="12450"/>
                    <a:pt x="5198" y="12418"/>
                  </a:cubicBezTo>
                  <a:cubicBezTo>
                    <a:pt x="5038" y="12354"/>
                    <a:pt x="4877" y="12274"/>
                    <a:pt x="4733" y="12194"/>
                  </a:cubicBezTo>
                  <a:cubicBezTo>
                    <a:pt x="4685" y="12161"/>
                    <a:pt x="4637" y="12145"/>
                    <a:pt x="4589" y="12113"/>
                  </a:cubicBezTo>
                  <a:lnTo>
                    <a:pt x="4380" y="12001"/>
                  </a:lnTo>
                  <a:cubicBezTo>
                    <a:pt x="4300" y="11953"/>
                    <a:pt x="4204" y="11889"/>
                    <a:pt x="4107" y="11825"/>
                  </a:cubicBezTo>
                  <a:lnTo>
                    <a:pt x="4059" y="11776"/>
                  </a:lnTo>
                  <a:cubicBezTo>
                    <a:pt x="4332" y="11584"/>
                    <a:pt x="4637" y="11407"/>
                    <a:pt x="4942" y="11263"/>
                  </a:cubicBezTo>
                  <a:close/>
                  <a:moveTo>
                    <a:pt x="10252" y="11263"/>
                  </a:moveTo>
                  <a:cubicBezTo>
                    <a:pt x="10557" y="11407"/>
                    <a:pt x="10862" y="11584"/>
                    <a:pt x="11134" y="11792"/>
                  </a:cubicBezTo>
                  <a:lnTo>
                    <a:pt x="11070" y="11825"/>
                  </a:lnTo>
                  <a:cubicBezTo>
                    <a:pt x="10990" y="11889"/>
                    <a:pt x="10894" y="11953"/>
                    <a:pt x="10813" y="12001"/>
                  </a:cubicBezTo>
                  <a:lnTo>
                    <a:pt x="10605" y="12113"/>
                  </a:lnTo>
                  <a:lnTo>
                    <a:pt x="10477" y="12194"/>
                  </a:lnTo>
                  <a:cubicBezTo>
                    <a:pt x="10236" y="12322"/>
                    <a:pt x="9995" y="12418"/>
                    <a:pt x="9755" y="12514"/>
                  </a:cubicBezTo>
                  <a:lnTo>
                    <a:pt x="9658" y="12547"/>
                  </a:lnTo>
                  <a:cubicBezTo>
                    <a:pt x="9546" y="12595"/>
                    <a:pt x="9450" y="12627"/>
                    <a:pt x="9337" y="12659"/>
                  </a:cubicBezTo>
                  <a:cubicBezTo>
                    <a:pt x="9722" y="12242"/>
                    <a:pt x="10027" y="11776"/>
                    <a:pt x="10252" y="11263"/>
                  </a:cubicBezTo>
                  <a:close/>
                  <a:moveTo>
                    <a:pt x="7300" y="10669"/>
                  </a:moveTo>
                  <a:lnTo>
                    <a:pt x="7300" y="12867"/>
                  </a:lnTo>
                  <a:cubicBezTo>
                    <a:pt x="6610" y="12723"/>
                    <a:pt x="5984" y="12033"/>
                    <a:pt x="5519" y="11022"/>
                  </a:cubicBezTo>
                  <a:cubicBezTo>
                    <a:pt x="6081" y="10830"/>
                    <a:pt x="6690" y="10702"/>
                    <a:pt x="7300" y="10669"/>
                  </a:cubicBezTo>
                  <a:close/>
                  <a:moveTo>
                    <a:pt x="7894" y="10669"/>
                  </a:moveTo>
                  <a:cubicBezTo>
                    <a:pt x="8503" y="10702"/>
                    <a:pt x="9113" y="10814"/>
                    <a:pt x="9674" y="11022"/>
                  </a:cubicBezTo>
                  <a:cubicBezTo>
                    <a:pt x="9209" y="12033"/>
                    <a:pt x="8583" y="12723"/>
                    <a:pt x="7894" y="12867"/>
                  </a:cubicBezTo>
                  <a:lnTo>
                    <a:pt x="7894" y="10669"/>
                  </a:lnTo>
                  <a:close/>
                  <a:moveTo>
                    <a:pt x="7204" y="1"/>
                  </a:moveTo>
                  <a:lnTo>
                    <a:pt x="6931" y="17"/>
                  </a:lnTo>
                  <a:lnTo>
                    <a:pt x="6883" y="17"/>
                  </a:lnTo>
                  <a:lnTo>
                    <a:pt x="6578" y="49"/>
                  </a:lnTo>
                  <a:cubicBezTo>
                    <a:pt x="5407" y="225"/>
                    <a:pt x="4300" y="707"/>
                    <a:pt x="3385" y="1461"/>
                  </a:cubicBezTo>
                  <a:lnTo>
                    <a:pt x="3369" y="1477"/>
                  </a:lnTo>
                  <a:cubicBezTo>
                    <a:pt x="0" y="4172"/>
                    <a:pt x="0" y="9290"/>
                    <a:pt x="3369" y="12001"/>
                  </a:cubicBezTo>
                  <a:lnTo>
                    <a:pt x="3385" y="12017"/>
                  </a:lnTo>
                  <a:cubicBezTo>
                    <a:pt x="4300" y="12755"/>
                    <a:pt x="5407" y="13252"/>
                    <a:pt x="6578" y="13429"/>
                  </a:cubicBezTo>
                  <a:cubicBezTo>
                    <a:pt x="6674" y="13445"/>
                    <a:pt x="6770" y="13445"/>
                    <a:pt x="6883" y="13461"/>
                  </a:cubicBezTo>
                  <a:lnTo>
                    <a:pt x="6931" y="13461"/>
                  </a:lnTo>
                  <a:lnTo>
                    <a:pt x="7204" y="13477"/>
                  </a:lnTo>
                  <a:lnTo>
                    <a:pt x="8006" y="13477"/>
                  </a:lnTo>
                  <a:lnTo>
                    <a:pt x="8263" y="13461"/>
                  </a:lnTo>
                  <a:lnTo>
                    <a:pt x="8327" y="13461"/>
                  </a:lnTo>
                  <a:cubicBezTo>
                    <a:pt x="8423" y="13445"/>
                    <a:pt x="8519" y="13445"/>
                    <a:pt x="8632" y="13429"/>
                  </a:cubicBezTo>
                  <a:cubicBezTo>
                    <a:pt x="9803" y="13236"/>
                    <a:pt x="10910" y="12755"/>
                    <a:pt x="11840" y="12017"/>
                  </a:cubicBezTo>
                  <a:lnTo>
                    <a:pt x="11856" y="12001"/>
                  </a:lnTo>
                  <a:cubicBezTo>
                    <a:pt x="15209" y="9290"/>
                    <a:pt x="15209" y="4172"/>
                    <a:pt x="11856" y="1477"/>
                  </a:cubicBezTo>
                  <a:lnTo>
                    <a:pt x="11840" y="1477"/>
                  </a:lnTo>
                  <a:lnTo>
                    <a:pt x="11824" y="1461"/>
                  </a:lnTo>
                  <a:cubicBezTo>
                    <a:pt x="10910" y="707"/>
                    <a:pt x="9803" y="225"/>
                    <a:pt x="8632" y="49"/>
                  </a:cubicBezTo>
                  <a:lnTo>
                    <a:pt x="8327" y="17"/>
                  </a:lnTo>
                  <a:lnTo>
                    <a:pt x="8263" y="17"/>
                  </a:lnTo>
                  <a:lnTo>
                    <a:pt x="8006" y="1"/>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8" name="Google Shape;558;p22"/>
          <p:cNvSpPr txBox="1"/>
          <p:nvPr>
            <p:ph idx="1" type="subTitle"/>
          </p:nvPr>
        </p:nvSpPr>
        <p:spPr>
          <a:xfrm>
            <a:off x="990775" y="3873900"/>
            <a:ext cx="2363100" cy="59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59" name="Google Shape;559;p22"/>
          <p:cNvSpPr txBox="1"/>
          <p:nvPr>
            <p:ph idx="2" type="title"/>
          </p:nvPr>
        </p:nvSpPr>
        <p:spPr>
          <a:xfrm>
            <a:off x="3651315" y="3336575"/>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i="0" sz="1600">
                <a:solidFill>
                  <a:schemeClr val="accent2"/>
                </a:solidFill>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560" name="Google Shape;560;p22"/>
          <p:cNvSpPr txBox="1"/>
          <p:nvPr>
            <p:ph idx="3" type="subTitle"/>
          </p:nvPr>
        </p:nvSpPr>
        <p:spPr>
          <a:xfrm>
            <a:off x="3378901" y="3873900"/>
            <a:ext cx="2386200" cy="59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61" name="Google Shape;561;p22"/>
          <p:cNvSpPr txBox="1"/>
          <p:nvPr>
            <p:ph idx="4" type="title"/>
          </p:nvPr>
        </p:nvSpPr>
        <p:spPr>
          <a:xfrm>
            <a:off x="6051952" y="3336575"/>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i="0" sz="1600">
                <a:solidFill>
                  <a:schemeClr val="accent2"/>
                </a:solidFill>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562" name="Google Shape;562;p22"/>
          <p:cNvSpPr txBox="1"/>
          <p:nvPr>
            <p:ph idx="5" type="subTitle"/>
          </p:nvPr>
        </p:nvSpPr>
        <p:spPr>
          <a:xfrm>
            <a:off x="5811588" y="3873900"/>
            <a:ext cx="2386200" cy="59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63" name="Google Shape;563;p22"/>
          <p:cNvSpPr txBox="1"/>
          <p:nvPr>
            <p:ph idx="6" type="title"/>
          </p:nvPr>
        </p:nvSpPr>
        <p:spPr>
          <a:xfrm>
            <a:off x="705000" y="498500"/>
            <a:ext cx="7734000" cy="4233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2200"/>
              <a:buNone/>
              <a:defRPr b="1" i="0" sz="2400">
                <a:solidFill>
                  <a:srgbClr val="FFFFFF"/>
                </a:solidFill>
                <a:latin typeface="Poppins"/>
                <a:ea typeface="Poppins"/>
                <a:cs typeface="Poppins"/>
                <a:sym typeface="Poppins"/>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64" name="Google Shape;564;p22"/>
          <p:cNvSpPr txBox="1"/>
          <p:nvPr>
            <p:ph idx="7" type="title"/>
          </p:nvPr>
        </p:nvSpPr>
        <p:spPr>
          <a:xfrm>
            <a:off x="2201250" y="980400"/>
            <a:ext cx="4741500" cy="423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600"/>
              <a:buNone/>
              <a:defRPr sz="1600">
                <a:solidFill>
                  <a:schemeClr val="lt1"/>
                </a:solidFill>
                <a:latin typeface="Poppins"/>
                <a:ea typeface="Poppins"/>
                <a:cs typeface="Poppins"/>
                <a:sym typeface="Poppins"/>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bg>
      <p:bgPr>
        <a:solidFill>
          <a:srgbClr val="FF8D00"/>
        </a:solidFill>
      </p:bgPr>
    </p:bg>
    <p:spTree>
      <p:nvGrpSpPr>
        <p:cNvPr id="565" name="Shape 565"/>
        <p:cNvGrpSpPr/>
        <p:nvPr/>
      </p:nvGrpSpPr>
      <p:grpSpPr>
        <a:xfrm>
          <a:off x="0" y="0"/>
          <a:ext cx="0" cy="0"/>
          <a:chOff x="0" y="0"/>
          <a:chExt cx="0" cy="0"/>
        </a:xfrm>
      </p:grpSpPr>
      <p:sp>
        <p:nvSpPr>
          <p:cNvPr id="566" name="Google Shape;566;p23"/>
          <p:cNvSpPr/>
          <p:nvPr/>
        </p:nvSpPr>
        <p:spPr>
          <a:xfrm flipH="1" rot="10800000">
            <a:off x="2370450" y="-99309"/>
            <a:ext cx="6820854" cy="5342109"/>
          </a:xfrm>
          <a:custGeom>
            <a:rect b="b" l="l" r="r" t="t"/>
            <a:pathLst>
              <a:path extrusionOk="0" h="209803" w="244892">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3"/>
          <p:cNvSpPr txBox="1"/>
          <p:nvPr>
            <p:ph type="title"/>
          </p:nvPr>
        </p:nvSpPr>
        <p:spPr>
          <a:xfrm>
            <a:off x="5000325" y="2032725"/>
            <a:ext cx="3513600" cy="84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FF8D00"/>
              </a:buClr>
              <a:buSzPts val="2200"/>
              <a:buNone/>
              <a:defRPr sz="2400">
                <a:solidFill>
                  <a:srgbClr val="FF8D00"/>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568" name="Google Shape;568;p23"/>
          <p:cNvSpPr txBox="1"/>
          <p:nvPr>
            <p:ph idx="1" type="subTitle"/>
          </p:nvPr>
        </p:nvSpPr>
        <p:spPr>
          <a:xfrm>
            <a:off x="5315547" y="3168025"/>
            <a:ext cx="3198600" cy="9924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800"/>
              <a:buNone/>
              <a:defRPr sz="16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grpSp>
        <p:nvGrpSpPr>
          <p:cNvPr id="569" name="Google Shape;569;p23"/>
          <p:cNvGrpSpPr/>
          <p:nvPr/>
        </p:nvGrpSpPr>
        <p:grpSpPr>
          <a:xfrm>
            <a:off x="-57687" y="-96"/>
            <a:ext cx="9201623" cy="5143690"/>
            <a:chOff x="234900" y="858250"/>
            <a:chExt cx="7138575" cy="3990450"/>
          </a:xfrm>
        </p:grpSpPr>
        <p:sp>
          <p:nvSpPr>
            <p:cNvPr id="570" name="Google Shape;570;p23"/>
            <p:cNvSpPr/>
            <p:nvPr/>
          </p:nvSpPr>
          <p:spPr>
            <a:xfrm>
              <a:off x="5679650" y="3937000"/>
              <a:ext cx="336950" cy="205775"/>
            </a:xfrm>
            <a:custGeom>
              <a:rect b="b" l="l" r="r" t="t"/>
              <a:pathLst>
                <a:path extrusionOk="0" h="8231" w="13478">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3"/>
            <p:cNvSpPr/>
            <p:nvPr/>
          </p:nvSpPr>
          <p:spPr>
            <a:xfrm>
              <a:off x="4757950" y="956925"/>
              <a:ext cx="238675" cy="146425"/>
            </a:xfrm>
            <a:custGeom>
              <a:rect b="b" l="l" r="r" t="t"/>
              <a:pathLst>
                <a:path extrusionOk="0" h="5857" w="9547">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3"/>
            <p:cNvSpPr/>
            <p:nvPr/>
          </p:nvSpPr>
          <p:spPr>
            <a:xfrm>
              <a:off x="5995700" y="858675"/>
              <a:ext cx="141225" cy="69800"/>
            </a:xfrm>
            <a:custGeom>
              <a:rect b="b" l="l" r="r" t="t"/>
              <a:pathLst>
                <a:path extrusionOk="0" h="2792" w="5649">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3"/>
            <p:cNvSpPr/>
            <p:nvPr/>
          </p:nvSpPr>
          <p:spPr>
            <a:xfrm>
              <a:off x="5921100" y="954925"/>
              <a:ext cx="291225" cy="150425"/>
            </a:xfrm>
            <a:custGeom>
              <a:rect b="b" l="l" r="r" t="t"/>
              <a:pathLst>
                <a:path extrusionOk="0" h="6017" w="11649">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3"/>
            <p:cNvSpPr/>
            <p:nvPr/>
          </p:nvSpPr>
          <p:spPr>
            <a:xfrm>
              <a:off x="6759775" y="3789800"/>
              <a:ext cx="304850" cy="304850"/>
            </a:xfrm>
            <a:custGeom>
              <a:rect b="b" l="l" r="r" t="t"/>
              <a:pathLst>
                <a:path extrusionOk="0" h="12194" w="12194">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3"/>
            <p:cNvSpPr/>
            <p:nvPr/>
          </p:nvSpPr>
          <p:spPr>
            <a:xfrm>
              <a:off x="2397150" y="4106650"/>
              <a:ext cx="304850" cy="304850"/>
            </a:xfrm>
            <a:custGeom>
              <a:rect b="b" l="l" r="r" t="t"/>
              <a:pathLst>
                <a:path extrusionOk="0" h="12194" w="12194">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3"/>
            <p:cNvSpPr/>
            <p:nvPr/>
          </p:nvSpPr>
          <p:spPr>
            <a:xfrm>
              <a:off x="6681975" y="4150775"/>
              <a:ext cx="108300" cy="108325"/>
            </a:xfrm>
            <a:custGeom>
              <a:rect b="b" l="l" r="r" t="t"/>
              <a:pathLst>
                <a:path extrusionOk="0" h="4333" w="4332">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3"/>
            <p:cNvSpPr/>
            <p:nvPr/>
          </p:nvSpPr>
          <p:spPr>
            <a:xfrm>
              <a:off x="6136100" y="4101450"/>
              <a:ext cx="108300" cy="108300"/>
            </a:xfrm>
            <a:custGeom>
              <a:rect b="b" l="l" r="r" t="t"/>
              <a:pathLst>
                <a:path extrusionOk="0" h="4332" w="4332">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3"/>
            <p:cNvSpPr/>
            <p:nvPr/>
          </p:nvSpPr>
          <p:spPr>
            <a:xfrm>
              <a:off x="7235075" y="1201200"/>
              <a:ext cx="69400" cy="158850"/>
            </a:xfrm>
            <a:custGeom>
              <a:rect b="b" l="l" r="r" t="t"/>
              <a:pathLst>
                <a:path extrusionOk="0" h="6354" w="2776">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3"/>
            <p:cNvSpPr/>
            <p:nvPr/>
          </p:nvSpPr>
          <p:spPr>
            <a:xfrm>
              <a:off x="7334925" y="1151450"/>
              <a:ext cx="38150" cy="208600"/>
            </a:xfrm>
            <a:custGeom>
              <a:rect b="b" l="l" r="r" t="t"/>
              <a:pathLst>
                <a:path extrusionOk="0" h="8344" w="1526">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3"/>
            <p:cNvSpPr/>
            <p:nvPr/>
          </p:nvSpPr>
          <p:spPr>
            <a:xfrm>
              <a:off x="7235075" y="1022700"/>
              <a:ext cx="138400" cy="39750"/>
            </a:xfrm>
            <a:custGeom>
              <a:rect b="b" l="l" r="r" t="t"/>
              <a:pathLst>
                <a:path extrusionOk="0" h="1590" w="5536">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3"/>
            <p:cNvSpPr/>
            <p:nvPr/>
          </p:nvSpPr>
          <p:spPr>
            <a:xfrm>
              <a:off x="7132375" y="4206925"/>
              <a:ext cx="104325" cy="104300"/>
            </a:xfrm>
            <a:custGeom>
              <a:rect b="b" l="l" r="r" t="t"/>
              <a:pathLst>
                <a:path extrusionOk="0" h="4172" w="4173">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3"/>
            <p:cNvSpPr/>
            <p:nvPr/>
          </p:nvSpPr>
          <p:spPr>
            <a:xfrm>
              <a:off x="7078250" y="4327250"/>
              <a:ext cx="212600" cy="111125"/>
            </a:xfrm>
            <a:custGeom>
              <a:rect b="b" l="l" r="r" t="t"/>
              <a:pathLst>
                <a:path extrusionOk="0" h="4445" w="8504">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3"/>
            <p:cNvSpPr/>
            <p:nvPr/>
          </p:nvSpPr>
          <p:spPr>
            <a:xfrm>
              <a:off x="6929850" y="4494500"/>
              <a:ext cx="104300" cy="104325"/>
            </a:xfrm>
            <a:custGeom>
              <a:rect b="b" l="l" r="r" t="t"/>
              <a:pathLst>
                <a:path extrusionOk="0" h="4173" w="4172">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3"/>
            <p:cNvSpPr/>
            <p:nvPr/>
          </p:nvSpPr>
          <p:spPr>
            <a:xfrm>
              <a:off x="6876100" y="4615225"/>
              <a:ext cx="212600" cy="111525"/>
            </a:xfrm>
            <a:custGeom>
              <a:rect b="b" l="l" r="r" t="t"/>
              <a:pathLst>
                <a:path extrusionOk="0" h="4461" w="8504">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3"/>
            <p:cNvSpPr/>
            <p:nvPr/>
          </p:nvSpPr>
          <p:spPr>
            <a:xfrm>
              <a:off x="7334925" y="4496525"/>
              <a:ext cx="38150" cy="100275"/>
            </a:xfrm>
            <a:custGeom>
              <a:rect b="b" l="l" r="r" t="t"/>
              <a:pathLst>
                <a:path extrusionOk="0" h="4011" w="1526">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3"/>
            <p:cNvSpPr/>
            <p:nvPr/>
          </p:nvSpPr>
          <p:spPr>
            <a:xfrm>
              <a:off x="7280800" y="4616450"/>
              <a:ext cx="92275" cy="110300"/>
            </a:xfrm>
            <a:custGeom>
              <a:rect b="b" l="l" r="r" t="t"/>
              <a:pathLst>
                <a:path extrusionOk="0" h="4412" w="3691">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3"/>
            <p:cNvSpPr/>
            <p:nvPr/>
          </p:nvSpPr>
          <p:spPr>
            <a:xfrm>
              <a:off x="7117150" y="4487700"/>
              <a:ext cx="137600" cy="159950"/>
            </a:xfrm>
            <a:custGeom>
              <a:rect b="b" l="l" r="r" t="t"/>
              <a:pathLst>
                <a:path extrusionOk="0" h="6398" w="5504">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3"/>
            <p:cNvSpPr/>
            <p:nvPr/>
          </p:nvSpPr>
          <p:spPr>
            <a:xfrm>
              <a:off x="6786250" y="1330350"/>
              <a:ext cx="130375" cy="130375"/>
            </a:xfrm>
            <a:custGeom>
              <a:rect b="b" l="l" r="r" t="t"/>
              <a:pathLst>
                <a:path extrusionOk="0" h="5215" w="5215">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3"/>
            <p:cNvSpPr/>
            <p:nvPr/>
          </p:nvSpPr>
          <p:spPr>
            <a:xfrm>
              <a:off x="5431775" y="1239700"/>
              <a:ext cx="130375" cy="130375"/>
            </a:xfrm>
            <a:custGeom>
              <a:rect b="b" l="l" r="r" t="t"/>
              <a:pathLst>
                <a:path extrusionOk="0" h="5215" w="5215">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3"/>
            <p:cNvSpPr/>
            <p:nvPr/>
          </p:nvSpPr>
          <p:spPr>
            <a:xfrm>
              <a:off x="7327725" y="1735025"/>
              <a:ext cx="45350" cy="45350"/>
            </a:xfrm>
            <a:custGeom>
              <a:rect b="b" l="l" r="r" t="t"/>
              <a:pathLst>
                <a:path extrusionOk="0" h="1814" w="1814">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3"/>
            <p:cNvSpPr/>
            <p:nvPr/>
          </p:nvSpPr>
          <p:spPr>
            <a:xfrm>
              <a:off x="6874075" y="1956825"/>
              <a:ext cx="130400" cy="130400"/>
            </a:xfrm>
            <a:custGeom>
              <a:rect b="b" l="l" r="r" t="t"/>
              <a:pathLst>
                <a:path extrusionOk="0" h="5216" w="5216">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3"/>
            <p:cNvSpPr/>
            <p:nvPr/>
          </p:nvSpPr>
          <p:spPr>
            <a:xfrm>
              <a:off x="5211575" y="1714175"/>
              <a:ext cx="130375" cy="130375"/>
            </a:xfrm>
            <a:custGeom>
              <a:rect b="b" l="l" r="r" t="t"/>
              <a:pathLst>
                <a:path extrusionOk="0" h="5215" w="5215">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3"/>
            <p:cNvSpPr/>
            <p:nvPr/>
          </p:nvSpPr>
          <p:spPr>
            <a:xfrm>
              <a:off x="6526350" y="1773550"/>
              <a:ext cx="108325" cy="108300"/>
            </a:xfrm>
            <a:custGeom>
              <a:rect b="b" l="l" r="r" t="t"/>
              <a:pathLst>
                <a:path extrusionOk="0" h="4332" w="4333">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3"/>
            <p:cNvSpPr/>
            <p:nvPr/>
          </p:nvSpPr>
          <p:spPr>
            <a:xfrm>
              <a:off x="3948150" y="1822475"/>
              <a:ext cx="108325" cy="108325"/>
            </a:xfrm>
            <a:custGeom>
              <a:rect b="b" l="l" r="r" t="t"/>
              <a:pathLst>
                <a:path extrusionOk="0" h="4333" w="4333">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3"/>
            <p:cNvSpPr/>
            <p:nvPr/>
          </p:nvSpPr>
          <p:spPr>
            <a:xfrm>
              <a:off x="4819725" y="1314300"/>
              <a:ext cx="318875" cy="318875"/>
            </a:xfrm>
            <a:custGeom>
              <a:rect b="b" l="l" r="r" t="t"/>
              <a:pathLst>
                <a:path extrusionOk="0" h="12755" w="12755">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3"/>
            <p:cNvSpPr/>
            <p:nvPr/>
          </p:nvSpPr>
          <p:spPr>
            <a:xfrm>
              <a:off x="6160550" y="4627275"/>
              <a:ext cx="108325" cy="108300"/>
            </a:xfrm>
            <a:custGeom>
              <a:rect b="b" l="l" r="r" t="t"/>
              <a:pathLst>
                <a:path extrusionOk="0" h="4332" w="4333">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3"/>
            <p:cNvSpPr/>
            <p:nvPr/>
          </p:nvSpPr>
          <p:spPr>
            <a:xfrm>
              <a:off x="4585500" y="1203600"/>
              <a:ext cx="153225" cy="153625"/>
            </a:xfrm>
            <a:custGeom>
              <a:rect b="b" l="l" r="r" t="t"/>
              <a:pathLst>
                <a:path extrusionOk="0" h="6145" w="6129">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3"/>
            <p:cNvSpPr/>
            <p:nvPr/>
          </p:nvSpPr>
          <p:spPr>
            <a:xfrm>
              <a:off x="5059575" y="1067225"/>
              <a:ext cx="58175" cy="58175"/>
            </a:xfrm>
            <a:custGeom>
              <a:rect b="b" l="l" r="r" t="t"/>
              <a:pathLst>
                <a:path extrusionOk="0" h="2327" w="2327">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3"/>
            <p:cNvSpPr/>
            <p:nvPr/>
          </p:nvSpPr>
          <p:spPr>
            <a:xfrm>
              <a:off x="7030100" y="1106925"/>
              <a:ext cx="58200" cy="58200"/>
            </a:xfrm>
            <a:custGeom>
              <a:rect b="b" l="l" r="r" t="t"/>
              <a:pathLst>
                <a:path extrusionOk="0" h="2328" w="2328">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3"/>
            <p:cNvSpPr/>
            <p:nvPr/>
          </p:nvSpPr>
          <p:spPr>
            <a:xfrm>
              <a:off x="6533575" y="4346100"/>
              <a:ext cx="58175" cy="58200"/>
            </a:xfrm>
            <a:custGeom>
              <a:rect b="b" l="l" r="r" t="t"/>
              <a:pathLst>
                <a:path extrusionOk="0" h="2328" w="2327">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3"/>
            <p:cNvSpPr/>
            <p:nvPr/>
          </p:nvSpPr>
          <p:spPr>
            <a:xfrm>
              <a:off x="4728675" y="858675"/>
              <a:ext cx="67400" cy="62175"/>
            </a:xfrm>
            <a:custGeom>
              <a:rect b="b" l="l" r="r" t="t"/>
              <a:pathLst>
                <a:path extrusionOk="0" h="2487" w="2696">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3"/>
            <p:cNvSpPr/>
            <p:nvPr/>
          </p:nvSpPr>
          <p:spPr>
            <a:xfrm>
              <a:off x="7054175" y="4085000"/>
              <a:ext cx="58175" cy="58175"/>
            </a:xfrm>
            <a:custGeom>
              <a:rect b="b" l="l" r="r" t="t"/>
              <a:pathLst>
                <a:path extrusionOk="0" h="2327" w="2327">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3"/>
            <p:cNvSpPr/>
            <p:nvPr/>
          </p:nvSpPr>
          <p:spPr>
            <a:xfrm>
              <a:off x="5917100" y="1359625"/>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3"/>
            <p:cNvSpPr/>
            <p:nvPr/>
          </p:nvSpPr>
          <p:spPr>
            <a:xfrm>
              <a:off x="5869375" y="1330350"/>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3"/>
            <p:cNvSpPr/>
            <p:nvPr/>
          </p:nvSpPr>
          <p:spPr>
            <a:xfrm>
              <a:off x="5838875" y="1299850"/>
              <a:ext cx="204575" cy="204575"/>
            </a:xfrm>
            <a:custGeom>
              <a:rect b="b" l="l" r="r" t="t"/>
              <a:pathLst>
                <a:path extrusionOk="0" h="8183" w="8183">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3"/>
            <p:cNvSpPr/>
            <p:nvPr/>
          </p:nvSpPr>
          <p:spPr>
            <a:xfrm>
              <a:off x="5684475" y="1244100"/>
              <a:ext cx="513400" cy="435200"/>
            </a:xfrm>
            <a:custGeom>
              <a:rect b="b" l="l" r="r" t="t"/>
              <a:pathLst>
                <a:path extrusionOk="0" h="17408" w="20536">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3"/>
            <p:cNvSpPr/>
            <p:nvPr/>
          </p:nvSpPr>
          <p:spPr>
            <a:xfrm>
              <a:off x="5923100" y="1558550"/>
              <a:ext cx="36125" cy="36125"/>
            </a:xfrm>
            <a:custGeom>
              <a:rect b="b" l="l" r="r" t="t"/>
              <a:pathLst>
                <a:path extrusionOk="0" h="1445" w="1445">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3"/>
            <p:cNvSpPr/>
            <p:nvPr/>
          </p:nvSpPr>
          <p:spPr>
            <a:xfrm>
              <a:off x="6714450" y="1541825"/>
              <a:ext cx="290825" cy="234950"/>
            </a:xfrm>
            <a:custGeom>
              <a:rect b="b" l="l" r="r" t="t"/>
              <a:pathLst>
                <a:path extrusionOk="0" h="9398" w="11633">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3"/>
            <p:cNvSpPr/>
            <p:nvPr/>
          </p:nvSpPr>
          <p:spPr>
            <a:xfrm>
              <a:off x="5331900" y="858250"/>
              <a:ext cx="321700" cy="283600"/>
            </a:xfrm>
            <a:custGeom>
              <a:rect b="b" l="l" r="r" t="t"/>
              <a:pathLst>
                <a:path extrusionOk="0" h="11344" w="12868">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3"/>
            <p:cNvSpPr/>
            <p:nvPr/>
          </p:nvSpPr>
          <p:spPr>
            <a:xfrm>
              <a:off x="5391275" y="889250"/>
              <a:ext cx="201775" cy="185625"/>
            </a:xfrm>
            <a:custGeom>
              <a:rect b="b" l="l" r="r" t="t"/>
              <a:pathLst>
                <a:path extrusionOk="0" h="7425" w="8071">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3"/>
            <p:cNvSpPr/>
            <p:nvPr/>
          </p:nvSpPr>
          <p:spPr>
            <a:xfrm>
              <a:off x="6556425" y="4536625"/>
              <a:ext cx="32125" cy="32100"/>
            </a:xfrm>
            <a:custGeom>
              <a:rect b="b" l="l" r="r" t="t"/>
              <a:pathLst>
                <a:path extrusionOk="0" h="1284" w="1285">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3"/>
            <p:cNvSpPr/>
            <p:nvPr/>
          </p:nvSpPr>
          <p:spPr>
            <a:xfrm>
              <a:off x="6416850" y="4560275"/>
              <a:ext cx="149625" cy="149250"/>
            </a:xfrm>
            <a:custGeom>
              <a:rect b="b" l="l" r="r" t="t"/>
              <a:pathLst>
                <a:path extrusionOk="0" h="5970" w="5985">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3"/>
            <p:cNvSpPr/>
            <p:nvPr/>
          </p:nvSpPr>
          <p:spPr>
            <a:xfrm>
              <a:off x="6344250" y="4494100"/>
              <a:ext cx="294425" cy="281200"/>
            </a:xfrm>
            <a:custGeom>
              <a:rect b="b" l="l" r="r" t="t"/>
              <a:pathLst>
                <a:path extrusionOk="0" h="11248" w="11777">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3"/>
            <p:cNvSpPr/>
            <p:nvPr/>
          </p:nvSpPr>
          <p:spPr>
            <a:xfrm>
              <a:off x="6371925" y="928450"/>
              <a:ext cx="415950" cy="383875"/>
            </a:xfrm>
            <a:custGeom>
              <a:rect b="b" l="l" r="r" t="t"/>
              <a:pathLst>
                <a:path extrusionOk="0" h="15355" w="16638">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3"/>
            <p:cNvSpPr/>
            <p:nvPr/>
          </p:nvSpPr>
          <p:spPr>
            <a:xfrm>
              <a:off x="6575275" y="1103325"/>
              <a:ext cx="142425" cy="10050"/>
            </a:xfrm>
            <a:custGeom>
              <a:rect b="b" l="l" r="r" t="t"/>
              <a:pathLst>
                <a:path extrusionOk="0" h="402" w="5697">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3"/>
            <p:cNvSpPr/>
            <p:nvPr/>
          </p:nvSpPr>
          <p:spPr>
            <a:xfrm>
              <a:off x="6575275" y="1064825"/>
              <a:ext cx="142425" cy="10050"/>
            </a:xfrm>
            <a:custGeom>
              <a:rect b="b" l="l" r="r" t="t"/>
              <a:pathLst>
                <a:path extrusionOk="0" h="402" w="5697">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3"/>
            <p:cNvSpPr/>
            <p:nvPr/>
          </p:nvSpPr>
          <p:spPr>
            <a:xfrm>
              <a:off x="6575275" y="1025525"/>
              <a:ext cx="142425" cy="10050"/>
            </a:xfrm>
            <a:custGeom>
              <a:rect b="b" l="l" r="r" t="t"/>
              <a:pathLst>
                <a:path extrusionOk="0" h="402" w="5697">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3"/>
            <p:cNvSpPr/>
            <p:nvPr/>
          </p:nvSpPr>
          <p:spPr>
            <a:xfrm>
              <a:off x="6452150" y="1187150"/>
              <a:ext cx="13250" cy="12850"/>
            </a:xfrm>
            <a:custGeom>
              <a:rect b="b" l="l" r="r" t="t"/>
              <a:pathLst>
                <a:path extrusionOk="0" h="514" w="53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3"/>
            <p:cNvSpPr/>
            <p:nvPr/>
          </p:nvSpPr>
          <p:spPr>
            <a:xfrm>
              <a:off x="6483425" y="1187150"/>
              <a:ext cx="13275" cy="12850"/>
            </a:xfrm>
            <a:custGeom>
              <a:rect b="b" l="l" r="r" t="t"/>
              <a:pathLst>
                <a:path extrusionOk="0" h="514" w="531">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3"/>
            <p:cNvSpPr/>
            <p:nvPr/>
          </p:nvSpPr>
          <p:spPr>
            <a:xfrm>
              <a:off x="2792225" y="4289950"/>
              <a:ext cx="238675" cy="146825"/>
            </a:xfrm>
            <a:custGeom>
              <a:rect b="b" l="l" r="r" t="t"/>
              <a:pathLst>
                <a:path extrusionOk="0" h="5873" w="9547">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3"/>
            <p:cNvSpPr/>
            <p:nvPr/>
          </p:nvSpPr>
          <p:spPr>
            <a:xfrm>
              <a:off x="4029975" y="4119900"/>
              <a:ext cx="141225" cy="141600"/>
            </a:xfrm>
            <a:custGeom>
              <a:rect b="b" l="l" r="r" t="t"/>
              <a:pathLst>
                <a:path extrusionOk="0" h="5664" w="5649">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3"/>
            <p:cNvSpPr/>
            <p:nvPr/>
          </p:nvSpPr>
          <p:spPr>
            <a:xfrm>
              <a:off x="3955375" y="4287950"/>
              <a:ext cx="291225" cy="150425"/>
            </a:xfrm>
            <a:custGeom>
              <a:rect b="b" l="l" r="r" t="t"/>
              <a:pathLst>
                <a:path extrusionOk="0" h="6017" w="11649">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3"/>
            <p:cNvSpPr/>
            <p:nvPr/>
          </p:nvSpPr>
          <p:spPr>
            <a:xfrm>
              <a:off x="5269350" y="4533825"/>
              <a:ext cx="69000" cy="158850"/>
            </a:xfrm>
            <a:custGeom>
              <a:rect b="b" l="l" r="r" t="t"/>
              <a:pathLst>
                <a:path extrusionOk="0" h="6354" w="276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3"/>
            <p:cNvSpPr/>
            <p:nvPr/>
          </p:nvSpPr>
          <p:spPr>
            <a:xfrm>
              <a:off x="5369600" y="4484075"/>
              <a:ext cx="69025" cy="208600"/>
            </a:xfrm>
            <a:custGeom>
              <a:rect b="b" l="l" r="r" t="t"/>
              <a:pathLst>
                <a:path extrusionOk="0" h="8344" w="2761">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3"/>
            <p:cNvSpPr/>
            <p:nvPr/>
          </p:nvSpPr>
          <p:spPr>
            <a:xfrm>
              <a:off x="5469475" y="4434350"/>
              <a:ext cx="69025" cy="258325"/>
            </a:xfrm>
            <a:custGeom>
              <a:rect b="b" l="l" r="r" t="t"/>
              <a:pathLst>
                <a:path extrusionOk="0" h="10333" w="2761">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3"/>
            <p:cNvSpPr/>
            <p:nvPr/>
          </p:nvSpPr>
          <p:spPr>
            <a:xfrm>
              <a:off x="5568950" y="4384600"/>
              <a:ext cx="69425" cy="308075"/>
            </a:xfrm>
            <a:custGeom>
              <a:rect b="b" l="l" r="r" t="t"/>
              <a:pathLst>
                <a:path extrusionOk="0" h="12323" w="2777">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3"/>
            <p:cNvSpPr/>
            <p:nvPr/>
          </p:nvSpPr>
          <p:spPr>
            <a:xfrm>
              <a:off x="5269350" y="4218550"/>
              <a:ext cx="369025" cy="176100"/>
            </a:xfrm>
            <a:custGeom>
              <a:rect b="b" l="l" r="r" t="t"/>
              <a:pathLst>
                <a:path extrusionOk="0" h="7044" w="14761">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3"/>
            <p:cNvSpPr/>
            <p:nvPr/>
          </p:nvSpPr>
          <p:spPr>
            <a:xfrm>
              <a:off x="5469875" y="4801850"/>
              <a:ext cx="101100" cy="46850"/>
            </a:xfrm>
            <a:custGeom>
              <a:rect b="b" l="l" r="r" t="t"/>
              <a:pathLst>
                <a:path extrusionOk="0" h="1874" w="4044">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3"/>
            <p:cNvSpPr/>
            <p:nvPr/>
          </p:nvSpPr>
          <p:spPr>
            <a:xfrm>
              <a:off x="4820925" y="4663375"/>
              <a:ext cx="130375" cy="130375"/>
            </a:xfrm>
            <a:custGeom>
              <a:rect b="b" l="l" r="r" t="t"/>
              <a:pathLst>
                <a:path extrusionOk="0" h="5215" w="5215">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3"/>
            <p:cNvSpPr/>
            <p:nvPr/>
          </p:nvSpPr>
          <p:spPr>
            <a:xfrm>
              <a:off x="3466850" y="4572325"/>
              <a:ext cx="130375" cy="130375"/>
            </a:xfrm>
            <a:custGeom>
              <a:rect b="b" l="l" r="r" t="t"/>
              <a:pathLst>
                <a:path extrusionOk="0" h="5215" w="5215">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3"/>
            <p:cNvSpPr/>
            <p:nvPr/>
          </p:nvSpPr>
          <p:spPr>
            <a:xfrm>
              <a:off x="2853600" y="4647325"/>
              <a:ext cx="318875" cy="200575"/>
            </a:xfrm>
            <a:custGeom>
              <a:rect b="b" l="l" r="r" t="t"/>
              <a:pathLst>
                <a:path extrusionOk="0" h="8023" w="12755">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3"/>
            <p:cNvSpPr/>
            <p:nvPr/>
          </p:nvSpPr>
          <p:spPr>
            <a:xfrm>
              <a:off x="3093850" y="4399850"/>
              <a:ext cx="58175" cy="58175"/>
            </a:xfrm>
            <a:custGeom>
              <a:rect b="b" l="l" r="r" t="t"/>
              <a:pathLst>
                <a:path extrusionOk="0" h="2327" w="2327">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3"/>
            <p:cNvSpPr/>
            <p:nvPr/>
          </p:nvSpPr>
          <p:spPr>
            <a:xfrm>
              <a:off x="5064775" y="4439550"/>
              <a:ext cx="58200" cy="58200"/>
            </a:xfrm>
            <a:custGeom>
              <a:rect b="b" l="l" r="r" t="t"/>
              <a:pathLst>
                <a:path extrusionOk="0" h="2328" w="2328">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3"/>
            <p:cNvSpPr/>
            <p:nvPr/>
          </p:nvSpPr>
          <p:spPr>
            <a:xfrm>
              <a:off x="3951375" y="4692650"/>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3"/>
            <p:cNvSpPr/>
            <p:nvPr/>
          </p:nvSpPr>
          <p:spPr>
            <a:xfrm>
              <a:off x="3904050" y="4663375"/>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3"/>
            <p:cNvSpPr/>
            <p:nvPr/>
          </p:nvSpPr>
          <p:spPr>
            <a:xfrm>
              <a:off x="3873550" y="4632475"/>
              <a:ext cx="204600" cy="204575"/>
            </a:xfrm>
            <a:custGeom>
              <a:rect b="b" l="l" r="r" t="t"/>
              <a:pathLst>
                <a:path extrusionOk="0" h="8183" w="8184">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3"/>
            <p:cNvSpPr/>
            <p:nvPr/>
          </p:nvSpPr>
          <p:spPr>
            <a:xfrm>
              <a:off x="3719150" y="4577125"/>
              <a:ext cx="513400" cy="270775"/>
            </a:xfrm>
            <a:custGeom>
              <a:rect b="b" l="l" r="r" t="t"/>
              <a:pathLst>
                <a:path extrusionOk="0" h="10831" w="20536">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3"/>
            <p:cNvSpPr/>
            <p:nvPr/>
          </p:nvSpPr>
          <p:spPr>
            <a:xfrm>
              <a:off x="3366175" y="4153575"/>
              <a:ext cx="321700" cy="321300"/>
            </a:xfrm>
            <a:custGeom>
              <a:rect b="b" l="l" r="r" t="t"/>
              <a:pathLst>
                <a:path extrusionOk="0" h="12852" w="12868">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3"/>
            <p:cNvSpPr/>
            <p:nvPr/>
          </p:nvSpPr>
          <p:spPr>
            <a:xfrm>
              <a:off x="3425150" y="4221525"/>
              <a:ext cx="202575" cy="186375"/>
            </a:xfrm>
            <a:custGeom>
              <a:rect b="b" l="l" r="r" t="t"/>
              <a:pathLst>
                <a:path extrusionOk="0" h="7455" w="8103">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3"/>
            <p:cNvSpPr/>
            <p:nvPr/>
          </p:nvSpPr>
          <p:spPr>
            <a:xfrm>
              <a:off x="4405800" y="4261475"/>
              <a:ext cx="416350" cy="383875"/>
            </a:xfrm>
            <a:custGeom>
              <a:rect b="b" l="l" r="r" t="t"/>
              <a:pathLst>
                <a:path extrusionOk="0" h="15355" w="16654">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3"/>
            <p:cNvSpPr/>
            <p:nvPr/>
          </p:nvSpPr>
          <p:spPr>
            <a:xfrm>
              <a:off x="4609550" y="4436350"/>
              <a:ext cx="142425" cy="10050"/>
            </a:xfrm>
            <a:custGeom>
              <a:rect b="b" l="l" r="r" t="t"/>
              <a:pathLst>
                <a:path extrusionOk="0" h="402" w="5697">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3"/>
            <p:cNvSpPr/>
            <p:nvPr/>
          </p:nvSpPr>
          <p:spPr>
            <a:xfrm>
              <a:off x="4609550" y="4397450"/>
              <a:ext cx="142425" cy="10050"/>
            </a:xfrm>
            <a:custGeom>
              <a:rect b="b" l="l" r="r" t="t"/>
              <a:pathLst>
                <a:path extrusionOk="0" h="402" w="5697">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3"/>
            <p:cNvSpPr/>
            <p:nvPr/>
          </p:nvSpPr>
          <p:spPr>
            <a:xfrm>
              <a:off x="4609550" y="4358550"/>
              <a:ext cx="142425" cy="10050"/>
            </a:xfrm>
            <a:custGeom>
              <a:rect b="b" l="l" r="r" t="t"/>
              <a:pathLst>
                <a:path extrusionOk="0" h="402" w="5697">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3"/>
            <p:cNvSpPr/>
            <p:nvPr/>
          </p:nvSpPr>
          <p:spPr>
            <a:xfrm>
              <a:off x="4486825" y="4520175"/>
              <a:ext cx="12850" cy="12850"/>
            </a:xfrm>
            <a:custGeom>
              <a:rect b="b" l="l" r="r" t="t"/>
              <a:pathLst>
                <a:path extrusionOk="0" h="514" w="514">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3"/>
            <p:cNvSpPr/>
            <p:nvPr/>
          </p:nvSpPr>
          <p:spPr>
            <a:xfrm>
              <a:off x="4517700" y="4519775"/>
              <a:ext cx="13275" cy="12850"/>
            </a:xfrm>
            <a:custGeom>
              <a:rect b="b" l="l" r="r" t="t"/>
              <a:pathLst>
                <a:path extrusionOk="0" h="514" w="531">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3"/>
            <p:cNvSpPr/>
            <p:nvPr/>
          </p:nvSpPr>
          <p:spPr>
            <a:xfrm>
              <a:off x="234900" y="891950"/>
              <a:ext cx="112725" cy="145625"/>
            </a:xfrm>
            <a:custGeom>
              <a:rect b="b" l="l" r="r" t="t"/>
              <a:pathLst>
                <a:path extrusionOk="0" h="5825" w="4509">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3"/>
            <p:cNvSpPr/>
            <p:nvPr/>
          </p:nvSpPr>
          <p:spPr>
            <a:xfrm>
              <a:off x="1391625" y="858675"/>
              <a:ext cx="50975" cy="4425"/>
            </a:xfrm>
            <a:custGeom>
              <a:rect b="b" l="l" r="r" t="t"/>
              <a:pathLst>
                <a:path extrusionOk="0" h="177" w="2039">
                  <a:moveTo>
                    <a:pt x="1" y="0"/>
                  </a:moveTo>
                  <a:cubicBezTo>
                    <a:pt x="322" y="128"/>
                    <a:pt x="675" y="176"/>
                    <a:pt x="1012" y="176"/>
                  </a:cubicBezTo>
                  <a:cubicBezTo>
                    <a:pt x="1349" y="176"/>
                    <a:pt x="1718" y="128"/>
                    <a:pt x="203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3"/>
            <p:cNvSpPr/>
            <p:nvPr/>
          </p:nvSpPr>
          <p:spPr>
            <a:xfrm>
              <a:off x="1271300" y="889950"/>
              <a:ext cx="291625" cy="150425"/>
            </a:xfrm>
            <a:custGeom>
              <a:rect b="b" l="l" r="r" t="t"/>
              <a:pathLst>
                <a:path extrusionOk="0" h="6017" w="11665">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3"/>
            <p:cNvSpPr/>
            <p:nvPr/>
          </p:nvSpPr>
          <p:spPr>
            <a:xfrm>
              <a:off x="2136850" y="1265775"/>
              <a:ext cx="130375" cy="130375"/>
            </a:xfrm>
            <a:custGeom>
              <a:rect b="b" l="l" r="r" t="t"/>
              <a:pathLst>
                <a:path extrusionOk="0" h="5215" w="5215">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3"/>
            <p:cNvSpPr/>
            <p:nvPr/>
          </p:nvSpPr>
          <p:spPr>
            <a:xfrm>
              <a:off x="783200" y="1174725"/>
              <a:ext cx="130375" cy="130375"/>
            </a:xfrm>
            <a:custGeom>
              <a:rect b="b" l="l" r="r" t="t"/>
              <a:pathLst>
                <a:path extrusionOk="0" h="5215" w="5215">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3"/>
            <p:cNvSpPr/>
            <p:nvPr/>
          </p:nvSpPr>
          <p:spPr>
            <a:xfrm>
              <a:off x="2225100" y="1891450"/>
              <a:ext cx="130375" cy="130375"/>
            </a:xfrm>
            <a:custGeom>
              <a:rect b="b" l="l" r="r" t="t"/>
              <a:pathLst>
                <a:path extrusionOk="0" h="5215" w="5215">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3"/>
            <p:cNvSpPr/>
            <p:nvPr/>
          </p:nvSpPr>
          <p:spPr>
            <a:xfrm>
              <a:off x="562600" y="1648400"/>
              <a:ext cx="130375" cy="130375"/>
            </a:xfrm>
            <a:custGeom>
              <a:rect b="b" l="l" r="r" t="t"/>
              <a:pathLst>
                <a:path extrusionOk="0" h="5215" w="5215">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3"/>
            <p:cNvSpPr/>
            <p:nvPr/>
          </p:nvSpPr>
          <p:spPr>
            <a:xfrm>
              <a:off x="1876950" y="1708575"/>
              <a:ext cx="108325" cy="108300"/>
            </a:xfrm>
            <a:custGeom>
              <a:rect b="b" l="l" r="r" t="t"/>
              <a:pathLst>
                <a:path extrusionOk="0" h="4332" w="4333">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3"/>
            <p:cNvSpPr/>
            <p:nvPr/>
          </p:nvSpPr>
          <p:spPr>
            <a:xfrm>
              <a:off x="235300" y="1249325"/>
              <a:ext cx="253925" cy="318875"/>
            </a:xfrm>
            <a:custGeom>
              <a:rect b="b" l="l" r="r" t="t"/>
              <a:pathLst>
                <a:path extrusionOk="0" h="12755" w="10157">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3"/>
            <p:cNvSpPr/>
            <p:nvPr/>
          </p:nvSpPr>
          <p:spPr>
            <a:xfrm>
              <a:off x="410575" y="1001450"/>
              <a:ext cx="58175" cy="58175"/>
            </a:xfrm>
            <a:custGeom>
              <a:rect b="b" l="l" r="r" t="t"/>
              <a:pathLst>
                <a:path extrusionOk="0" h="2327" w="2327">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3"/>
            <p:cNvSpPr/>
            <p:nvPr/>
          </p:nvSpPr>
          <p:spPr>
            <a:xfrm>
              <a:off x="1268100" y="1294250"/>
              <a:ext cx="46550" cy="83450"/>
            </a:xfrm>
            <a:custGeom>
              <a:rect b="b" l="l" r="r" t="t"/>
              <a:pathLst>
                <a:path extrusionOk="0" h="3338" w="1862">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3"/>
            <p:cNvSpPr/>
            <p:nvPr/>
          </p:nvSpPr>
          <p:spPr>
            <a:xfrm>
              <a:off x="1220375" y="1265375"/>
              <a:ext cx="143200" cy="143200"/>
            </a:xfrm>
            <a:custGeom>
              <a:rect b="b" l="l" r="r" t="t"/>
              <a:pathLst>
                <a:path extrusionOk="0" h="5728" w="5728">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3"/>
            <p:cNvSpPr/>
            <p:nvPr/>
          </p:nvSpPr>
          <p:spPr>
            <a:xfrm>
              <a:off x="1189900" y="1234875"/>
              <a:ext cx="204575" cy="204575"/>
            </a:xfrm>
            <a:custGeom>
              <a:rect b="b" l="l" r="r" t="t"/>
              <a:pathLst>
                <a:path extrusionOk="0" h="8183" w="8183">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3"/>
            <p:cNvSpPr/>
            <p:nvPr/>
          </p:nvSpPr>
          <p:spPr>
            <a:xfrm>
              <a:off x="1034675" y="1179125"/>
              <a:ext cx="513400" cy="435200"/>
            </a:xfrm>
            <a:custGeom>
              <a:rect b="b" l="l" r="r" t="t"/>
              <a:pathLst>
                <a:path extrusionOk="0" h="17408" w="20536">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3"/>
            <p:cNvSpPr/>
            <p:nvPr/>
          </p:nvSpPr>
          <p:spPr>
            <a:xfrm>
              <a:off x="1274125" y="1493575"/>
              <a:ext cx="36125" cy="35725"/>
            </a:xfrm>
            <a:custGeom>
              <a:rect b="b" l="l" r="r" t="t"/>
              <a:pathLst>
                <a:path extrusionOk="0" h="1429" w="1445">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3"/>
            <p:cNvSpPr/>
            <p:nvPr/>
          </p:nvSpPr>
          <p:spPr>
            <a:xfrm>
              <a:off x="2066675" y="1476325"/>
              <a:ext cx="289200" cy="237475"/>
            </a:xfrm>
            <a:custGeom>
              <a:rect b="b" l="l" r="r" t="t"/>
              <a:pathLst>
                <a:path extrusionOk="0" h="9499" w="11568">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3"/>
            <p:cNvSpPr/>
            <p:nvPr/>
          </p:nvSpPr>
          <p:spPr>
            <a:xfrm>
              <a:off x="682925" y="858250"/>
              <a:ext cx="321700" cy="218625"/>
            </a:xfrm>
            <a:custGeom>
              <a:rect b="b" l="l" r="r" t="t"/>
              <a:pathLst>
                <a:path extrusionOk="0" h="8745" w="12868">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3"/>
            <p:cNvSpPr/>
            <p:nvPr/>
          </p:nvSpPr>
          <p:spPr>
            <a:xfrm>
              <a:off x="742675" y="858675"/>
              <a:ext cx="201375" cy="150425"/>
            </a:xfrm>
            <a:custGeom>
              <a:rect b="b" l="l" r="r" t="t"/>
              <a:pathLst>
                <a:path extrusionOk="0" h="6017" w="8055">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3"/>
            <p:cNvSpPr/>
            <p:nvPr/>
          </p:nvSpPr>
          <p:spPr>
            <a:xfrm>
              <a:off x="1722125" y="863075"/>
              <a:ext cx="416350" cy="384275"/>
            </a:xfrm>
            <a:custGeom>
              <a:rect b="b" l="l" r="r" t="t"/>
              <a:pathLst>
                <a:path extrusionOk="0" h="15371" w="16654">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3"/>
            <p:cNvSpPr/>
            <p:nvPr/>
          </p:nvSpPr>
          <p:spPr>
            <a:xfrm>
              <a:off x="1926275" y="1037950"/>
              <a:ext cx="142425" cy="10050"/>
            </a:xfrm>
            <a:custGeom>
              <a:rect b="b" l="l" r="r" t="t"/>
              <a:pathLst>
                <a:path extrusionOk="0" h="402" w="5697">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3"/>
            <p:cNvSpPr/>
            <p:nvPr/>
          </p:nvSpPr>
          <p:spPr>
            <a:xfrm>
              <a:off x="1926275" y="999450"/>
              <a:ext cx="142425" cy="10050"/>
            </a:xfrm>
            <a:custGeom>
              <a:rect b="b" l="l" r="r" t="t"/>
              <a:pathLst>
                <a:path extrusionOk="0" h="402" w="5697">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3"/>
            <p:cNvSpPr/>
            <p:nvPr/>
          </p:nvSpPr>
          <p:spPr>
            <a:xfrm>
              <a:off x="1926275" y="960550"/>
              <a:ext cx="142425" cy="10050"/>
            </a:xfrm>
            <a:custGeom>
              <a:rect b="b" l="l" r="r" t="t"/>
              <a:pathLst>
                <a:path extrusionOk="0" h="402" w="5697">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3"/>
            <p:cNvSpPr/>
            <p:nvPr/>
          </p:nvSpPr>
          <p:spPr>
            <a:xfrm>
              <a:off x="1802750" y="1121775"/>
              <a:ext cx="13250" cy="13250"/>
            </a:xfrm>
            <a:custGeom>
              <a:rect b="b" l="l" r="r" t="t"/>
              <a:pathLst>
                <a:path extrusionOk="0" h="530" w="53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3"/>
            <p:cNvSpPr/>
            <p:nvPr/>
          </p:nvSpPr>
          <p:spPr>
            <a:xfrm>
              <a:off x="1834425" y="1121775"/>
              <a:ext cx="13275" cy="13250"/>
            </a:xfrm>
            <a:custGeom>
              <a:rect b="b" l="l" r="r" t="t"/>
              <a:pathLst>
                <a:path extrusionOk="0" h="530" w="531">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3"/>
            <p:cNvSpPr/>
            <p:nvPr/>
          </p:nvSpPr>
          <p:spPr>
            <a:xfrm>
              <a:off x="5809600" y="4252250"/>
              <a:ext cx="320100" cy="316875"/>
            </a:xfrm>
            <a:custGeom>
              <a:rect b="b" l="l" r="r" t="t"/>
              <a:pathLst>
                <a:path extrusionOk="0" h="12675" w="12804">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3"/>
            <p:cNvSpPr/>
            <p:nvPr/>
          </p:nvSpPr>
          <p:spPr>
            <a:xfrm>
              <a:off x="238525" y="4091425"/>
              <a:ext cx="336925" cy="205775"/>
            </a:xfrm>
            <a:custGeom>
              <a:rect b="b" l="l" r="r" t="t"/>
              <a:pathLst>
                <a:path extrusionOk="0" h="8231" w="13477">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3"/>
            <p:cNvSpPr/>
            <p:nvPr/>
          </p:nvSpPr>
          <p:spPr>
            <a:xfrm>
              <a:off x="1318650" y="3944625"/>
              <a:ext cx="304850" cy="304850"/>
            </a:xfrm>
            <a:custGeom>
              <a:rect b="b" l="l" r="r" t="t"/>
              <a:pathLst>
                <a:path extrusionOk="0" h="12194" w="12194">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3"/>
            <p:cNvSpPr/>
            <p:nvPr/>
          </p:nvSpPr>
          <p:spPr>
            <a:xfrm>
              <a:off x="1241225" y="4305600"/>
              <a:ext cx="108325" cy="108325"/>
            </a:xfrm>
            <a:custGeom>
              <a:rect b="b" l="l" r="r" t="t"/>
              <a:pathLst>
                <a:path extrusionOk="0" h="4333" w="4333">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3"/>
            <p:cNvSpPr/>
            <p:nvPr/>
          </p:nvSpPr>
          <p:spPr>
            <a:xfrm>
              <a:off x="694950" y="4256275"/>
              <a:ext cx="108325" cy="108300"/>
            </a:xfrm>
            <a:custGeom>
              <a:rect b="b" l="l" r="r" t="t"/>
              <a:pathLst>
                <a:path extrusionOk="0" h="4332" w="4333">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3"/>
            <p:cNvSpPr/>
            <p:nvPr/>
          </p:nvSpPr>
          <p:spPr>
            <a:xfrm>
              <a:off x="1691650" y="4361750"/>
              <a:ext cx="104300" cy="104300"/>
            </a:xfrm>
            <a:custGeom>
              <a:rect b="b" l="l" r="r" t="t"/>
              <a:pathLst>
                <a:path extrusionOk="0" h="4172" w="4172">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3"/>
            <p:cNvSpPr/>
            <p:nvPr/>
          </p:nvSpPr>
          <p:spPr>
            <a:xfrm>
              <a:off x="1637500" y="4482075"/>
              <a:ext cx="212600" cy="111125"/>
            </a:xfrm>
            <a:custGeom>
              <a:rect b="b" l="l" r="r" t="t"/>
              <a:pathLst>
                <a:path extrusionOk="0" h="4445" w="8504">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3"/>
            <p:cNvSpPr/>
            <p:nvPr/>
          </p:nvSpPr>
          <p:spPr>
            <a:xfrm>
              <a:off x="1489100" y="4649325"/>
              <a:ext cx="104300" cy="104300"/>
            </a:xfrm>
            <a:custGeom>
              <a:rect b="b" l="l" r="r" t="t"/>
              <a:pathLst>
                <a:path extrusionOk="0" h="4172" w="4172">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3"/>
            <p:cNvSpPr/>
            <p:nvPr/>
          </p:nvSpPr>
          <p:spPr>
            <a:xfrm>
              <a:off x="1438975" y="4770450"/>
              <a:ext cx="204575" cy="77450"/>
            </a:xfrm>
            <a:custGeom>
              <a:rect b="b" l="l" r="r" t="t"/>
              <a:pathLst>
                <a:path extrusionOk="0" h="3098" w="8183">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3"/>
            <p:cNvSpPr/>
            <p:nvPr/>
          </p:nvSpPr>
          <p:spPr>
            <a:xfrm>
              <a:off x="1894200" y="4649325"/>
              <a:ext cx="104300" cy="104300"/>
            </a:xfrm>
            <a:custGeom>
              <a:rect b="b" l="l" r="r" t="t"/>
              <a:pathLst>
                <a:path extrusionOk="0" h="4172" w="4172">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3"/>
            <p:cNvSpPr/>
            <p:nvPr/>
          </p:nvSpPr>
          <p:spPr>
            <a:xfrm>
              <a:off x="1844075" y="4770450"/>
              <a:ext cx="204575" cy="77450"/>
            </a:xfrm>
            <a:custGeom>
              <a:rect b="b" l="l" r="r" t="t"/>
              <a:pathLst>
                <a:path extrusionOk="0" h="3098" w="8183">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3"/>
            <p:cNvSpPr/>
            <p:nvPr/>
          </p:nvSpPr>
          <p:spPr>
            <a:xfrm>
              <a:off x="1676000" y="4642100"/>
              <a:ext cx="137200" cy="159675"/>
            </a:xfrm>
            <a:custGeom>
              <a:rect b="b" l="l" r="r" t="t"/>
              <a:pathLst>
                <a:path extrusionOk="0" h="6387" w="5488">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3"/>
            <p:cNvSpPr/>
            <p:nvPr/>
          </p:nvSpPr>
          <p:spPr>
            <a:xfrm>
              <a:off x="719825" y="4782500"/>
              <a:ext cx="108300" cy="65400"/>
            </a:xfrm>
            <a:custGeom>
              <a:rect b="b" l="l" r="r" t="t"/>
              <a:pathLst>
                <a:path extrusionOk="0" h="2616" w="4332">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3"/>
            <p:cNvSpPr/>
            <p:nvPr/>
          </p:nvSpPr>
          <p:spPr>
            <a:xfrm>
              <a:off x="1092825" y="4500925"/>
              <a:ext cx="58175" cy="58175"/>
            </a:xfrm>
            <a:custGeom>
              <a:rect b="b" l="l" r="r" t="t"/>
              <a:pathLst>
                <a:path extrusionOk="0" h="2327" w="2327">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3"/>
            <p:cNvSpPr/>
            <p:nvPr/>
          </p:nvSpPr>
          <p:spPr>
            <a:xfrm>
              <a:off x="1613450" y="4239825"/>
              <a:ext cx="58175" cy="58175"/>
            </a:xfrm>
            <a:custGeom>
              <a:rect b="b" l="l" r="r" t="t"/>
              <a:pathLst>
                <a:path extrusionOk="0" h="2327" w="2327">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3"/>
            <p:cNvSpPr/>
            <p:nvPr/>
          </p:nvSpPr>
          <p:spPr>
            <a:xfrm>
              <a:off x="2160925" y="4605200"/>
              <a:ext cx="58175" cy="58200"/>
            </a:xfrm>
            <a:custGeom>
              <a:rect b="b" l="l" r="r" t="t"/>
              <a:pathLst>
                <a:path extrusionOk="0" h="2328" w="2327">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3"/>
            <p:cNvSpPr/>
            <p:nvPr/>
          </p:nvSpPr>
          <p:spPr>
            <a:xfrm>
              <a:off x="2094750" y="4163600"/>
              <a:ext cx="158050" cy="294425"/>
            </a:xfrm>
            <a:custGeom>
              <a:rect b="b" l="l" r="r" t="t"/>
              <a:pathLst>
                <a:path extrusionOk="0" h="11777" w="6322">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3"/>
            <p:cNvSpPr/>
            <p:nvPr/>
          </p:nvSpPr>
          <p:spPr>
            <a:xfrm>
              <a:off x="1114875" y="4691450"/>
              <a:ext cx="32925" cy="32100"/>
            </a:xfrm>
            <a:custGeom>
              <a:rect b="b" l="l" r="r" t="t"/>
              <a:pathLst>
                <a:path extrusionOk="0" h="1284" w="1317">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3"/>
            <p:cNvSpPr/>
            <p:nvPr/>
          </p:nvSpPr>
          <p:spPr>
            <a:xfrm>
              <a:off x="976100" y="4715100"/>
              <a:ext cx="149650" cy="132800"/>
            </a:xfrm>
            <a:custGeom>
              <a:rect b="b" l="l" r="r" t="t"/>
              <a:pathLst>
                <a:path extrusionOk="0" h="5312" w="5986">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3"/>
            <p:cNvSpPr/>
            <p:nvPr/>
          </p:nvSpPr>
          <p:spPr>
            <a:xfrm>
              <a:off x="903925" y="4648925"/>
              <a:ext cx="295225" cy="199775"/>
            </a:xfrm>
            <a:custGeom>
              <a:rect b="b" l="l" r="r" t="t"/>
              <a:pathLst>
                <a:path extrusionOk="0" h="7991" w="11809">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3"/>
            <p:cNvSpPr/>
            <p:nvPr/>
          </p:nvSpPr>
          <p:spPr>
            <a:xfrm>
              <a:off x="368875" y="4407475"/>
              <a:ext cx="319675" cy="317675"/>
            </a:xfrm>
            <a:custGeom>
              <a:rect b="b" l="l" r="r" t="t"/>
              <a:pathLst>
                <a:path extrusionOk="0" h="12707" w="12787">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3"/>
            <p:cNvSpPr/>
            <p:nvPr/>
          </p:nvSpPr>
          <p:spPr>
            <a:xfrm>
              <a:off x="2544350" y="909600"/>
              <a:ext cx="337350" cy="206175"/>
            </a:xfrm>
            <a:custGeom>
              <a:rect b="b" l="l" r="r" t="t"/>
              <a:pathLst>
                <a:path extrusionOk="0" h="8247" w="13494">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3"/>
            <p:cNvSpPr/>
            <p:nvPr/>
          </p:nvSpPr>
          <p:spPr>
            <a:xfrm>
              <a:off x="3624875" y="858675"/>
              <a:ext cx="304850" cy="208975"/>
            </a:xfrm>
            <a:custGeom>
              <a:rect b="b" l="l" r="r" t="t"/>
              <a:pathLst>
                <a:path extrusionOk="0" h="8359" w="12194">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3"/>
            <p:cNvSpPr/>
            <p:nvPr/>
          </p:nvSpPr>
          <p:spPr>
            <a:xfrm>
              <a:off x="3547475" y="1123775"/>
              <a:ext cx="108325" cy="108325"/>
            </a:xfrm>
            <a:custGeom>
              <a:rect b="b" l="l" r="r" t="t"/>
              <a:pathLst>
                <a:path extrusionOk="0" h="4333" w="4333">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3"/>
            <p:cNvSpPr/>
            <p:nvPr/>
          </p:nvSpPr>
          <p:spPr>
            <a:xfrm>
              <a:off x="3001200" y="1074850"/>
              <a:ext cx="108325" cy="108325"/>
            </a:xfrm>
            <a:custGeom>
              <a:rect b="b" l="l" r="r" t="t"/>
              <a:pathLst>
                <a:path extrusionOk="0" h="4333" w="4333">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3"/>
            <p:cNvSpPr/>
            <p:nvPr/>
          </p:nvSpPr>
          <p:spPr>
            <a:xfrm>
              <a:off x="3997900" y="1179525"/>
              <a:ext cx="104300" cy="104725"/>
            </a:xfrm>
            <a:custGeom>
              <a:rect b="b" l="l" r="r" t="t"/>
              <a:pathLst>
                <a:path extrusionOk="0" h="4189" w="4172">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3"/>
            <p:cNvSpPr/>
            <p:nvPr/>
          </p:nvSpPr>
          <p:spPr>
            <a:xfrm>
              <a:off x="3943750" y="1300250"/>
              <a:ext cx="212600" cy="111525"/>
            </a:xfrm>
            <a:custGeom>
              <a:rect b="b" l="l" r="r" t="t"/>
              <a:pathLst>
                <a:path extrusionOk="0" h="4461" w="8504">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3"/>
            <p:cNvSpPr/>
            <p:nvPr/>
          </p:nvSpPr>
          <p:spPr>
            <a:xfrm>
              <a:off x="3795350" y="1467900"/>
              <a:ext cx="104300" cy="104325"/>
            </a:xfrm>
            <a:custGeom>
              <a:rect b="b" l="l" r="r" t="t"/>
              <a:pathLst>
                <a:path extrusionOk="0" h="4173" w="4172">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3"/>
            <p:cNvSpPr/>
            <p:nvPr/>
          </p:nvSpPr>
          <p:spPr>
            <a:xfrm>
              <a:off x="3741200" y="1588250"/>
              <a:ext cx="212600" cy="111125"/>
            </a:xfrm>
            <a:custGeom>
              <a:rect b="b" l="l" r="r" t="t"/>
              <a:pathLst>
                <a:path extrusionOk="0" h="4445" w="8504">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3"/>
            <p:cNvSpPr/>
            <p:nvPr/>
          </p:nvSpPr>
          <p:spPr>
            <a:xfrm>
              <a:off x="4200050" y="1467900"/>
              <a:ext cx="104300" cy="104325"/>
            </a:xfrm>
            <a:custGeom>
              <a:rect b="b" l="l" r="r" t="t"/>
              <a:pathLst>
                <a:path extrusionOk="0" h="4173" w="4172">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3"/>
            <p:cNvSpPr/>
            <p:nvPr/>
          </p:nvSpPr>
          <p:spPr>
            <a:xfrm>
              <a:off x="4145900" y="1588650"/>
              <a:ext cx="212600" cy="111525"/>
            </a:xfrm>
            <a:custGeom>
              <a:rect b="b" l="l" r="r" t="t"/>
              <a:pathLst>
                <a:path extrusionOk="0" h="4461" w="8504">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3"/>
            <p:cNvSpPr/>
            <p:nvPr/>
          </p:nvSpPr>
          <p:spPr>
            <a:xfrm>
              <a:off x="3982250" y="1460300"/>
              <a:ext cx="137600" cy="160050"/>
            </a:xfrm>
            <a:custGeom>
              <a:rect b="b" l="l" r="r" t="t"/>
              <a:pathLst>
                <a:path extrusionOk="0" h="6402" w="5504">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3"/>
            <p:cNvSpPr/>
            <p:nvPr/>
          </p:nvSpPr>
          <p:spPr>
            <a:xfrm>
              <a:off x="3025675" y="1600675"/>
              <a:ext cx="108300" cy="108325"/>
            </a:xfrm>
            <a:custGeom>
              <a:rect b="b" l="l" r="r" t="t"/>
              <a:pathLst>
                <a:path extrusionOk="0" h="4333" w="4332">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3"/>
            <p:cNvSpPr/>
            <p:nvPr/>
          </p:nvSpPr>
          <p:spPr>
            <a:xfrm>
              <a:off x="3398675" y="1319900"/>
              <a:ext cx="58175" cy="58200"/>
            </a:xfrm>
            <a:custGeom>
              <a:rect b="b" l="l" r="r" t="t"/>
              <a:pathLst>
                <a:path extrusionOk="0" h="2328" w="2327">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3"/>
            <p:cNvSpPr/>
            <p:nvPr/>
          </p:nvSpPr>
          <p:spPr>
            <a:xfrm>
              <a:off x="3919675" y="1058400"/>
              <a:ext cx="58200" cy="58175"/>
            </a:xfrm>
            <a:custGeom>
              <a:rect b="b" l="l" r="r" t="t"/>
              <a:pathLst>
                <a:path extrusionOk="0" h="2327" w="2328">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3"/>
            <p:cNvSpPr/>
            <p:nvPr/>
          </p:nvSpPr>
          <p:spPr>
            <a:xfrm>
              <a:off x="4466775" y="1423800"/>
              <a:ext cx="57775" cy="58175"/>
            </a:xfrm>
            <a:custGeom>
              <a:rect b="b" l="l" r="r" t="t"/>
              <a:pathLst>
                <a:path extrusionOk="0" h="2327" w="2311">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3"/>
            <p:cNvSpPr/>
            <p:nvPr/>
          </p:nvSpPr>
          <p:spPr>
            <a:xfrm>
              <a:off x="4400575" y="982200"/>
              <a:ext cx="157675" cy="294025"/>
            </a:xfrm>
            <a:custGeom>
              <a:rect b="b" l="l" r="r" t="t"/>
              <a:pathLst>
                <a:path extrusionOk="0" h="11761" w="6307">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3"/>
            <p:cNvSpPr/>
            <p:nvPr/>
          </p:nvSpPr>
          <p:spPr>
            <a:xfrm>
              <a:off x="3421125" y="1510425"/>
              <a:ext cx="32125" cy="32125"/>
            </a:xfrm>
            <a:custGeom>
              <a:rect b="b" l="l" r="r" t="t"/>
              <a:pathLst>
                <a:path extrusionOk="0" h="1285" w="1285">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3"/>
            <p:cNvSpPr/>
            <p:nvPr/>
          </p:nvSpPr>
          <p:spPr>
            <a:xfrm>
              <a:off x="3281950" y="1533700"/>
              <a:ext cx="149225" cy="149225"/>
            </a:xfrm>
            <a:custGeom>
              <a:rect b="b" l="l" r="r" t="t"/>
              <a:pathLst>
                <a:path extrusionOk="0" h="5969" w="5969">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3"/>
            <p:cNvSpPr/>
            <p:nvPr/>
          </p:nvSpPr>
          <p:spPr>
            <a:xfrm>
              <a:off x="3208950" y="1466700"/>
              <a:ext cx="294425" cy="281200"/>
            </a:xfrm>
            <a:custGeom>
              <a:rect b="b" l="l" r="r" t="t"/>
              <a:pathLst>
                <a:path extrusionOk="0" h="11248" w="11777">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3"/>
            <p:cNvSpPr/>
            <p:nvPr/>
          </p:nvSpPr>
          <p:spPr>
            <a:xfrm>
              <a:off x="2676325" y="1225650"/>
              <a:ext cx="318875" cy="316900"/>
            </a:xfrm>
            <a:custGeom>
              <a:rect b="b" l="l" r="r" t="t"/>
              <a:pathLst>
                <a:path extrusionOk="0" h="12676" w="12755">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711" name="Shape 711"/>
        <p:cNvGrpSpPr/>
        <p:nvPr/>
      </p:nvGrpSpPr>
      <p:grpSpPr>
        <a:xfrm>
          <a:off x="0" y="0"/>
          <a:ext cx="0" cy="0"/>
          <a:chOff x="0" y="0"/>
          <a:chExt cx="0" cy="0"/>
        </a:xfrm>
      </p:grpSpPr>
      <p:sp>
        <p:nvSpPr>
          <p:cNvPr id="712" name="Google Shape;712;p24"/>
          <p:cNvSpPr txBox="1"/>
          <p:nvPr>
            <p:ph idx="1" type="body"/>
          </p:nvPr>
        </p:nvSpPr>
        <p:spPr>
          <a:xfrm>
            <a:off x="630000" y="291325"/>
            <a:ext cx="2909400" cy="27912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accent1"/>
              </a:buClr>
              <a:buSzPts val="1800"/>
              <a:buNone/>
              <a:defRPr sz="3600">
                <a:solidFill>
                  <a:schemeClr val="accent1"/>
                </a:solidFill>
                <a:latin typeface="Poppins ExtraBold"/>
                <a:ea typeface="Poppins ExtraBold"/>
                <a:cs typeface="Poppins ExtraBold"/>
                <a:sym typeface="Poppins ExtraBold"/>
              </a:defRPr>
            </a:lvl1pPr>
          </a:lstStyle>
          <a:p/>
        </p:txBody>
      </p:sp>
      <p:sp>
        <p:nvSpPr>
          <p:cNvPr id="713" name="Google Shape;71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4" name="Google Shape;714;p24"/>
          <p:cNvSpPr/>
          <p:nvPr/>
        </p:nvSpPr>
        <p:spPr>
          <a:xfrm flipH="1" rot="10800000">
            <a:off x="6180800" y="-57893"/>
            <a:ext cx="3166330"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4"/>
          <p:cNvSpPr/>
          <p:nvPr/>
        </p:nvSpPr>
        <p:spPr>
          <a:xfrm flipH="1">
            <a:off x="-127130" y="3759150"/>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16" name="Shape 716"/>
        <p:cNvGrpSpPr/>
        <p:nvPr/>
      </p:nvGrpSpPr>
      <p:grpSpPr>
        <a:xfrm>
          <a:off x="0" y="0"/>
          <a:ext cx="0" cy="0"/>
          <a:chOff x="0" y="0"/>
          <a:chExt cx="0" cy="0"/>
        </a:xfrm>
      </p:grpSpPr>
      <p:grpSp>
        <p:nvGrpSpPr>
          <p:cNvPr id="717" name="Google Shape;717;p25"/>
          <p:cNvGrpSpPr/>
          <p:nvPr/>
        </p:nvGrpSpPr>
        <p:grpSpPr>
          <a:xfrm>
            <a:off x="-307100" y="-849026"/>
            <a:ext cx="9783301" cy="6122951"/>
            <a:chOff x="-326225" y="144049"/>
            <a:chExt cx="9783301" cy="6122951"/>
          </a:xfrm>
        </p:grpSpPr>
        <p:sp>
          <p:nvSpPr>
            <p:cNvPr id="718" name="Google Shape;718;p25"/>
            <p:cNvSpPr/>
            <p:nvPr/>
          </p:nvSpPr>
          <p:spPr>
            <a:xfrm>
              <a:off x="-313076" y="144049"/>
              <a:ext cx="9770152" cy="2949353"/>
            </a:xfrm>
            <a:custGeom>
              <a:rect b="b" l="l" r="r" t="t"/>
              <a:pathLst>
                <a:path extrusionOk="0" h="86188" w="28551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5"/>
            <p:cNvSpPr/>
            <p:nvPr/>
          </p:nvSpPr>
          <p:spPr>
            <a:xfrm>
              <a:off x="-326225" y="2899200"/>
              <a:ext cx="9779700" cy="3367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0" name="Google Shape;720;p25"/>
          <p:cNvSpPr txBox="1"/>
          <p:nvPr>
            <p:ph type="title"/>
          </p:nvPr>
        </p:nvSpPr>
        <p:spPr>
          <a:xfrm>
            <a:off x="1562050" y="1592975"/>
            <a:ext cx="6045000" cy="1563000"/>
          </a:xfrm>
          <a:prstGeom prst="rect">
            <a:avLst/>
          </a:prstGeom>
          <a:noFill/>
          <a:ln>
            <a:noFill/>
          </a:ln>
        </p:spPr>
        <p:txBody>
          <a:bodyPr anchorCtr="0" anchor="ctr" bIns="91425" lIns="91425" spcFirstLastPara="1" rIns="91425" wrap="square" tIns="91425">
            <a:noAutofit/>
          </a:bodyPr>
          <a:lstStyle>
            <a:lvl1pPr lvl="0" rtl="0" algn="ctr">
              <a:lnSpc>
                <a:spcPct val="80000"/>
              </a:lnSpc>
              <a:spcBef>
                <a:spcPts val="0"/>
              </a:spcBef>
              <a:spcAft>
                <a:spcPts val="0"/>
              </a:spcAft>
              <a:buClr>
                <a:schemeClr val="accent2"/>
              </a:buClr>
              <a:buSzPts val="5000"/>
              <a:buFont typeface="Poppins SemiBold"/>
              <a:buNone/>
              <a:defRPr sz="5000">
                <a:solidFill>
                  <a:schemeClr val="accent2"/>
                </a:solidFill>
              </a:defRPr>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21" name="Google Shape;72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22" name="Google Shape;722;p25"/>
          <p:cNvSpPr txBox="1"/>
          <p:nvPr>
            <p:ph idx="1" type="subTitle"/>
          </p:nvPr>
        </p:nvSpPr>
        <p:spPr>
          <a:xfrm>
            <a:off x="851750" y="3185375"/>
            <a:ext cx="7396200" cy="8742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6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23" name="Google Shape;723;p25"/>
          <p:cNvSpPr/>
          <p:nvPr/>
        </p:nvSpPr>
        <p:spPr>
          <a:xfrm flipH="1">
            <a:off x="-60553" y="3759150"/>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5"/>
          <p:cNvSpPr/>
          <p:nvPr/>
        </p:nvSpPr>
        <p:spPr>
          <a:xfrm>
            <a:off x="6038222" y="3759150"/>
            <a:ext cx="3166330"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5" name="Shape 725"/>
        <p:cNvGrpSpPr/>
        <p:nvPr/>
      </p:nvGrpSpPr>
      <p:grpSpPr>
        <a:xfrm>
          <a:off x="0" y="0"/>
          <a:ext cx="0" cy="0"/>
          <a:chOff x="0" y="0"/>
          <a:chExt cx="0" cy="0"/>
        </a:xfrm>
      </p:grpSpPr>
      <p:sp>
        <p:nvSpPr>
          <p:cNvPr id="726" name="Google Shape;72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27" name="Google Shape;727;p26"/>
          <p:cNvSpPr txBox="1"/>
          <p:nvPr>
            <p:ph type="title"/>
          </p:nvPr>
        </p:nvSpPr>
        <p:spPr>
          <a:xfrm>
            <a:off x="959200" y="257925"/>
            <a:ext cx="7554900" cy="99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E7800"/>
              </a:buClr>
              <a:buSzPts val="2200"/>
              <a:buNone/>
              <a:defRPr sz="2400">
                <a:solidFill>
                  <a:srgbClr val="FF8D00"/>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28" name="Google Shape;728;p26"/>
          <p:cNvSpPr/>
          <p:nvPr/>
        </p:nvSpPr>
        <p:spPr>
          <a:xfrm rot="10800000">
            <a:off x="-127130" y="-57893"/>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6"/>
          <p:cNvSpPr/>
          <p:nvPr/>
        </p:nvSpPr>
        <p:spPr>
          <a:xfrm>
            <a:off x="6180800" y="3759150"/>
            <a:ext cx="3166330"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accent2"/>
        </a:solidFill>
      </p:bgPr>
    </p:bg>
    <p:spTree>
      <p:nvGrpSpPr>
        <p:cNvPr id="730" name="Shape 730"/>
        <p:cNvGrpSpPr/>
        <p:nvPr/>
      </p:nvGrpSpPr>
      <p:grpSpPr>
        <a:xfrm>
          <a:off x="0" y="0"/>
          <a:ext cx="0" cy="0"/>
          <a:chOff x="0" y="0"/>
          <a:chExt cx="0" cy="0"/>
        </a:xfrm>
      </p:grpSpPr>
      <p:sp>
        <p:nvSpPr>
          <p:cNvPr id="731" name="Google Shape;731;p27"/>
          <p:cNvSpPr txBox="1"/>
          <p:nvPr>
            <p:ph type="title"/>
          </p:nvPr>
        </p:nvSpPr>
        <p:spPr>
          <a:xfrm>
            <a:off x="1443000" y="1934888"/>
            <a:ext cx="1415700" cy="2502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b="1" i="0" sz="1600">
                <a:solidFill>
                  <a:srgbClr val="FFFFFF"/>
                </a:solidFill>
                <a:latin typeface="Poppins"/>
                <a:ea typeface="Poppins"/>
                <a:cs typeface="Poppins"/>
                <a:sym typeface="Poppins"/>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732" name="Google Shape;732;p27"/>
          <p:cNvSpPr txBox="1"/>
          <p:nvPr>
            <p:ph idx="1" type="subTitle"/>
          </p:nvPr>
        </p:nvSpPr>
        <p:spPr>
          <a:xfrm>
            <a:off x="1065000" y="2284363"/>
            <a:ext cx="2171700" cy="6186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solidFill>
                  <a:srgbClr val="FFFFFF"/>
                </a:solidFill>
              </a:defRPr>
            </a:lvl1pPr>
            <a:lvl2pPr lvl="1" rtl="0" algn="ctr">
              <a:lnSpc>
                <a:spcPct val="115000"/>
              </a:lnSpc>
              <a:spcBef>
                <a:spcPts val="0"/>
              </a:spcBef>
              <a:spcAft>
                <a:spcPts val="0"/>
              </a:spcAft>
              <a:buSzPts val="1400"/>
              <a:buNone/>
              <a:defRPr sz="1400">
                <a:solidFill>
                  <a:srgbClr val="FFFFFF"/>
                </a:solidFill>
              </a:defRPr>
            </a:lvl2pPr>
            <a:lvl3pPr lvl="2" rtl="0" algn="ctr">
              <a:lnSpc>
                <a:spcPct val="115000"/>
              </a:lnSpc>
              <a:spcBef>
                <a:spcPts val="0"/>
              </a:spcBef>
              <a:spcAft>
                <a:spcPts val="0"/>
              </a:spcAft>
              <a:buSzPts val="1400"/>
              <a:buNone/>
              <a:defRPr sz="1400">
                <a:solidFill>
                  <a:srgbClr val="FFFFFF"/>
                </a:solidFill>
              </a:defRPr>
            </a:lvl3pPr>
            <a:lvl4pPr lvl="3" rtl="0" algn="ctr">
              <a:lnSpc>
                <a:spcPct val="115000"/>
              </a:lnSpc>
              <a:spcBef>
                <a:spcPts val="0"/>
              </a:spcBef>
              <a:spcAft>
                <a:spcPts val="0"/>
              </a:spcAft>
              <a:buSzPts val="1400"/>
              <a:buNone/>
              <a:defRPr sz="1400">
                <a:solidFill>
                  <a:srgbClr val="FFFFFF"/>
                </a:solidFill>
              </a:defRPr>
            </a:lvl4pPr>
            <a:lvl5pPr lvl="4" rtl="0" algn="ctr">
              <a:lnSpc>
                <a:spcPct val="115000"/>
              </a:lnSpc>
              <a:spcBef>
                <a:spcPts val="0"/>
              </a:spcBef>
              <a:spcAft>
                <a:spcPts val="0"/>
              </a:spcAft>
              <a:buSzPts val="1400"/>
              <a:buNone/>
              <a:defRPr sz="1400">
                <a:solidFill>
                  <a:srgbClr val="FFFFFF"/>
                </a:solidFill>
              </a:defRPr>
            </a:lvl5pPr>
            <a:lvl6pPr lvl="5" rtl="0" algn="ctr">
              <a:lnSpc>
                <a:spcPct val="115000"/>
              </a:lnSpc>
              <a:spcBef>
                <a:spcPts val="0"/>
              </a:spcBef>
              <a:spcAft>
                <a:spcPts val="0"/>
              </a:spcAft>
              <a:buSzPts val="1400"/>
              <a:buNone/>
              <a:defRPr sz="1400">
                <a:solidFill>
                  <a:srgbClr val="FFFFFF"/>
                </a:solidFill>
              </a:defRPr>
            </a:lvl6pPr>
            <a:lvl7pPr lvl="6" rtl="0" algn="ctr">
              <a:lnSpc>
                <a:spcPct val="115000"/>
              </a:lnSpc>
              <a:spcBef>
                <a:spcPts val="0"/>
              </a:spcBef>
              <a:spcAft>
                <a:spcPts val="0"/>
              </a:spcAft>
              <a:buSzPts val="1400"/>
              <a:buNone/>
              <a:defRPr sz="1400">
                <a:solidFill>
                  <a:srgbClr val="FFFFFF"/>
                </a:solidFill>
              </a:defRPr>
            </a:lvl7pPr>
            <a:lvl8pPr lvl="7" rtl="0" algn="ctr">
              <a:lnSpc>
                <a:spcPct val="115000"/>
              </a:lnSpc>
              <a:spcBef>
                <a:spcPts val="0"/>
              </a:spcBef>
              <a:spcAft>
                <a:spcPts val="0"/>
              </a:spcAft>
              <a:buSzPts val="1400"/>
              <a:buNone/>
              <a:defRPr sz="1400">
                <a:solidFill>
                  <a:srgbClr val="FFFFFF"/>
                </a:solidFill>
              </a:defRPr>
            </a:lvl8pPr>
            <a:lvl9pPr lvl="8" rtl="0" algn="ctr">
              <a:lnSpc>
                <a:spcPct val="115000"/>
              </a:lnSpc>
              <a:spcBef>
                <a:spcPts val="0"/>
              </a:spcBef>
              <a:spcAft>
                <a:spcPts val="0"/>
              </a:spcAft>
              <a:buSzPts val="1400"/>
              <a:buNone/>
              <a:defRPr sz="1400">
                <a:solidFill>
                  <a:srgbClr val="FFFFFF"/>
                </a:solidFill>
              </a:defRPr>
            </a:lvl9pPr>
          </a:lstStyle>
          <a:p/>
        </p:txBody>
      </p:sp>
      <p:sp>
        <p:nvSpPr>
          <p:cNvPr id="733" name="Google Shape;733;p27"/>
          <p:cNvSpPr txBox="1"/>
          <p:nvPr>
            <p:ph idx="2" type="title"/>
          </p:nvPr>
        </p:nvSpPr>
        <p:spPr>
          <a:xfrm>
            <a:off x="3811050" y="1854488"/>
            <a:ext cx="1522800" cy="3303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b="1" i="0" sz="1600">
                <a:solidFill>
                  <a:srgbClr val="FFFFFF"/>
                </a:solidFill>
                <a:latin typeface="Poppins"/>
                <a:ea typeface="Poppins"/>
                <a:cs typeface="Poppins"/>
                <a:sym typeface="Poppins"/>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734" name="Google Shape;734;p27"/>
          <p:cNvSpPr txBox="1"/>
          <p:nvPr>
            <p:ph idx="3" type="subTitle"/>
          </p:nvPr>
        </p:nvSpPr>
        <p:spPr>
          <a:xfrm>
            <a:off x="3574150" y="2274388"/>
            <a:ext cx="2001300" cy="6186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solidFill>
                  <a:srgbClr val="FFFFFF"/>
                </a:solidFill>
              </a:defRPr>
            </a:lvl1pPr>
            <a:lvl2pPr lvl="1" rtl="0" algn="ctr">
              <a:lnSpc>
                <a:spcPct val="115000"/>
              </a:lnSpc>
              <a:spcBef>
                <a:spcPts val="0"/>
              </a:spcBef>
              <a:spcAft>
                <a:spcPts val="0"/>
              </a:spcAft>
              <a:buSzPts val="1400"/>
              <a:buNone/>
              <a:defRPr sz="1400">
                <a:solidFill>
                  <a:srgbClr val="FFFFFF"/>
                </a:solidFill>
              </a:defRPr>
            </a:lvl2pPr>
            <a:lvl3pPr lvl="2" rtl="0" algn="ctr">
              <a:lnSpc>
                <a:spcPct val="115000"/>
              </a:lnSpc>
              <a:spcBef>
                <a:spcPts val="0"/>
              </a:spcBef>
              <a:spcAft>
                <a:spcPts val="0"/>
              </a:spcAft>
              <a:buSzPts val="1400"/>
              <a:buNone/>
              <a:defRPr sz="1400">
                <a:solidFill>
                  <a:srgbClr val="FFFFFF"/>
                </a:solidFill>
              </a:defRPr>
            </a:lvl3pPr>
            <a:lvl4pPr lvl="3" rtl="0" algn="ctr">
              <a:lnSpc>
                <a:spcPct val="115000"/>
              </a:lnSpc>
              <a:spcBef>
                <a:spcPts val="0"/>
              </a:spcBef>
              <a:spcAft>
                <a:spcPts val="0"/>
              </a:spcAft>
              <a:buSzPts val="1400"/>
              <a:buNone/>
              <a:defRPr sz="1400">
                <a:solidFill>
                  <a:srgbClr val="FFFFFF"/>
                </a:solidFill>
              </a:defRPr>
            </a:lvl4pPr>
            <a:lvl5pPr lvl="4" rtl="0" algn="ctr">
              <a:lnSpc>
                <a:spcPct val="115000"/>
              </a:lnSpc>
              <a:spcBef>
                <a:spcPts val="0"/>
              </a:spcBef>
              <a:spcAft>
                <a:spcPts val="0"/>
              </a:spcAft>
              <a:buSzPts val="1400"/>
              <a:buNone/>
              <a:defRPr sz="1400">
                <a:solidFill>
                  <a:srgbClr val="FFFFFF"/>
                </a:solidFill>
              </a:defRPr>
            </a:lvl5pPr>
            <a:lvl6pPr lvl="5" rtl="0" algn="ctr">
              <a:lnSpc>
                <a:spcPct val="115000"/>
              </a:lnSpc>
              <a:spcBef>
                <a:spcPts val="0"/>
              </a:spcBef>
              <a:spcAft>
                <a:spcPts val="0"/>
              </a:spcAft>
              <a:buSzPts val="1400"/>
              <a:buNone/>
              <a:defRPr sz="1400">
                <a:solidFill>
                  <a:srgbClr val="FFFFFF"/>
                </a:solidFill>
              </a:defRPr>
            </a:lvl6pPr>
            <a:lvl7pPr lvl="6" rtl="0" algn="ctr">
              <a:lnSpc>
                <a:spcPct val="115000"/>
              </a:lnSpc>
              <a:spcBef>
                <a:spcPts val="0"/>
              </a:spcBef>
              <a:spcAft>
                <a:spcPts val="0"/>
              </a:spcAft>
              <a:buSzPts val="1400"/>
              <a:buNone/>
              <a:defRPr sz="1400">
                <a:solidFill>
                  <a:srgbClr val="FFFFFF"/>
                </a:solidFill>
              </a:defRPr>
            </a:lvl7pPr>
            <a:lvl8pPr lvl="7" rtl="0" algn="ctr">
              <a:lnSpc>
                <a:spcPct val="115000"/>
              </a:lnSpc>
              <a:spcBef>
                <a:spcPts val="0"/>
              </a:spcBef>
              <a:spcAft>
                <a:spcPts val="0"/>
              </a:spcAft>
              <a:buSzPts val="1400"/>
              <a:buNone/>
              <a:defRPr sz="1400">
                <a:solidFill>
                  <a:srgbClr val="FFFFFF"/>
                </a:solidFill>
              </a:defRPr>
            </a:lvl8pPr>
            <a:lvl9pPr lvl="8" rtl="0" algn="ctr">
              <a:lnSpc>
                <a:spcPct val="115000"/>
              </a:lnSpc>
              <a:spcBef>
                <a:spcPts val="0"/>
              </a:spcBef>
              <a:spcAft>
                <a:spcPts val="0"/>
              </a:spcAft>
              <a:buSzPts val="1400"/>
              <a:buNone/>
              <a:defRPr sz="1400">
                <a:solidFill>
                  <a:srgbClr val="FFFFFF"/>
                </a:solidFill>
              </a:defRPr>
            </a:lvl9pPr>
          </a:lstStyle>
          <a:p/>
        </p:txBody>
      </p:sp>
      <p:sp>
        <p:nvSpPr>
          <p:cNvPr id="735" name="Google Shape;735;p27"/>
          <p:cNvSpPr txBox="1"/>
          <p:nvPr>
            <p:ph idx="4" type="title"/>
          </p:nvPr>
        </p:nvSpPr>
        <p:spPr>
          <a:xfrm>
            <a:off x="6203250" y="1934588"/>
            <a:ext cx="1544400" cy="2502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b="1" i="0" sz="1600">
                <a:solidFill>
                  <a:srgbClr val="FFFFFF"/>
                </a:solidFill>
                <a:latin typeface="Poppins"/>
                <a:ea typeface="Poppins"/>
                <a:cs typeface="Poppins"/>
                <a:sym typeface="Poppins"/>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736" name="Google Shape;736;p27"/>
          <p:cNvSpPr txBox="1"/>
          <p:nvPr>
            <p:ph idx="5" type="subTitle"/>
          </p:nvPr>
        </p:nvSpPr>
        <p:spPr>
          <a:xfrm>
            <a:off x="5891450" y="2274400"/>
            <a:ext cx="2171700" cy="608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solidFill>
                  <a:srgbClr val="FFFFFF"/>
                </a:solidFill>
              </a:defRPr>
            </a:lvl1pPr>
            <a:lvl2pPr lvl="1" rtl="0" algn="ctr">
              <a:lnSpc>
                <a:spcPct val="115000"/>
              </a:lnSpc>
              <a:spcBef>
                <a:spcPts val="0"/>
              </a:spcBef>
              <a:spcAft>
                <a:spcPts val="0"/>
              </a:spcAft>
              <a:buSzPts val="1400"/>
              <a:buNone/>
              <a:defRPr sz="1400">
                <a:solidFill>
                  <a:srgbClr val="FFFFFF"/>
                </a:solidFill>
              </a:defRPr>
            </a:lvl2pPr>
            <a:lvl3pPr lvl="2" rtl="0" algn="ctr">
              <a:lnSpc>
                <a:spcPct val="115000"/>
              </a:lnSpc>
              <a:spcBef>
                <a:spcPts val="0"/>
              </a:spcBef>
              <a:spcAft>
                <a:spcPts val="0"/>
              </a:spcAft>
              <a:buSzPts val="1400"/>
              <a:buNone/>
              <a:defRPr sz="1400">
                <a:solidFill>
                  <a:srgbClr val="FFFFFF"/>
                </a:solidFill>
              </a:defRPr>
            </a:lvl3pPr>
            <a:lvl4pPr lvl="3" rtl="0" algn="ctr">
              <a:lnSpc>
                <a:spcPct val="115000"/>
              </a:lnSpc>
              <a:spcBef>
                <a:spcPts val="0"/>
              </a:spcBef>
              <a:spcAft>
                <a:spcPts val="0"/>
              </a:spcAft>
              <a:buSzPts val="1400"/>
              <a:buNone/>
              <a:defRPr sz="1400">
                <a:solidFill>
                  <a:srgbClr val="FFFFFF"/>
                </a:solidFill>
              </a:defRPr>
            </a:lvl4pPr>
            <a:lvl5pPr lvl="4" rtl="0" algn="ctr">
              <a:lnSpc>
                <a:spcPct val="115000"/>
              </a:lnSpc>
              <a:spcBef>
                <a:spcPts val="0"/>
              </a:spcBef>
              <a:spcAft>
                <a:spcPts val="0"/>
              </a:spcAft>
              <a:buSzPts val="1400"/>
              <a:buNone/>
              <a:defRPr sz="1400">
                <a:solidFill>
                  <a:srgbClr val="FFFFFF"/>
                </a:solidFill>
              </a:defRPr>
            </a:lvl5pPr>
            <a:lvl6pPr lvl="5" rtl="0" algn="ctr">
              <a:lnSpc>
                <a:spcPct val="115000"/>
              </a:lnSpc>
              <a:spcBef>
                <a:spcPts val="0"/>
              </a:spcBef>
              <a:spcAft>
                <a:spcPts val="0"/>
              </a:spcAft>
              <a:buSzPts val="1400"/>
              <a:buNone/>
              <a:defRPr sz="1400">
                <a:solidFill>
                  <a:srgbClr val="FFFFFF"/>
                </a:solidFill>
              </a:defRPr>
            </a:lvl6pPr>
            <a:lvl7pPr lvl="6" rtl="0" algn="ctr">
              <a:lnSpc>
                <a:spcPct val="115000"/>
              </a:lnSpc>
              <a:spcBef>
                <a:spcPts val="0"/>
              </a:spcBef>
              <a:spcAft>
                <a:spcPts val="0"/>
              </a:spcAft>
              <a:buSzPts val="1400"/>
              <a:buNone/>
              <a:defRPr sz="1400">
                <a:solidFill>
                  <a:srgbClr val="FFFFFF"/>
                </a:solidFill>
              </a:defRPr>
            </a:lvl7pPr>
            <a:lvl8pPr lvl="7" rtl="0" algn="ctr">
              <a:lnSpc>
                <a:spcPct val="115000"/>
              </a:lnSpc>
              <a:spcBef>
                <a:spcPts val="0"/>
              </a:spcBef>
              <a:spcAft>
                <a:spcPts val="0"/>
              </a:spcAft>
              <a:buSzPts val="1400"/>
              <a:buNone/>
              <a:defRPr sz="1400">
                <a:solidFill>
                  <a:srgbClr val="FFFFFF"/>
                </a:solidFill>
              </a:defRPr>
            </a:lvl8pPr>
            <a:lvl9pPr lvl="8" rtl="0" algn="ctr">
              <a:lnSpc>
                <a:spcPct val="115000"/>
              </a:lnSpc>
              <a:spcBef>
                <a:spcPts val="0"/>
              </a:spcBef>
              <a:spcAft>
                <a:spcPts val="0"/>
              </a:spcAft>
              <a:buSzPts val="1400"/>
              <a:buNone/>
              <a:defRPr sz="1400">
                <a:solidFill>
                  <a:srgbClr val="FFFFFF"/>
                </a:solidFill>
              </a:defRPr>
            </a:lvl9pPr>
          </a:lstStyle>
          <a:p/>
        </p:txBody>
      </p:sp>
      <p:sp>
        <p:nvSpPr>
          <p:cNvPr id="737" name="Google Shape;737;p27"/>
          <p:cNvSpPr txBox="1"/>
          <p:nvPr>
            <p:ph idx="6" type="title"/>
          </p:nvPr>
        </p:nvSpPr>
        <p:spPr>
          <a:xfrm>
            <a:off x="1326300" y="3609850"/>
            <a:ext cx="1649100" cy="2502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b="1" i="0" sz="1600">
                <a:solidFill>
                  <a:srgbClr val="FFFFFF"/>
                </a:solidFill>
                <a:latin typeface="Poppins"/>
                <a:ea typeface="Poppins"/>
                <a:cs typeface="Poppins"/>
                <a:sym typeface="Poppins"/>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738" name="Google Shape;738;p27"/>
          <p:cNvSpPr txBox="1"/>
          <p:nvPr>
            <p:ph idx="7" type="subTitle"/>
          </p:nvPr>
        </p:nvSpPr>
        <p:spPr>
          <a:xfrm>
            <a:off x="1065000" y="3944400"/>
            <a:ext cx="2171700" cy="5238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solidFill>
                  <a:srgbClr val="FFFFFF"/>
                </a:solidFill>
              </a:defRPr>
            </a:lvl1pPr>
            <a:lvl2pPr lvl="1" rtl="0" algn="ctr">
              <a:lnSpc>
                <a:spcPct val="115000"/>
              </a:lnSpc>
              <a:spcBef>
                <a:spcPts val="0"/>
              </a:spcBef>
              <a:spcAft>
                <a:spcPts val="0"/>
              </a:spcAft>
              <a:buSzPts val="1400"/>
              <a:buNone/>
              <a:defRPr sz="1400">
                <a:solidFill>
                  <a:srgbClr val="FFFFFF"/>
                </a:solidFill>
              </a:defRPr>
            </a:lvl2pPr>
            <a:lvl3pPr lvl="2" rtl="0" algn="ctr">
              <a:lnSpc>
                <a:spcPct val="115000"/>
              </a:lnSpc>
              <a:spcBef>
                <a:spcPts val="0"/>
              </a:spcBef>
              <a:spcAft>
                <a:spcPts val="0"/>
              </a:spcAft>
              <a:buSzPts val="1400"/>
              <a:buNone/>
              <a:defRPr sz="1400">
                <a:solidFill>
                  <a:srgbClr val="FFFFFF"/>
                </a:solidFill>
              </a:defRPr>
            </a:lvl3pPr>
            <a:lvl4pPr lvl="3" rtl="0" algn="ctr">
              <a:lnSpc>
                <a:spcPct val="115000"/>
              </a:lnSpc>
              <a:spcBef>
                <a:spcPts val="0"/>
              </a:spcBef>
              <a:spcAft>
                <a:spcPts val="0"/>
              </a:spcAft>
              <a:buSzPts val="1400"/>
              <a:buNone/>
              <a:defRPr sz="1400">
                <a:solidFill>
                  <a:srgbClr val="FFFFFF"/>
                </a:solidFill>
              </a:defRPr>
            </a:lvl4pPr>
            <a:lvl5pPr lvl="4" rtl="0" algn="ctr">
              <a:lnSpc>
                <a:spcPct val="115000"/>
              </a:lnSpc>
              <a:spcBef>
                <a:spcPts val="0"/>
              </a:spcBef>
              <a:spcAft>
                <a:spcPts val="0"/>
              </a:spcAft>
              <a:buSzPts val="1400"/>
              <a:buNone/>
              <a:defRPr sz="1400">
                <a:solidFill>
                  <a:srgbClr val="FFFFFF"/>
                </a:solidFill>
              </a:defRPr>
            </a:lvl5pPr>
            <a:lvl6pPr lvl="5" rtl="0" algn="ctr">
              <a:lnSpc>
                <a:spcPct val="115000"/>
              </a:lnSpc>
              <a:spcBef>
                <a:spcPts val="0"/>
              </a:spcBef>
              <a:spcAft>
                <a:spcPts val="0"/>
              </a:spcAft>
              <a:buSzPts val="1400"/>
              <a:buNone/>
              <a:defRPr sz="1400">
                <a:solidFill>
                  <a:srgbClr val="FFFFFF"/>
                </a:solidFill>
              </a:defRPr>
            </a:lvl6pPr>
            <a:lvl7pPr lvl="6" rtl="0" algn="ctr">
              <a:lnSpc>
                <a:spcPct val="115000"/>
              </a:lnSpc>
              <a:spcBef>
                <a:spcPts val="0"/>
              </a:spcBef>
              <a:spcAft>
                <a:spcPts val="0"/>
              </a:spcAft>
              <a:buSzPts val="1400"/>
              <a:buNone/>
              <a:defRPr sz="1400">
                <a:solidFill>
                  <a:srgbClr val="FFFFFF"/>
                </a:solidFill>
              </a:defRPr>
            </a:lvl7pPr>
            <a:lvl8pPr lvl="7" rtl="0" algn="ctr">
              <a:lnSpc>
                <a:spcPct val="115000"/>
              </a:lnSpc>
              <a:spcBef>
                <a:spcPts val="0"/>
              </a:spcBef>
              <a:spcAft>
                <a:spcPts val="0"/>
              </a:spcAft>
              <a:buSzPts val="1400"/>
              <a:buNone/>
              <a:defRPr sz="1400">
                <a:solidFill>
                  <a:srgbClr val="FFFFFF"/>
                </a:solidFill>
              </a:defRPr>
            </a:lvl8pPr>
            <a:lvl9pPr lvl="8" rtl="0" algn="ctr">
              <a:lnSpc>
                <a:spcPct val="115000"/>
              </a:lnSpc>
              <a:spcBef>
                <a:spcPts val="0"/>
              </a:spcBef>
              <a:spcAft>
                <a:spcPts val="0"/>
              </a:spcAft>
              <a:buSzPts val="1400"/>
              <a:buNone/>
              <a:defRPr sz="1400">
                <a:solidFill>
                  <a:srgbClr val="FFFFFF"/>
                </a:solidFill>
              </a:defRPr>
            </a:lvl9pPr>
          </a:lstStyle>
          <a:p/>
        </p:txBody>
      </p:sp>
      <p:sp>
        <p:nvSpPr>
          <p:cNvPr id="739" name="Google Shape;739;p27"/>
          <p:cNvSpPr txBox="1"/>
          <p:nvPr>
            <p:ph idx="8" type="title"/>
          </p:nvPr>
        </p:nvSpPr>
        <p:spPr>
          <a:xfrm>
            <a:off x="3811038" y="3582025"/>
            <a:ext cx="1522800" cy="2841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b="1" i="0" sz="1600">
                <a:solidFill>
                  <a:srgbClr val="FFFFFF"/>
                </a:solidFill>
                <a:latin typeface="Poppins"/>
                <a:ea typeface="Poppins"/>
                <a:cs typeface="Poppins"/>
                <a:sym typeface="Poppins"/>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740" name="Google Shape;740;p27"/>
          <p:cNvSpPr txBox="1"/>
          <p:nvPr>
            <p:ph idx="9" type="subTitle"/>
          </p:nvPr>
        </p:nvSpPr>
        <p:spPr>
          <a:xfrm>
            <a:off x="3486600" y="3946400"/>
            <a:ext cx="2171700" cy="5463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solidFill>
                  <a:srgbClr val="FFFFFF"/>
                </a:solidFill>
              </a:defRPr>
            </a:lvl1pPr>
            <a:lvl2pPr lvl="1" rtl="0" algn="ctr">
              <a:lnSpc>
                <a:spcPct val="115000"/>
              </a:lnSpc>
              <a:spcBef>
                <a:spcPts val="0"/>
              </a:spcBef>
              <a:spcAft>
                <a:spcPts val="0"/>
              </a:spcAft>
              <a:buSzPts val="1400"/>
              <a:buNone/>
              <a:defRPr sz="1400">
                <a:solidFill>
                  <a:srgbClr val="FFFFFF"/>
                </a:solidFill>
              </a:defRPr>
            </a:lvl2pPr>
            <a:lvl3pPr lvl="2" rtl="0" algn="ctr">
              <a:lnSpc>
                <a:spcPct val="115000"/>
              </a:lnSpc>
              <a:spcBef>
                <a:spcPts val="0"/>
              </a:spcBef>
              <a:spcAft>
                <a:spcPts val="0"/>
              </a:spcAft>
              <a:buSzPts val="1400"/>
              <a:buNone/>
              <a:defRPr sz="1400">
                <a:solidFill>
                  <a:srgbClr val="FFFFFF"/>
                </a:solidFill>
              </a:defRPr>
            </a:lvl3pPr>
            <a:lvl4pPr lvl="3" rtl="0" algn="ctr">
              <a:lnSpc>
                <a:spcPct val="115000"/>
              </a:lnSpc>
              <a:spcBef>
                <a:spcPts val="0"/>
              </a:spcBef>
              <a:spcAft>
                <a:spcPts val="0"/>
              </a:spcAft>
              <a:buSzPts val="1400"/>
              <a:buNone/>
              <a:defRPr sz="1400">
                <a:solidFill>
                  <a:srgbClr val="FFFFFF"/>
                </a:solidFill>
              </a:defRPr>
            </a:lvl4pPr>
            <a:lvl5pPr lvl="4" rtl="0" algn="ctr">
              <a:lnSpc>
                <a:spcPct val="115000"/>
              </a:lnSpc>
              <a:spcBef>
                <a:spcPts val="0"/>
              </a:spcBef>
              <a:spcAft>
                <a:spcPts val="0"/>
              </a:spcAft>
              <a:buSzPts val="1400"/>
              <a:buNone/>
              <a:defRPr sz="1400">
                <a:solidFill>
                  <a:srgbClr val="FFFFFF"/>
                </a:solidFill>
              </a:defRPr>
            </a:lvl5pPr>
            <a:lvl6pPr lvl="5" rtl="0" algn="ctr">
              <a:lnSpc>
                <a:spcPct val="115000"/>
              </a:lnSpc>
              <a:spcBef>
                <a:spcPts val="0"/>
              </a:spcBef>
              <a:spcAft>
                <a:spcPts val="0"/>
              </a:spcAft>
              <a:buSzPts val="1400"/>
              <a:buNone/>
              <a:defRPr sz="1400">
                <a:solidFill>
                  <a:srgbClr val="FFFFFF"/>
                </a:solidFill>
              </a:defRPr>
            </a:lvl6pPr>
            <a:lvl7pPr lvl="6" rtl="0" algn="ctr">
              <a:lnSpc>
                <a:spcPct val="115000"/>
              </a:lnSpc>
              <a:spcBef>
                <a:spcPts val="0"/>
              </a:spcBef>
              <a:spcAft>
                <a:spcPts val="0"/>
              </a:spcAft>
              <a:buSzPts val="1400"/>
              <a:buNone/>
              <a:defRPr sz="1400">
                <a:solidFill>
                  <a:srgbClr val="FFFFFF"/>
                </a:solidFill>
              </a:defRPr>
            </a:lvl7pPr>
            <a:lvl8pPr lvl="7" rtl="0" algn="ctr">
              <a:lnSpc>
                <a:spcPct val="115000"/>
              </a:lnSpc>
              <a:spcBef>
                <a:spcPts val="0"/>
              </a:spcBef>
              <a:spcAft>
                <a:spcPts val="0"/>
              </a:spcAft>
              <a:buSzPts val="1400"/>
              <a:buNone/>
              <a:defRPr sz="1400">
                <a:solidFill>
                  <a:srgbClr val="FFFFFF"/>
                </a:solidFill>
              </a:defRPr>
            </a:lvl8pPr>
            <a:lvl9pPr lvl="8" rtl="0" algn="ctr">
              <a:lnSpc>
                <a:spcPct val="115000"/>
              </a:lnSpc>
              <a:spcBef>
                <a:spcPts val="0"/>
              </a:spcBef>
              <a:spcAft>
                <a:spcPts val="0"/>
              </a:spcAft>
              <a:buSzPts val="1400"/>
              <a:buNone/>
              <a:defRPr sz="1400">
                <a:solidFill>
                  <a:srgbClr val="FFFFFF"/>
                </a:solidFill>
              </a:defRPr>
            </a:lvl9pPr>
          </a:lstStyle>
          <a:p/>
        </p:txBody>
      </p:sp>
      <p:sp>
        <p:nvSpPr>
          <p:cNvPr id="741" name="Google Shape;741;p27"/>
          <p:cNvSpPr txBox="1"/>
          <p:nvPr>
            <p:ph idx="13" type="title"/>
          </p:nvPr>
        </p:nvSpPr>
        <p:spPr>
          <a:xfrm>
            <a:off x="6198775" y="3582025"/>
            <a:ext cx="1544400" cy="2841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rgbClr val="FFFFFF"/>
              </a:buClr>
              <a:buSzPts val="1400"/>
              <a:buNone/>
              <a:defRPr b="1" i="0" sz="1600">
                <a:solidFill>
                  <a:srgbClr val="FFFFFF"/>
                </a:solidFill>
                <a:latin typeface="Poppins"/>
                <a:ea typeface="Poppins"/>
                <a:cs typeface="Poppins"/>
                <a:sym typeface="Poppins"/>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742" name="Google Shape;742;p27"/>
          <p:cNvSpPr txBox="1"/>
          <p:nvPr>
            <p:ph idx="14" type="subTitle"/>
          </p:nvPr>
        </p:nvSpPr>
        <p:spPr>
          <a:xfrm>
            <a:off x="5846150" y="3944400"/>
            <a:ext cx="2262300" cy="6186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400">
                <a:solidFill>
                  <a:srgbClr val="FFFFFF"/>
                </a:solidFill>
              </a:defRPr>
            </a:lvl1pPr>
            <a:lvl2pPr lvl="1" rtl="0" algn="ctr">
              <a:lnSpc>
                <a:spcPct val="115000"/>
              </a:lnSpc>
              <a:spcBef>
                <a:spcPts val="0"/>
              </a:spcBef>
              <a:spcAft>
                <a:spcPts val="0"/>
              </a:spcAft>
              <a:buSzPts val="1400"/>
              <a:buNone/>
              <a:defRPr sz="1400">
                <a:solidFill>
                  <a:srgbClr val="FFFFFF"/>
                </a:solidFill>
              </a:defRPr>
            </a:lvl2pPr>
            <a:lvl3pPr lvl="2" rtl="0" algn="ctr">
              <a:lnSpc>
                <a:spcPct val="115000"/>
              </a:lnSpc>
              <a:spcBef>
                <a:spcPts val="0"/>
              </a:spcBef>
              <a:spcAft>
                <a:spcPts val="0"/>
              </a:spcAft>
              <a:buSzPts val="1400"/>
              <a:buNone/>
              <a:defRPr sz="1400">
                <a:solidFill>
                  <a:srgbClr val="FFFFFF"/>
                </a:solidFill>
              </a:defRPr>
            </a:lvl3pPr>
            <a:lvl4pPr lvl="3" rtl="0" algn="ctr">
              <a:lnSpc>
                <a:spcPct val="115000"/>
              </a:lnSpc>
              <a:spcBef>
                <a:spcPts val="0"/>
              </a:spcBef>
              <a:spcAft>
                <a:spcPts val="0"/>
              </a:spcAft>
              <a:buSzPts val="1400"/>
              <a:buNone/>
              <a:defRPr sz="1400">
                <a:solidFill>
                  <a:srgbClr val="FFFFFF"/>
                </a:solidFill>
              </a:defRPr>
            </a:lvl4pPr>
            <a:lvl5pPr lvl="4" rtl="0" algn="ctr">
              <a:lnSpc>
                <a:spcPct val="115000"/>
              </a:lnSpc>
              <a:spcBef>
                <a:spcPts val="0"/>
              </a:spcBef>
              <a:spcAft>
                <a:spcPts val="0"/>
              </a:spcAft>
              <a:buSzPts val="1400"/>
              <a:buNone/>
              <a:defRPr sz="1400">
                <a:solidFill>
                  <a:srgbClr val="FFFFFF"/>
                </a:solidFill>
              </a:defRPr>
            </a:lvl5pPr>
            <a:lvl6pPr lvl="5" rtl="0" algn="ctr">
              <a:lnSpc>
                <a:spcPct val="115000"/>
              </a:lnSpc>
              <a:spcBef>
                <a:spcPts val="0"/>
              </a:spcBef>
              <a:spcAft>
                <a:spcPts val="0"/>
              </a:spcAft>
              <a:buSzPts val="1400"/>
              <a:buNone/>
              <a:defRPr sz="1400">
                <a:solidFill>
                  <a:srgbClr val="FFFFFF"/>
                </a:solidFill>
              </a:defRPr>
            </a:lvl6pPr>
            <a:lvl7pPr lvl="6" rtl="0" algn="ctr">
              <a:lnSpc>
                <a:spcPct val="115000"/>
              </a:lnSpc>
              <a:spcBef>
                <a:spcPts val="0"/>
              </a:spcBef>
              <a:spcAft>
                <a:spcPts val="0"/>
              </a:spcAft>
              <a:buSzPts val="1400"/>
              <a:buNone/>
              <a:defRPr sz="1400">
                <a:solidFill>
                  <a:srgbClr val="FFFFFF"/>
                </a:solidFill>
              </a:defRPr>
            </a:lvl7pPr>
            <a:lvl8pPr lvl="7" rtl="0" algn="ctr">
              <a:lnSpc>
                <a:spcPct val="115000"/>
              </a:lnSpc>
              <a:spcBef>
                <a:spcPts val="0"/>
              </a:spcBef>
              <a:spcAft>
                <a:spcPts val="0"/>
              </a:spcAft>
              <a:buSzPts val="1400"/>
              <a:buNone/>
              <a:defRPr sz="1400">
                <a:solidFill>
                  <a:srgbClr val="FFFFFF"/>
                </a:solidFill>
              </a:defRPr>
            </a:lvl8pPr>
            <a:lvl9pPr lvl="8" rtl="0" algn="ctr">
              <a:lnSpc>
                <a:spcPct val="115000"/>
              </a:lnSpc>
              <a:spcBef>
                <a:spcPts val="0"/>
              </a:spcBef>
              <a:spcAft>
                <a:spcPts val="0"/>
              </a:spcAft>
              <a:buSzPts val="1400"/>
              <a:buNone/>
              <a:defRPr sz="1400">
                <a:solidFill>
                  <a:srgbClr val="FFFFFF"/>
                </a:solidFill>
              </a:defRPr>
            </a:lvl9pPr>
          </a:lstStyle>
          <a:p/>
        </p:txBody>
      </p:sp>
      <p:sp>
        <p:nvSpPr>
          <p:cNvPr id="743" name="Google Shape;743;p27"/>
          <p:cNvSpPr/>
          <p:nvPr/>
        </p:nvSpPr>
        <p:spPr>
          <a:xfrm flipH="1" rot="10800000">
            <a:off x="6333200" y="-210293"/>
            <a:ext cx="3166330"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7"/>
          <p:cNvSpPr/>
          <p:nvPr/>
        </p:nvSpPr>
        <p:spPr>
          <a:xfrm flipH="1">
            <a:off x="-279530" y="3911550"/>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7"/>
          <p:cNvSpPr txBox="1"/>
          <p:nvPr>
            <p:ph idx="15" type="title"/>
          </p:nvPr>
        </p:nvSpPr>
        <p:spPr>
          <a:xfrm>
            <a:off x="2128700" y="313075"/>
            <a:ext cx="4877400" cy="608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1200"/>
              </a:spcBef>
              <a:spcAft>
                <a:spcPts val="0"/>
              </a:spcAft>
              <a:buSzPts val="1600"/>
              <a:buNone/>
              <a:defRPr sz="2400">
                <a:solidFill>
                  <a:srgbClr val="FFFFFF"/>
                </a:solidFill>
              </a:defRPr>
            </a:lvl1pPr>
            <a:lvl2pPr lvl="1" rtl="0" algn="l">
              <a:lnSpc>
                <a:spcPct val="100000"/>
              </a:lnSpc>
              <a:spcBef>
                <a:spcPts val="120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21">
    <p:bg>
      <p:bgPr>
        <a:solidFill>
          <a:schemeClr val="accent2"/>
        </a:solidFill>
      </p:bgPr>
    </p:bg>
    <p:spTree>
      <p:nvGrpSpPr>
        <p:cNvPr id="746" name="Shape 746"/>
        <p:cNvGrpSpPr/>
        <p:nvPr/>
      </p:nvGrpSpPr>
      <p:grpSpPr>
        <a:xfrm>
          <a:off x="0" y="0"/>
          <a:ext cx="0" cy="0"/>
          <a:chOff x="0" y="0"/>
          <a:chExt cx="0" cy="0"/>
        </a:xfrm>
      </p:grpSpPr>
      <p:sp>
        <p:nvSpPr>
          <p:cNvPr id="747" name="Google Shape;747;p28"/>
          <p:cNvSpPr txBox="1"/>
          <p:nvPr>
            <p:ph type="title"/>
          </p:nvPr>
        </p:nvSpPr>
        <p:spPr>
          <a:xfrm>
            <a:off x="1606900" y="472325"/>
            <a:ext cx="5930100" cy="84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2600"/>
              <a:buNone/>
              <a:defRPr sz="2400">
                <a:solidFill>
                  <a:schemeClr val="accent6"/>
                </a:solidFill>
              </a:defRPr>
            </a:lvl1pPr>
            <a:lvl2pPr lvl="1"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p:txBody>
      </p:sp>
      <p:sp>
        <p:nvSpPr>
          <p:cNvPr id="748" name="Google Shape;748;p28"/>
          <p:cNvSpPr/>
          <p:nvPr/>
        </p:nvSpPr>
        <p:spPr>
          <a:xfrm>
            <a:off x="6049322" y="3781046"/>
            <a:ext cx="3216250" cy="146490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8"/>
          <p:cNvSpPr/>
          <p:nvPr/>
        </p:nvSpPr>
        <p:spPr>
          <a:xfrm rot="10800000">
            <a:off x="-248430" y="-226751"/>
            <a:ext cx="4186830" cy="190697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6">
    <p:spTree>
      <p:nvGrpSpPr>
        <p:cNvPr id="750" name="Shape 750"/>
        <p:cNvGrpSpPr/>
        <p:nvPr/>
      </p:nvGrpSpPr>
      <p:grpSpPr>
        <a:xfrm>
          <a:off x="0" y="0"/>
          <a:ext cx="0" cy="0"/>
          <a:chOff x="0" y="0"/>
          <a:chExt cx="0" cy="0"/>
        </a:xfrm>
      </p:grpSpPr>
      <p:sp>
        <p:nvSpPr>
          <p:cNvPr id="751" name="Google Shape;751;p29"/>
          <p:cNvSpPr txBox="1"/>
          <p:nvPr>
            <p:ph type="title"/>
          </p:nvPr>
        </p:nvSpPr>
        <p:spPr>
          <a:xfrm>
            <a:off x="1606900" y="472325"/>
            <a:ext cx="5930100" cy="84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E7800"/>
              </a:buClr>
              <a:buSzPts val="26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CUSTOM_22">
    <p:bg>
      <p:bgPr>
        <a:solidFill>
          <a:srgbClr val="FFFFFF"/>
        </a:solidFill>
      </p:bgPr>
    </p:bg>
    <p:spTree>
      <p:nvGrpSpPr>
        <p:cNvPr id="752" name="Shape 752"/>
        <p:cNvGrpSpPr/>
        <p:nvPr/>
      </p:nvGrpSpPr>
      <p:grpSpPr>
        <a:xfrm>
          <a:off x="0" y="0"/>
          <a:ext cx="0" cy="0"/>
          <a:chOff x="0" y="0"/>
          <a:chExt cx="0" cy="0"/>
        </a:xfrm>
      </p:grpSpPr>
      <p:sp>
        <p:nvSpPr>
          <p:cNvPr id="753" name="Google Shape;753;p30"/>
          <p:cNvSpPr txBox="1"/>
          <p:nvPr>
            <p:ph type="title"/>
          </p:nvPr>
        </p:nvSpPr>
        <p:spPr>
          <a:xfrm>
            <a:off x="959200" y="464350"/>
            <a:ext cx="7468800" cy="90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4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tle 3">
  <p:cSld name="CUSTOM_17">
    <p:spTree>
      <p:nvGrpSpPr>
        <p:cNvPr id="754" name="Shape 754"/>
        <p:cNvGrpSpPr/>
        <p:nvPr/>
      </p:nvGrpSpPr>
      <p:grpSpPr>
        <a:xfrm>
          <a:off x="0" y="0"/>
          <a:ext cx="0" cy="0"/>
          <a:chOff x="0" y="0"/>
          <a:chExt cx="0" cy="0"/>
        </a:xfrm>
      </p:grpSpPr>
      <p:sp>
        <p:nvSpPr>
          <p:cNvPr id="755" name="Google Shape;755;p31"/>
          <p:cNvSpPr txBox="1"/>
          <p:nvPr>
            <p:ph type="title"/>
          </p:nvPr>
        </p:nvSpPr>
        <p:spPr>
          <a:xfrm>
            <a:off x="311700" y="462225"/>
            <a:ext cx="8520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6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756" name="Google Shape;756;p31"/>
          <p:cNvSpPr/>
          <p:nvPr/>
        </p:nvSpPr>
        <p:spPr>
          <a:xfrm flipH="1" rot="10800000">
            <a:off x="6142800" y="-57855"/>
            <a:ext cx="3166330"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1"/>
          <p:cNvSpPr/>
          <p:nvPr/>
        </p:nvSpPr>
        <p:spPr>
          <a:xfrm flipH="1">
            <a:off x="-165130" y="3759188"/>
            <a:ext cx="3166331" cy="144216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758" name="Shape 758"/>
        <p:cNvGrpSpPr/>
        <p:nvPr/>
      </p:nvGrpSpPr>
      <p:grpSpPr>
        <a:xfrm>
          <a:off x="0" y="0"/>
          <a:ext cx="0" cy="0"/>
          <a:chOff x="0" y="0"/>
          <a:chExt cx="0" cy="0"/>
        </a:xfrm>
      </p:grpSpPr>
      <p:sp>
        <p:nvSpPr>
          <p:cNvPr id="759" name="Google Shape;759;p32"/>
          <p:cNvSpPr txBox="1"/>
          <p:nvPr>
            <p:ph hasCustomPrompt="1" type="title"/>
          </p:nvPr>
        </p:nvSpPr>
        <p:spPr>
          <a:xfrm>
            <a:off x="4365000" y="1898875"/>
            <a:ext cx="4149000" cy="126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0"/>
              <a:buNone/>
              <a:defRPr sz="6000">
                <a:solidFill>
                  <a:schemeClr val="accent2"/>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760" name="Google Shape;760;p32"/>
          <p:cNvSpPr txBox="1"/>
          <p:nvPr>
            <p:ph idx="1" type="body"/>
          </p:nvPr>
        </p:nvSpPr>
        <p:spPr>
          <a:xfrm>
            <a:off x="5060150" y="3103700"/>
            <a:ext cx="3453900" cy="856500"/>
          </a:xfrm>
          <a:prstGeom prst="rect">
            <a:avLst/>
          </a:prstGeom>
          <a:noFill/>
          <a:ln>
            <a:noFill/>
          </a:ln>
        </p:spPr>
        <p:txBody>
          <a:bodyPr anchorCtr="0" anchor="t" bIns="91425" lIns="91425" spcFirstLastPara="1" rIns="91425" wrap="square" tIns="91425">
            <a:noAutofit/>
          </a:bodyPr>
          <a:lstStyle>
            <a:lvl1pPr indent="-342900" lvl="0" marL="457200" rtl="0" algn="r">
              <a:lnSpc>
                <a:spcPct val="115000"/>
              </a:lnSpc>
              <a:spcBef>
                <a:spcPts val="0"/>
              </a:spcBef>
              <a:spcAft>
                <a:spcPts val="0"/>
              </a:spcAft>
              <a:buSzPts val="1800"/>
              <a:buChar char="●"/>
              <a:defRPr sz="1600"/>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761" name="Google Shape;7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62" name="Google Shape;762;p32"/>
          <p:cNvSpPr/>
          <p:nvPr/>
        </p:nvSpPr>
        <p:spPr>
          <a:xfrm flipH="1" rot="10800000">
            <a:off x="2528700" y="-99300"/>
            <a:ext cx="6658613" cy="5342109"/>
          </a:xfrm>
          <a:custGeom>
            <a:rect b="b" l="l" r="r" t="t"/>
            <a:pathLst>
              <a:path extrusionOk="0" h="209803" w="244892">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solidFill>
          <a:schemeClr val="accent6"/>
        </a:solidFill>
      </p:bgPr>
    </p:bg>
    <p:spTree>
      <p:nvGrpSpPr>
        <p:cNvPr id="763" name="Shape 763"/>
        <p:cNvGrpSpPr/>
        <p:nvPr/>
      </p:nvGrpSpPr>
      <p:grpSpPr>
        <a:xfrm>
          <a:off x="0" y="0"/>
          <a:ext cx="0" cy="0"/>
          <a:chOff x="0" y="0"/>
          <a:chExt cx="0" cy="0"/>
        </a:xfrm>
      </p:grpSpPr>
      <p:grpSp>
        <p:nvGrpSpPr>
          <p:cNvPr id="764" name="Google Shape;764;p33"/>
          <p:cNvGrpSpPr/>
          <p:nvPr/>
        </p:nvGrpSpPr>
        <p:grpSpPr>
          <a:xfrm flipH="1">
            <a:off x="-1601324" y="-1114078"/>
            <a:ext cx="6943435" cy="7011795"/>
            <a:chOff x="4829603" y="195829"/>
            <a:chExt cx="4569853" cy="4614844"/>
          </a:xfrm>
        </p:grpSpPr>
        <p:sp>
          <p:nvSpPr>
            <p:cNvPr id="765" name="Google Shape;765;p33"/>
            <p:cNvSpPr/>
            <p:nvPr/>
          </p:nvSpPr>
          <p:spPr>
            <a:xfrm>
              <a:off x="4830281" y="195829"/>
              <a:ext cx="4568496" cy="4614844"/>
            </a:xfrm>
            <a:custGeom>
              <a:rect b="b" l="l" r="r" t="t"/>
              <a:pathLst>
                <a:path extrusionOk="0" h="207502" w="205418">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3"/>
            <p:cNvSpPr/>
            <p:nvPr/>
          </p:nvSpPr>
          <p:spPr>
            <a:xfrm>
              <a:off x="4829603" y="195829"/>
              <a:ext cx="4569853" cy="4614844"/>
            </a:xfrm>
            <a:custGeom>
              <a:rect b="b" l="l" r="r" t="t"/>
              <a:pathLst>
                <a:path extrusionOk="0" h="207502" w="205479">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rgbClr val="FFFFFF">
                <a:alpha val="4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7" name="Google Shape;767;p33"/>
          <p:cNvSpPr txBox="1"/>
          <p:nvPr>
            <p:ph type="title"/>
          </p:nvPr>
        </p:nvSpPr>
        <p:spPr>
          <a:xfrm>
            <a:off x="2497350" y="448263"/>
            <a:ext cx="4149000" cy="798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2"/>
              </a:buClr>
              <a:buSzPts val="12000"/>
              <a:buNone/>
              <a:defRPr sz="4000">
                <a:solidFill>
                  <a:schemeClr val="accent2"/>
                </a:solidFill>
              </a:defRPr>
            </a:lvl1pPr>
            <a:lvl2pPr lvl="1" rtl="0" algn="ctr">
              <a:lnSpc>
                <a:spcPct val="100000"/>
              </a:lnSpc>
              <a:spcBef>
                <a:spcPts val="0"/>
              </a:spcBef>
              <a:spcAft>
                <a:spcPts val="0"/>
              </a:spcAft>
              <a:buClr>
                <a:schemeClr val="accent2"/>
              </a:buClr>
              <a:buSzPts val="12000"/>
              <a:buNone/>
              <a:defRPr sz="12000">
                <a:solidFill>
                  <a:schemeClr val="accent2"/>
                </a:solidFill>
              </a:defRPr>
            </a:lvl2pPr>
            <a:lvl3pPr lvl="2" rtl="0" algn="ctr">
              <a:lnSpc>
                <a:spcPct val="100000"/>
              </a:lnSpc>
              <a:spcBef>
                <a:spcPts val="0"/>
              </a:spcBef>
              <a:spcAft>
                <a:spcPts val="0"/>
              </a:spcAft>
              <a:buClr>
                <a:schemeClr val="accent2"/>
              </a:buClr>
              <a:buSzPts val="12000"/>
              <a:buNone/>
              <a:defRPr sz="12000">
                <a:solidFill>
                  <a:schemeClr val="accent2"/>
                </a:solidFill>
              </a:defRPr>
            </a:lvl3pPr>
            <a:lvl4pPr lvl="3" rtl="0" algn="ctr">
              <a:lnSpc>
                <a:spcPct val="100000"/>
              </a:lnSpc>
              <a:spcBef>
                <a:spcPts val="0"/>
              </a:spcBef>
              <a:spcAft>
                <a:spcPts val="0"/>
              </a:spcAft>
              <a:buClr>
                <a:schemeClr val="accent2"/>
              </a:buClr>
              <a:buSzPts val="12000"/>
              <a:buNone/>
              <a:defRPr sz="12000">
                <a:solidFill>
                  <a:schemeClr val="accent2"/>
                </a:solidFill>
              </a:defRPr>
            </a:lvl4pPr>
            <a:lvl5pPr lvl="4" rtl="0" algn="ctr">
              <a:lnSpc>
                <a:spcPct val="100000"/>
              </a:lnSpc>
              <a:spcBef>
                <a:spcPts val="0"/>
              </a:spcBef>
              <a:spcAft>
                <a:spcPts val="0"/>
              </a:spcAft>
              <a:buClr>
                <a:schemeClr val="accent2"/>
              </a:buClr>
              <a:buSzPts val="12000"/>
              <a:buNone/>
              <a:defRPr sz="12000">
                <a:solidFill>
                  <a:schemeClr val="accent2"/>
                </a:solidFill>
              </a:defRPr>
            </a:lvl5pPr>
            <a:lvl6pPr lvl="5" rtl="0" algn="ctr">
              <a:lnSpc>
                <a:spcPct val="100000"/>
              </a:lnSpc>
              <a:spcBef>
                <a:spcPts val="0"/>
              </a:spcBef>
              <a:spcAft>
                <a:spcPts val="0"/>
              </a:spcAft>
              <a:buClr>
                <a:schemeClr val="accent2"/>
              </a:buClr>
              <a:buSzPts val="12000"/>
              <a:buNone/>
              <a:defRPr sz="12000">
                <a:solidFill>
                  <a:schemeClr val="accent2"/>
                </a:solidFill>
              </a:defRPr>
            </a:lvl6pPr>
            <a:lvl7pPr lvl="6" rtl="0" algn="ctr">
              <a:lnSpc>
                <a:spcPct val="100000"/>
              </a:lnSpc>
              <a:spcBef>
                <a:spcPts val="0"/>
              </a:spcBef>
              <a:spcAft>
                <a:spcPts val="0"/>
              </a:spcAft>
              <a:buClr>
                <a:schemeClr val="accent2"/>
              </a:buClr>
              <a:buSzPts val="12000"/>
              <a:buNone/>
              <a:defRPr sz="12000">
                <a:solidFill>
                  <a:schemeClr val="accent2"/>
                </a:solidFill>
              </a:defRPr>
            </a:lvl7pPr>
            <a:lvl8pPr lvl="7" rtl="0" algn="ctr">
              <a:lnSpc>
                <a:spcPct val="100000"/>
              </a:lnSpc>
              <a:spcBef>
                <a:spcPts val="0"/>
              </a:spcBef>
              <a:spcAft>
                <a:spcPts val="0"/>
              </a:spcAft>
              <a:buClr>
                <a:schemeClr val="accent2"/>
              </a:buClr>
              <a:buSzPts val="12000"/>
              <a:buNone/>
              <a:defRPr sz="12000">
                <a:solidFill>
                  <a:schemeClr val="accent2"/>
                </a:solidFill>
              </a:defRPr>
            </a:lvl8pPr>
            <a:lvl9pPr lvl="8" rtl="0" algn="ctr">
              <a:lnSpc>
                <a:spcPct val="100000"/>
              </a:lnSpc>
              <a:spcBef>
                <a:spcPts val="0"/>
              </a:spcBef>
              <a:spcAft>
                <a:spcPts val="0"/>
              </a:spcAft>
              <a:buClr>
                <a:schemeClr val="accent2"/>
              </a:buClr>
              <a:buSzPts val="12000"/>
              <a:buNone/>
              <a:defRPr sz="12000">
                <a:solidFill>
                  <a:schemeClr val="accent2"/>
                </a:solidFill>
              </a:defRPr>
            </a:lvl9pPr>
          </a:lstStyle>
          <a:p/>
        </p:txBody>
      </p:sp>
      <p:sp>
        <p:nvSpPr>
          <p:cNvPr id="768" name="Google Shape;768;p33"/>
          <p:cNvSpPr txBox="1"/>
          <p:nvPr>
            <p:ph idx="2" type="title"/>
          </p:nvPr>
        </p:nvSpPr>
        <p:spPr>
          <a:xfrm>
            <a:off x="2506150" y="2091425"/>
            <a:ext cx="4107300" cy="725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2"/>
              </a:buClr>
              <a:buSzPts val="12000"/>
              <a:buNone/>
              <a:defRPr sz="4000">
                <a:solidFill>
                  <a:schemeClr val="accent2"/>
                </a:solidFill>
              </a:defRPr>
            </a:lvl1pPr>
            <a:lvl2pPr lvl="1" rtl="0" algn="ctr">
              <a:lnSpc>
                <a:spcPct val="100000"/>
              </a:lnSpc>
              <a:spcBef>
                <a:spcPts val="0"/>
              </a:spcBef>
              <a:spcAft>
                <a:spcPts val="0"/>
              </a:spcAft>
              <a:buClr>
                <a:schemeClr val="accent2"/>
              </a:buClr>
              <a:buSzPts val="12000"/>
              <a:buNone/>
              <a:defRPr sz="12000">
                <a:solidFill>
                  <a:schemeClr val="accent2"/>
                </a:solidFill>
              </a:defRPr>
            </a:lvl2pPr>
            <a:lvl3pPr lvl="2" rtl="0" algn="ctr">
              <a:lnSpc>
                <a:spcPct val="100000"/>
              </a:lnSpc>
              <a:spcBef>
                <a:spcPts val="0"/>
              </a:spcBef>
              <a:spcAft>
                <a:spcPts val="0"/>
              </a:spcAft>
              <a:buClr>
                <a:schemeClr val="accent2"/>
              </a:buClr>
              <a:buSzPts val="12000"/>
              <a:buNone/>
              <a:defRPr sz="12000">
                <a:solidFill>
                  <a:schemeClr val="accent2"/>
                </a:solidFill>
              </a:defRPr>
            </a:lvl3pPr>
            <a:lvl4pPr lvl="3" rtl="0" algn="ctr">
              <a:lnSpc>
                <a:spcPct val="100000"/>
              </a:lnSpc>
              <a:spcBef>
                <a:spcPts val="0"/>
              </a:spcBef>
              <a:spcAft>
                <a:spcPts val="0"/>
              </a:spcAft>
              <a:buClr>
                <a:schemeClr val="accent2"/>
              </a:buClr>
              <a:buSzPts val="12000"/>
              <a:buNone/>
              <a:defRPr sz="12000">
                <a:solidFill>
                  <a:schemeClr val="accent2"/>
                </a:solidFill>
              </a:defRPr>
            </a:lvl4pPr>
            <a:lvl5pPr lvl="4" rtl="0" algn="ctr">
              <a:lnSpc>
                <a:spcPct val="100000"/>
              </a:lnSpc>
              <a:spcBef>
                <a:spcPts val="0"/>
              </a:spcBef>
              <a:spcAft>
                <a:spcPts val="0"/>
              </a:spcAft>
              <a:buClr>
                <a:schemeClr val="accent2"/>
              </a:buClr>
              <a:buSzPts val="12000"/>
              <a:buNone/>
              <a:defRPr sz="12000">
                <a:solidFill>
                  <a:schemeClr val="accent2"/>
                </a:solidFill>
              </a:defRPr>
            </a:lvl5pPr>
            <a:lvl6pPr lvl="5" rtl="0" algn="ctr">
              <a:lnSpc>
                <a:spcPct val="100000"/>
              </a:lnSpc>
              <a:spcBef>
                <a:spcPts val="0"/>
              </a:spcBef>
              <a:spcAft>
                <a:spcPts val="0"/>
              </a:spcAft>
              <a:buClr>
                <a:schemeClr val="accent2"/>
              </a:buClr>
              <a:buSzPts val="12000"/>
              <a:buNone/>
              <a:defRPr sz="12000">
                <a:solidFill>
                  <a:schemeClr val="accent2"/>
                </a:solidFill>
              </a:defRPr>
            </a:lvl6pPr>
            <a:lvl7pPr lvl="6" rtl="0" algn="ctr">
              <a:lnSpc>
                <a:spcPct val="100000"/>
              </a:lnSpc>
              <a:spcBef>
                <a:spcPts val="0"/>
              </a:spcBef>
              <a:spcAft>
                <a:spcPts val="0"/>
              </a:spcAft>
              <a:buClr>
                <a:schemeClr val="accent2"/>
              </a:buClr>
              <a:buSzPts val="12000"/>
              <a:buNone/>
              <a:defRPr sz="12000">
                <a:solidFill>
                  <a:schemeClr val="accent2"/>
                </a:solidFill>
              </a:defRPr>
            </a:lvl7pPr>
            <a:lvl8pPr lvl="7" rtl="0" algn="ctr">
              <a:lnSpc>
                <a:spcPct val="100000"/>
              </a:lnSpc>
              <a:spcBef>
                <a:spcPts val="0"/>
              </a:spcBef>
              <a:spcAft>
                <a:spcPts val="0"/>
              </a:spcAft>
              <a:buClr>
                <a:schemeClr val="accent2"/>
              </a:buClr>
              <a:buSzPts val="12000"/>
              <a:buNone/>
              <a:defRPr sz="12000">
                <a:solidFill>
                  <a:schemeClr val="accent2"/>
                </a:solidFill>
              </a:defRPr>
            </a:lvl8pPr>
            <a:lvl9pPr lvl="8" rtl="0" algn="ctr">
              <a:lnSpc>
                <a:spcPct val="100000"/>
              </a:lnSpc>
              <a:spcBef>
                <a:spcPts val="0"/>
              </a:spcBef>
              <a:spcAft>
                <a:spcPts val="0"/>
              </a:spcAft>
              <a:buClr>
                <a:schemeClr val="accent2"/>
              </a:buClr>
              <a:buSzPts val="12000"/>
              <a:buNone/>
              <a:defRPr sz="12000">
                <a:solidFill>
                  <a:schemeClr val="accent2"/>
                </a:solidFill>
              </a:defRPr>
            </a:lvl9pPr>
          </a:lstStyle>
          <a:p/>
        </p:txBody>
      </p:sp>
      <p:sp>
        <p:nvSpPr>
          <p:cNvPr id="769" name="Google Shape;769;p33"/>
          <p:cNvSpPr txBox="1"/>
          <p:nvPr>
            <p:ph idx="3" type="title"/>
          </p:nvPr>
        </p:nvSpPr>
        <p:spPr>
          <a:xfrm>
            <a:off x="2494875" y="3509225"/>
            <a:ext cx="4149000" cy="725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2"/>
              </a:buClr>
              <a:buSzPts val="12000"/>
              <a:buNone/>
              <a:defRPr sz="4000">
                <a:solidFill>
                  <a:schemeClr val="accent2"/>
                </a:solidFill>
              </a:defRPr>
            </a:lvl1pPr>
            <a:lvl2pPr lvl="1" rtl="0" algn="ctr">
              <a:lnSpc>
                <a:spcPct val="100000"/>
              </a:lnSpc>
              <a:spcBef>
                <a:spcPts val="0"/>
              </a:spcBef>
              <a:spcAft>
                <a:spcPts val="0"/>
              </a:spcAft>
              <a:buClr>
                <a:schemeClr val="accent2"/>
              </a:buClr>
              <a:buSzPts val="12000"/>
              <a:buNone/>
              <a:defRPr sz="12000">
                <a:solidFill>
                  <a:schemeClr val="accent2"/>
                </a:solidFill>
              </a:defRPr>
            </a:lvl2pPr>
            <a:lvl3pPr lvl="2" rtl="0" algn="ctr">
              <a:lnSpc>
                <a:spcPct val="100000"/>
              </a:lnSpc>
              <a:spcBef>
                <a:spcPts val="0"/>
              </a:spcBef>
              <a:spcAft>
                <a:spcPts val="0"/>
              </a:spcAft>
              <a:buClr>
                <a:schemeClr val="accent2"/>
              </a:buClr>
              <a:buSzPts val="12000"/>
              <a:buNone/>
              <a:defRPr sz="12000">
                <a:solidFill>
                  <a:schemeClr val="accent2"/>
                </a:solidFill>
              </a:defRPr>
            </a:lvl3pPr>
            <a:lvl4pPr lvl="3" rtl="0" algn="ctr">
              <a:lnSpc>
                <a:spcPct val="100000"/>
              </a:lnSpc>
              <a:spcBef>
                <a:spcPts val="0"/>
              </a:spcBef>
              <a:spcAft>
                <a:spcPts val="0"/>
              </a:spcAft>
              <a:buClr>
                <a:schemeClr val="accent2"/>
              </a:buClr>
              <a:buSzPts val="12000"/>
              <a:buNone/>
              <a:defRPr sz="12000">
                <a:solidFill>
                  <a:schemeClr val="accent2"/>
                </a:solidFill>
              </a:defRPr>
            </a:lvl4pPr>
            <a:lvl5pPr lvl="4" rtl="0" algn="ctr">
              <a:lnSpc>
                <a:spcPct val="100000"/>
              </a:lnSpc>
              <a:spcBef>
                <a:spcPts val="0"/>
              </a:spcBef>
              <a:spcAft>
                <a:spcPts val="0"/>
              </a:spcAft>
              <a:buClr>
                <a:schemeClr val="accent2"/>
              </a:buClr>
              <a:buSzPts val="12000"/>
              <a:buNone/>
              <a:defRPr sz="12000">
                <a:solidFill>
                  <a:schemeClr val="accent2"/>
                </a:solidFill>
              </a:defRPr>
            </a:lvl5pPr>
            <a:lvl6pPr lvl="5" rtl="0" algn="ctr">
              <a:lnSpc>
                <a:spcPct val="100000"/>
              </a:lnSpc>
              <a:spcBef>
                <a:spcPts val="0"/>
              </a:spcBef>
              <a:spcAft>
                <a:spcPts val="0"/>
              </a:spcAft>
              <a:buClr>
                <a:schemeClr val="accent2"/>
              </a:buClr>
              <a:buSzPts val="12000"/>
              <a:buNone/>
              <a:defRPr sz="12000">
                <a:solidFill>
                  <a:schemeClr val="accent2"/>
                </a:solidFill>
              </a:defRPr>
            </a:lvl6pPr>
            <a:lvl7pPr lvl="6" rtl="0" algn="ctr">
              <a:lnSpc>
                <a:spcPct val="100000"/>
              </a:lnSpc>
              <a:spcBef>
                <a:spcPts val="0"/>
              </a:spcBef>
              <a:spcAft>
                <a:spcPts val="0"/>
              </a:spcAft>
              <a:buClr>
                <a:schemeClr val="accent2"/>
              </a:buClr>
              <a:buSzPts val="12000"/>
              <a:buNone/>
              <a:defRPr sz="12000">
                <a:solidFill>
                  <a:schemeClr val="accent2"/>
                </a:solidFill>
              </a:defRPr>
            </a:lvl7pPr>
            <a:lvl8pPr lvl="7" rtl="0" algn="ctr">
              <a:lnSpc>
                <a:spcPct val="100000"/>
              </a:lnSpc>
              <a:spcBef>
                <a:spcPts val="0"/>
              </a:spcBef>
              <a:spcAft>
                <a:spcPts val="0"/>
              </a:spcAft>
              <a:buClr>
                <a:schemeClr val="accent2"/>
              </a:buClr>
              <a:buSzPts val="12000"/>
              <a:buNone/>
              <a:defRPr sz="12000">
                <a:solidFill>
                  <a:schemeClr val="accent2"/>
                </a:solidFill>
              </a:defRPr>
            </a:lvl8pPr>
            <a:lvl9pPr lvl="8" rtl="0" algn="ctr">
              <a:lnSpc>
                <a:spcPct val="100000"/>
              </a:lnSpc>
              <a:spcBef>
                <a:spcPts val="0"/>
              </a:spcBef>
              <a:spcAft>
                <a:spcPts val="0"/>
              </a:spcAft>
              <a:buClr>
                <a:schemeClr val="accent2"/>
              </a:buClr>
              <a:buSzPts val="12000"/>
              <a:buNone/>
              <a:defRPr sz="12000">
                <a:solidFill>
                  <a:schemeClr val="accent2"/>
                </a:solidFill>
              </a:defRPr>
            </a:lvl9pPr>
          </a:lstStyle>
          <a:p/>
        </p:txBody>
      </p:sp>
      <p:sp>
        <p:nvSpPr>
          <p:cNvPr id="770" name="Google Shape;770;p33"/>
          <p:cNvSpPr txBox="1"/>
          <p:nvPr>
            <p:ph idx="1" type="subTitle"/>
          </p:nvPr>
        </p:nvSpPr>
        <p:spPr>
          <a:xfrm>
            <a:off x="1611850" y="1172450"/>
            <a:ext cx="5954700" cy="357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accent2"/>
              </a:buClr>
              <a:buSzPts val="1800"/>
              <a:buNone/>
              <a:defRPr sz="1600">
                <a:solidFill>
                  <a:schemeClr val="accent2"/>
                </a:solidFill>
              </a:defRPr>
            </a:lvl1pPr>
            <a:lvl2pPr lvl="1" rtl="0" algn="ctr">
              <a:lnSpc>
                <a:spcPct val="115000"/>
              </a:lnSpc>
              <a:spcBef>
                <a:spcPts val="1600"/>
              </a:spcBef>
              <a:spcAft>
                <a:spcPts val="0"/>
              </a:spcAft>
              <a:buClr>
                <a:schemeClr val="accent2"/>
              </a:buClr>
              <a:buSzPts val="1400"/>
              <a:buNone/>
              <a:defRPr>
                <a:solidFill>
                  <a:schemeClr val="accent2"/>
                </a:solidFill>
              </a:defRPr>
            </a:lvl2pPr>
            <a:lvl3pPr lvl="2" rtl="0" algn="ctr">
              <a:lnSpc>
                <a:spcPct val="115000"/>
              </a:lnSpc>
              <a:spcBef>
                <a:spcPts val="1600"/>
              </a:spcBef>
              <a:spcAft>
                <a:spcPts val="0"/>
              </a:spcAft>
              <a:buClr>
                <a:schemeClr val="accent2"/>
              </a:buClr>
              <a:buSzPts val="1400"/>
              <a:buNone/>
              <a:defRPr>
                <a:solidFill>
                  <a:schemeClr val="accent2"/>
                </a:solidFill>
              </a:defRPr>
            </a:lvl3pPr>
            <a:lvl4pPr lvl="3" rtl="0" algn="ctr">
              <a:lnSpc>
                <a:spcPct val="115000"/>
              </a:lnSpc>
              <a:spcBef>
                <a:spcPts val="1600"/>
              </a:spcBef>
              <a:spcAft>
                <a:spcPts val="0"/>
              </a:spcAft>
              <a:buClr>
                <a:schemeClr val="accent2"/>
              </a:buClr>
              <a:buSzPts val="1400"/>
              <a:buNone/>
              <a:defRPr>
                <a:solidFill>
                  <a:schemeClr val="accent2"/>
                </a:solidFill>
              </a:defRPr>
            </a:lvl4pPr>
            <a:lvl5pPr lvl="4" rtl="0" algn="ctr">
              <a:lnSpc>
                <a:spcPct val="115000"/>
              </a:lnSpc>
              <a:spcBef>
                <a:spcPts val="1600"/>
              </a:spcBef>
              <a:spcAft>
                <a:spcPts val="0"/>
              </a:spcAft>
              <a:buClr>
                <a:schemeClr val="accent2"/>
              </a:buClr>
              <a:buSzPts val="1400"/>
              <a:buNone/>
              <a:defRPr>
                <a:solidFill>
                  <a:schemeClr val="accent2"/>
                </a:solidFill>
              </a:defRPr>
            </a:lvl5pPr>
            <a:lvl6pPr lvl="5" rtl="0" algn="ctr">
              <a:lnSpc>
                <a:spcPct val="115000"/>
              </a:lnSpc>
              <a:spcBef>
                <a:spcPts val="1600"/>
              </a:spcBef>
              <a:spcAft>
                <a:spcPts val="0"/>
              </a:spcAft>
              <a:buClr>
                <a:schemeClr val="accent2"/>
              </a:buClr>
              <a:buSzPts val="1400"/>
              <a:buNone/>
              <a:defRPr>
                <a:solidFill>
                  <a:schemeClr val="accent2"/>
                </a:solidFill>
              </a:defRPr>
            </a:lvl6pPr>
            <a:lvl7pPr lvl="6" rtl="0" algn="ctr">
              <a:lnSpc>
                <a:spcPct val="115000"/>
              </a:lnSpc>
              <a:spcBef>
                <a:spcPts val="1600"/>
              </a:spcBef>
              <a:spcAft>
                <a:spcPts val="0"/>
              </a:spcAft>
              <a:buClr>
                <a:schemeClr val="accent2"/>
              </a:buClr>
              <a:buSzPts val="1400"/>
              <a:buNone/>
              <a:defRPr>
                <a:solidFill>
                  <a:schemeClr val="accent2"/>
                </a:solidFill>
              </a:defRPr>
            </a:lvl7pPr>
            <a:lvl8pPr lvl="7" rtl="0" algn="ctr">
              <a:lnSpc>
                <a:spcPct val="115000"/>
              </a:lnSpc>
              <a:spcBef>
                <a:spcPts val="1600"/>
              </a:spcBef>
              <a:spcAft>
                <a:spcPts val="0"/>
              </a:spcAft>
              <a:buClr>
                <a:schemeClr val="accent2"/>
              </a:buClr>
              <a:buSzPts val="1400"/>
              <a:buNone/>
              <a:defRPr>
                <a:solidFill>
                  <a:schemeClr val="accent2"/>
                </a:solidFill>
              </a:defRPr>
            </a:lvl8pPr>
            <a:lvl9pPr lvl="8" rtl="0" algn="ctr">
              <a:lnSpc>
                <a:spcPct val="115000"/>
              </a:lnSpc>
              <a:spcBef>
                <a:spcPts val="1600"/>
              </a:spcBef>
              <a:spcAft>
                <a:spcPts val="1600"/>
              </a:spcAft>
              <a:buClr>
                <a:schemeClr val="accent2"/>
              </a:buClr>
              <a:buSzPts val="1400"/>
              <a:buNone/>
              <a:defRPr>
                <a:solidFill>
                  <a:schemeClr val="accent2"/>
                </a:solidFill>
              </a:defRPr>
            </a:lvl9pPr>
          </a:lstStyle>
          <a:p/>
        </p:txBody>
      </p:sp>
      <p:sp>
        <p:nvSpPr>
          <p:cNvPr id="771" name="Google Shape;771;p33"/>
          <p:cNvSpPr txBox="1"/>
          <p:nvPr>
            <p:ph idx="4" type="subTitle"/>
          </p:nvPr>
        </p:nvSpPr>
        <p:spPr>
          <a:xfrm>
            <a:off x="1707275" y="2730750"/>
            <a:ext cx="5754300" cy="4884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accent2"/>
              </a:buClr>
              <a:buSzPts val="1800"/>
              <a:buNone/>
              <a:defRPr sz="1600">
                <a:solidFill>
                  <a:schemeClr val="accent2"/>
                </a:solidFill>
              </a:defRPr>
            </a:lvl1pPr>
            <a:lvl2pPr lvl="1" rtl="0" algn="ctr">
              <a:lnSpc>
                <a:spcPct val="115000"/>
              </a:lnSpc>
              <a:spcBef>
                <a:spcPts val="1600"/>
              </a:spcBef>
              <a:spcAft>
                <a:spcPts val="0"/>
              </a:spcAft>
              <a:buClr>
                <a:schemeClr val="accent2"/>
              </a:buClr>
              <a:buSzPts val="1400"/>
              <a:buNone/>
              <a:defRPr>
                <a:solidFill>
                  <a:schemeClr val="accent2"/>
                </a:solidFill>
              </a:defRPr>
            </a:lvl2pPr>
            <a:lvl3pPr lvl="2" rtl="0" algn="ctr">
              <a:lnSpc>
                <a:spcPct val="115000"/>
              </a:lnSpc>
              <a:spcBef>
                <a:spcPts val="1600"/>
              </a:spcBef>
              <a:spcAft>
                <a:spcPts val="0"/>
              </a:spcAft>
              <a:buClr>
                <a:schemeClr val="accent2"/>
              </a:buClr>
              <a:buSzPts val="1400"/>
              <a:buNone/>
              <a:defRPr>
                <a:solidFill>
                  <a:schemeClr val="accent2"/>
                </a:solidFill>
              </a:defRPr>
            </a:lvl3pPr>
            <a:lvl4pPr lvl="3" rtl="0" algn="ctr">
              <a:lnSpc>
                <a:spcPct val="115000"/>
              </a:lnSpc>
              <a:spcBef>
                <a:spcPts val="1600"/>
              </a:spcBef>
              <a:spcAft>
                <a:spcPts val="0"/>
              </a:spcAft>
              <a:buClr>
                <a:schemeClr val="accent2"/>
              </a:buClr>
              <a:buSzPts val="1400"/>
              <a:buNone/>
              <a:defRPr>
                <a:solidFill>
                  <a:schemeClr val="accent2"/>
                </a:solidFill>
              </a:defRPr>
            </a:lvl4pPr>
            <a:lvl5pPr lvl="4" rtl="0" algn="ctr">
              <a:lnSpc>
                <a:spcPct val="115000"/>
              </a:lnSpc>
              <a:spcBef>
                <a:spcPts val="1600"/>
              </a:spcBef>
              <a:spcAft>
                <a:spcPts val="0"/>
              </a:spcAft>
              <a:buClr>
                <a:schemeClr val="accent2"/>
              </a:buClr>
              <a:buSzPts val="1400"/>
              <a:buNone/>
              <a:defRPr>
                <a:solidFill>
                  <a:schemeClr val="accent2"/>
                </a:solidFill>
              </a:defRPr>
            </a:lvl5pPr>
            <a:lvl6pPr lvl="5" rtl="0" algn="ctr">
              <a:lnSpc>
                <a:spcPct val="115000"/>
              </a:lnSpc>
              <a:spcBef>
                <a:spcPts val="1600"/>
              </a:spcBef>
              <a:spcAft>
                <a:spcPts val="0"/>
              </a:spcAft>
              <a:buClr>
                <a:schemeClr val="accent2"/>
              </a:buClr>
              <a:buSzPts val="1400"/>
              <a:buNone/>
              <a:defRPr>
                <a:solidFill>
                  <a:schemeClr val="accent2"/>
                </a:solidFill>
              </a:defRPr>
            </a:lvl6pPr>
            <a:lvl7pPr lvl="6" rtl="0" algn="ctr">
              <a:lnSpc>
                <a:spcPct val="115000"/>
              </a:lnSpc>
              <a:spcBef>
                <a:spcPts val="1600"/>
              </a:spcBef>
              <a:spcAft>
                <a:spcPts val="0"/>
              </a:spcAft>
              <a:buClr>
                <a:schemeClr val="accent2"/>
              </a:buClr>
              <a:buSzPts val="1400"/>
              <a:buNone/>
              <a:defRPr>
                <a:solidFill>
                  <a:schemeClr val="accent2"/>
                </a:solidFill>
              </a:defRPr>
            </a:lvl7pPr>
            <a:lvl8pPr lvl="7" rtl="0" algn="ctr">
              <a:lnSpc>
                <a:spcPct val="115000"/>
              </a:lnSpc>
              <a:spcBef>
                <a:spcPts val="1600"/>
              </a:spcBef>
              <a:spcAft>
                <a:spcPts val="0"/>
              </a:spcAft>
              <a:buClr>
                <a:schemeClr val="accent2"/>
              </a:buClr>
              <a:buSzPts val="1400"/>
              <a:buNone/>
              <a:defRPr>
                <a:solidFill>
                  <a:schemeClr val="accent2"/>
                </a:solidFill>
              </a:defRPr>
            </a:lvl8pPr>
            <a:lvl9pPr lvl="8" rtl="0" algn="ctr">
              <a:lnSpc>
                <a:spcPct val="115000"/>
              </a:lnSpc>
              <a:spcBef>
                <a:spcPts val="1600"/>
              </a:spcBef>
              <a:spcAft>
                <a:spcPts val="1600"/>
              </a:spcAft>
              <a:buClr>
                <a:schemeClr val="accent2"/>
              </a:buClr>
              <a:buSzPts val="1400"/>
              <a:buNone/>
              <a:defRPr>
                <a:solidFill>
                  <a:schemeClr val="accent2"/>
                </a:solidFill>
              </a:defRPr>
            </a:lvl9pPr>
          </a:lstStyle>
          <a:p/>
        </p:txBody>
      </p:sp>
      <p:sp>
        <p:nvSpPr>
          <p:cNvPr id="772" name="Google Shape;772;p33"/>
          <p:cNvSpPr txBox="1"/>
          <p:nvPr>
            <p:ph idx="5" type="subTitle"/>
          </p:nvPr>
        </p:nvSpPr>
        <p:spPr>
          <a:xfrm>
            <a:off x="1252850" y="4157500"/>
            <a:ext cx="6663300" cy="402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accent2"/>
              </a:buClr>
              <a:buSzPts val="1800"/>
              <a:buNone/>
              <a:defRPr sz="1600">
                <a:solidFill>
                  <a:schemeClr val="accent2"/>
                </a:solidFill>
              </a:defRPr>
            </a:lvl1pPr>
            <a:lvl2pPr lvl="1" rtl="0" algn="ctr">
              <a:lnSpc>
                <a:spcPct val="115000"/>
              </a:lnSpc>
              <a:spcBef>
                <a:spcPts val="1600"/>
              </a:spcBef>
              <a:spcAft>
                <a:spcPts val="0"/>
              </a:spcAft>
              <a:buClr>
                <a:schemeClr val="accent2"/>
              </a:buClr>
              <a:buSzPts val="1400"/>
              <a:buNone/>
              <a:defRPr>
                <a:solidFill>
                  <a:schemeClr val="accent2"/>
                </a:solidFill>
              </a:defRPr>
            </a:lvl2pPr>
            <a:lvl3pPr lvl="2" rtl="0" algn="ctr">
              <a:lnSpc>
                <a:spcPct val="115000"/>
              </a:lnSpc>
              <a:spcBef>
                <a:spcPts val="1600"/>
              </a:spcBef>
              <a:spcAft>
                <a:spcPts val="0"/>
              </a:spcAft>
              <a:buClr>
                <a:schemeClr val="accent2"/>
              </a:buClr>
              <a:buSzPts val="1400"/>
              <a:buNone/>
              <a:defRPr>
                <a:solidFill>
                  <a:schemeClr val="accent2"/>
                </a:solidFill>
              </a:defRPr>
            </a:lvl3pPr>
            <a:lvl4pPr lvl="3" rtl="0" algn="ctr">
              <a:lnSpc>
                <a:spcPct val="115000"/>
              </a:lnSpc>
              <a:spcBef>
                <a:spcPts val="1600"/>
              </a:spcBef>
              <a:spcAft>
                <a:spcPts val="0"/>
              </a:spcAft>
              <a:buClr>
                <a:schemeClr val="accent2"/>
              </a:buClr>
              <a:buSzPts val="1400"/>
              <a:buNone/>
              <a:defRPr>
                <a:solidFill>
                  <a:schemeClr val="accent2"/>
                </a:solidFill>
              </a:defRPr>
            </a:lvl4pPr>
            <a:lvl5pPr lvl="4" rtl="0" algn="ctr">
              <a:lnSpc>
                <a:spcPct val="115000"/>
              </a:lnSpc>
              <a:spcBef>
                <a:spcPts val="1600"/>
              </a:spcBef>
              <a:spcAft>
                <a:spcPts val="0"/>
              </a:spcAft>
              <a:buClr>
                <a:schemeClr val="accent2"/>
              </a:buClr>
              <a:buSzPts val="1400"/>
              <a:buNone/>
              <a:defRPr>
                <a:solidFill>
                  <a:schemeClr val="accent2"/>
                </a:solidFill>
              </a:defRPr>
            </a:lvl5pPr>
            <a:lvl6pPr lvl="5" rtl="0" algn="ctr">
              <a:lnSpc>
                <a:spcPct val="115000"/>
              </a:lnSpc>
              <a:spcBef>
                <a:spcPts val="1600"/>
              </a:spcBef>
              <a:spcAft>
                <a:spcPts val="0"/>
              </a:spcAft>
              <a:buClr>
                <a:schemeClr val="accent2"/>
              </a:buClr>
              <a:buSzPts val="1400"/>
              <a:buNone/>
              <a:defRPr>
                <a:solidFill>
                  <a:schemeClr val="accent2"/>
                </a:solidFill>
              </a:defRPr>
            </a:lvl6pPr>
            <a:lvl7pPr lvl="6" rtl="0" algn="ctr">
              <a:lnSpc>
                <a:spcPct val="115000"/>
              </a:lnSpc>
              <a:spcBef>
                <a:spcPts val="1600"/>
              </a:spcBef>
              <a:spcAft>
                <a:spcPts val="0"/>
              </a:spcAft>
              <a:buClr>
                <a:schemeClr val="accent2"/>
              </a:buClr>
              <a:buSzPts val="1400"/>
              <a:buNone/>
              <a:defRPr>
                <a:solidFill>
                  <a:schemeClr val="accent2"/>
                </a:solidFill>
              </a:defRPr>
            </a:lvl7pPr>
            <a:lvl8pPr lvl="7" rtl="0" algn="ctr">
              <a:lnSpc>
                <a:spcPct val="115000"/>
              </a:lnSpc>
              <a:spcBef>
                <a:spcPts val="1600"/>
              </a:spcBef>
              <a:spcAft>
                <a:spcPts val="0"/>
              </a:spcAft>
              <a:buClr>
                <a:schemeClr val="accent2"/>
              </a:buClr>
              <a:buSzPts val="1400"/>
              <a:buNone/>
              <a:defRPr>
                <a:solidFill>
                  <a:schemeClr val="accent2"/>
                </a:solidFill>
              </a:defRPr>
            </a:lvl8pPr>
            <a:lvl9pPr lvl="8" rtl="0" algn="ctr">
              <a:lnSpc>
                <a:spcPct val="115000"/>
              </a:lnSpc>
              <a:spcBef>
                <a:spcPts val="1600"/>
              </a:spcBef>
              <a:spcAft>
                <a:spcPts val="1600"/>
              </a:spcAft>
              <a:buClr>
                <a:schemeClr val="accent2"/>
              </a:buClr>
              <a:buSzPts val="1400"/>
              <a:buNone/>
              <a:defRPr>
                <a:solidFill>
                  <a:schemeClr val="accent2"/>
                </a:solidFill>
              </a:defRPr>
            </a:lvl9pPr>
          </a:lstStyle>
          <a:p/>
        </p:txBody>
      </p:sp>
      <p:sp>
        <p:nvSpPr>
          <p:cNvPr id="773" name="Google Shape;773;p33"/>
          <p:cNvSpPr/>
          <p:nvPr/>
        </p:nvSpPr>
        <p:spPr>
          <a:xfrm rot="-5400000">
            <a:off x="6031014" y="857854"/>
            <a:ext cx="4534128" cy="2065158"/>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9">
    <p:spTree>
      <p:nvGrpSpPr>
        <p:cNvPr id="774" name="Shape 774"/>
        <p:cNvGrpSpPr/>
        <p:nvPr/>
      </p:nvGrpSpPr>
      <p:grpSpPr>
        <a:xfrm>
          <a:off x="0" y="0"/>
          <a:ext cx="0" cy="0"/>
          <a:chOff x="0" y="0"/>
          <a:chExt cx="0" cy="0"/>
        </a:xfrm>
      </p:grpSpPr>
      <p:grpSp>
        <p:nvGrpSpPr>
          <p:cNvPr id="775" name="Google Shape;775;p34"/>
          <p:cNvGrpSpPr/>
          <p:nvPr/>
        </p:nvGrpSpPr>
        <p:grpSpPr>
          <a:xfrm rot="5911663">
            <a:off x="4932315" y="-606695"/>
            <a:ext cx="6789086" cy="6913819"/>
            <a:chOff x="4829603" y="195829"/>
            <a:chExt cx="4569853" cy="4614844"/>
          </a:xfrm>
        </p:grpSpPr>
        <p:sp>
          <p:nvSpPr>
            <p:cNvPr id="776" name="Google Shape;776;p34"/>
            <p:cNvSpPr/>
            <p:nvPr/>
          </p:nvSpPr>
          <p:spPr>
            <a:xfrm>
              <a:off x="4830281" y="195829"/>
              <a:ext cx="4568496" cy="4614844"/>
            </a:xfrm>
            <a:custGeom>
              <a:rect b="b" l="l" r="r" t="t"/>
              <a:pathLst>
                <a:path extrusionOk="0" h="207502" w="205418">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4"/>
            <p:cNvSpPr/>
            <p:nvPr/>
          </p:nvSpPr>
          <p:spPr>
            <a:xfrm>
              <a:off x="4829603" y="195829"/>
              <a:ext cx="4569853" cy="4614844"/>
            </a:xfrm>
            <a:custGeom>
              <a:rect b="b" l="l" r="r" t="t"/>
              <a:pathLst>
                <a:path extrusionOk="0" h="207502" w="205479">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8" name="Google Shape;778;p34"/>
          <p:cNvSpPr/>
          <p:nvPr/>
        </p:nvSpPr>
        <p:spPr>
          <a:xfrm flipH="1" rot="10800000">
            <a:off x="5741050" y="-66042"/>
            <a:ext cx="3642706" cy="1659142"/>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4"/>
          <p:cNvSpPr/>
          <p:nvPr/>
        </p:nvSpPr>
        <p:spPr>
          <a:xfrm flipH="1">
            <a:off x="-239810" y="3811146"/>
            <a:ext cx="3216250" cy="146490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4"/>
          <p:cNvSpPr txBox="1"/>
          <p:nvPr>
            <p:ph type="title"/>
          </p:nvPr>
        </p:nvSpPr>
        <p:spPr>
          <a:xfrm>
            <a:off x="873325" y="1505600"/>
            <a:ext cx="314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2600"/>
              <a:buNone/>
              <a:defRPr sz="2400">
                <a:solidFill>
                  <a:schemeClr val="accent2"/>
                </a:solidFill>
              </a:defRPr>
            </a:lvl1pPr>
            <a:lvl2pPr lvl="1"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p:txBody>
      </p:sp>
      <p:sp>
        <p:nvSpPr>
          <p:cNvPr id="781" name="Google Shape;781;p34"/>
          <p:cNvSpPr txBox="1"/>
          <p:nvPr>
            <p:ph idx="1" type="subTitle"/>
          </p:nvPr>
        </p:nvSpPr>
        <p:spPr>
          <a:xfrm>
            <a:off x="873325" y="2446250"/>
            <a:ext cx="3517500" cy="1248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6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bg>
      <p:bgPr>
        <a:solidFill>
          <a:schemeClr val="accent1"/>
        </a:solidFill>
      </p:bgPr>
    </p:bg>
    <p:spTree>
      <p:nvGrpSpPr>
        <p:cNvPr id="782" name="Shape 782"/>
        <p:cNvGrpSpPr/>
        <p:nvPr/>
      </p:nvGrpSpPr>
      <p:grpSpPr>
        <a:xfrm>
          <a:off x="0" y="0"/>
          <a:ext cx="0" cy="0"/>
          <a:chOff x="0" y="0"/>
          <a:chExt cx="0" cy="0"/>
        </a:xfrm>
      </p:grpSpPr>
      <p:grpSp>
        <p:nvGrpSpPr>
          <p:cNvPr id="783" name="Google Shape;783;p35"/>
          <p:cNvGrpSpPr/>
          <p:nvPr/>
        </p:nvGrpSpPr>
        <p:grpSpPr>
          <a:xfrm rot="9088843">
            <a:off x="-1763360" y="-777335"/>
            <a:ext cx="6394575" cy="6512041"/>
            <a:chOff x="4829603" y="195829"/>
            <a:chExt cx="4569853" cy="4614844"/>
          </a:xfrm>
        </p:grpSpPr>
        <p:sp>
          <p:nvSpPr>
            <p:cNvPr id="784" name="Google Shape;784;p35"/>
            <p:cNvSpPr/>
            <p:nvPr/>
          </p:nvSpPr>
          <p:spPr>
            <a:xfrm>
              <a:off x="4830281" y="195829"/>
              <a:ext cx="4568496" cy="4614844"/>
            </a:xfrm>
            <a:custGeom>
              <a:rect b="b" l="l" r="r" t="t"/>
              <a:pathLst>
                <a:path extrusionOk="0" h="207502" w="205418">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5"/>
            <p:cNvSpPr/>
            <p:nvPr/>
          </p:nvSpPr>
          <p:spPr>
            <a:xfrm>
              <a:off x="4829603" y="195829"/>
              <a:ext cx="4569853" cy="4614844"/>
            </a:xfrm>
            <a:custGeom>
              <a:rect b="b" l="l" r="r" t="t"/>
              <a:pathLst>
                <a:path extrusionOk="0" h="207502" w="205479">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6" name="Google Shape;786;p35"/>
          <p:cNvSpPr/>
          <p:nvPr/>
        </p:nvSpPr>
        <p:spPr>
          <a:xfrm>
            <a:off x="6100772" y="3731183"/>
            <a:ext cx="3216250" cy="146490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5"/>
          <p:cNvSpPr txBox="1"/>
          <p:nvPr>
            <p:ph type="ctrTitle"/>
          </p:nvPr>
        </p:nvSpPr>
        <p:spPr>
          <a:xfrm flipH="1">
            <a:off x="4658818" y="1716650"/>
            <a:ext cx="3627000" cy="5709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2400">
                <a:solidFill>
                  <a:schemeClr val="accent6"/>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788" name="Google Shape;788;p35"/>
          <p:cNvSpPr txBox="1"/>
          <p:nvPr>
            <p:ph idx="1" type="subTitle"/>
          </p:nvPr>
        </p:nvSpPr>
        <p:spPr>
          <a:xfrm flipH="1">
            <a:off x="4663550" y="2459575"/>
            <a:ext cx="3627000" cy="12492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bg>
      <p:bgPr>
        <a:solidFill>
          <a:schemeClr val="accent6"/>
        </a:solidFill>
      </p:bgPr>
    </p:bg>
    <p:spTree>
      <p:nvGrpSpPr>
        <p:cNvPr id="789" name="Shape 789"/>
        <p:cNvGrpSpPr/>
        <p:nvPr/>
      </p:nvGrpSpPr>
      <p:grpSpPr>
        <a:xfrm>
          <a:off x="0" y="0"/>
          <a:ext cx="0" cy="0"/>
          <a:chOff x="0" y="0"/>
          <a:chExt cx="0" cy="0"/>
        </a:xfrm>
      </p:grpSpPr>
      <p:sp>
        <p:nvSpPr>
          <p:cNvPr id="790" name="Google Shape;790;p36"/>
          <p:cNvSpPr/>
          <p:nvPr/>
        </p:nvSpPr>
        <p:spPr>
          <a:xfrm flipH="1" rot="10800000">
            <a:off x="3577690" y="-99309"/>
            <a:ext cx="6235563" cy="5342109"/>
          </a:xfrm>
          <a:custGeom>
            <a:rect b="b" l="l" r="r" t="t"/>
            <a:pathLst>
              <a:path extrusionOk="0" h="209803" w="244892">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6"/>
          <p:cNvSpPr txBox="1"/>
          <p:nvPr>
            <p:ph type="title"/>
          </p:nvPr>
        </p:nvSpPr>
        <p:spPr>
          <a:xfrm>
            <a:off x="873325" y="1505600"/>
            <a:ext cx="314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2600"/>
              <a:buNone/>
              <a:defRPr sz="2400">
                <a:solidFill>
                  <a:schemeClr val="accent2"/>
                </a:solidFill>
              </a:defRPr>
            </a:lvl1pPr>
            <a:lvl2pPr lvl="1"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rtl="0" algn="l">
              <a:lnSpc>
                <a:spcPct val="100000"/>
              </a:lnSpc>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p:txBody>
      </p:sp>
      <p:sp>
        <p:nvSpPr>
          <p:cNvPr id="792" name="Google Shape;792;p36"/>
          <p:cNvSpPr txBox="1"/>
          <p:nvPr>
            <p:ph idx="1" type="subTitle"/>
          </p:nvPr>
        </p:nvSpPr>
        <p:spPr>
          <a:xfrm>
            <a:off x="873325" y="2446250"/>
            <a:ext cx="3517500" cy="1248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6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11">
    <p:spTree>
      <p:nvGrpSpPr>
        <p:cNvPr id="793" name="Shape 793"/>
        <p:cNvGrpSpPr/>
        <p:nvPr/>
      </p:nvGrpSpPr>
      <p:grpSpPr>
        <a:xfrm>
          <a:off x="0" y="0"/>
          <a:ext cx="0" cy="0"/>
          <a:chOff x="0" y="0"/>
          <a:chExt cx="0" cy="0"/>
        </a:xfrm>
      </p:grpSpPr>
      <p:sp>
        <p:nvSpPr>
          <p:cNvPr id="794" name="Google Shape;794;p37"/>
          <p:cNvSpPr txBox="1"/>
          <p:nvPr>
            <p:ph type="title"/>
          </p:nvPr>
        </p:nvSpPr>
        <p:spPr>
          <a:xfrm>
            <a:off x="1684050" y="457200"/>
            <a:ext cx="5775900" cy="83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6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795" name="Google Shape;795;p37"/>
          <p:cNvSpPr/>
          <p:nvPr/>
        </p:nvSpPr>
        <p:spPr>
          <a:xfrm flipH="1">
            <a:off x="-239810" y="3811146"/>
            <a:ext cx="3216250" cy="146490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796" name="Shape 796"/>
        <p:cNvGrpSpPr/>
        <p:nvPr/>
      </p:nvGrpSpPr>
      <p:grpSpPr>
        <a:xfrm>
          <a:off x="0" y="0"/>
          <a:ext cx="0" cy="0"/>
          <a:chOff x="0" y="0"/>
          <a:chExt cx="0" cy="0"/>
        </a:xfrm>
      </p:grpSpPr>
      <p:grpSp>
        <p:nvGrpSpPr>
          <p:cNvPr id="797" name="Google Shape;797;p38"/>
          <p:cNvGrpSpPr/>
          <p:nvPr/>
        </p:nvGrpSpPr>
        <p:grpSpPr>
          <a:xfrm flipH="1">
            <a:off x="-1601324" y="-1114078"/>
            <a:ext cx="6943435" cy="7011795"/>
            <a:chOff x="4829603" y="195829"/>
            <a:chExt cx="4569853" cy="4614844"/>
          </a:xfrm>
        </p:grpSpPr>
        <p:sp>
          <p:nvSpPr>
            <p:cNvPr id="798" name="Google Shape;798;p38"/>
            <p:cNvSpPr/>
            <p:nvPr/>
          </p:nvSpPr>
          <p:spPr>
            <a:xfrm>
              <a:off x="4830281" y="195829"/>
              <a:ext cx="4568496" cy="4614844"/>
            </a:xfrm>
            <a:custGeom>
              <a:rect b="b" l="l" r="r" t="t"/>
              <a:pathLst>
                <a:path extrusionOk="0" h="207502" w="205418">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8"/>
            <p:cNvSpPr/>
            <p:nvPr/>
          </p:nvSpPr>
          <p:spPr>
            <a:xfrm>
              <a:off x="4829603" y="195829"/>
              <a:ext cx="4569853" cy="4614844"/>
            </a:xfrm>
            <a:custGeom>
              <a:rect b="b" l="l" r="r" t="t"/>
              <a:pathLst>
                <a:path extrusionOk="0" h="207502" w="205479">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rgbClr val="FFFFFF">
                <a:alpha val="4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38"/>
          <p:cNvSpPr txBox="1"/>
          <p:nvPr>
            <p:ph type="title"/>
          </p:nvPr>
        </p:nvSpPr>
        <p:spPr>
          <a:xfrm>
            <a:off x="5515338" y="1914425"/>
            <a:ext cx="3033000" cy="707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6"/>
              </a:buClr>
              <a:buSzPts val="4200"/>
              <a:buNone/>
              <a:defRPr>
                <a:solidFill>
                  <a:schemeClr val="accent6"/>
                </a:solidFill>
              </a:defRPr>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01" name="Google Shape;801;p38"/>
          <p:cNvSpPr txBox="1"/>
          <p:nvPr>
            <p:ph idx="1" type="subTitle"/>
          </p:nvPr>
        </p:nvSpPr>
        <p:spPr>
          <a:xfrm>
            <a:off x="4266775" y="2612925"/>
            <a:ext cx="4045200" cy="707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2" name="Google Shape;80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3" name="Google Shape;803;p38"/>
          <p:cNvSpPr txBox="1"/>
          <p:nvPr>
            <p:ph idx="2" type="title"/>
          </p:nvPr>
        </p:nvSpPr>
        <p:spPr>
          <a:xfrm>
            <a:off x="7260725" y="1429850"/>
            <a:ext cx="1214400" cy="80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5500">
                <a:solidFill>
                  <a:schemeClr val="dk2"/>
                </a:solidFill>
                <a:latin typeface="Poppins SemiBold"/>
                <a:ea typeface="Poppins SemiBold"/>
                <a:cs typeface="Poppins SemiBold"/>
                <a:sym typeface="Poppins SemiBold"/>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2">
    <p:bg>
      <p:bgPr>
        <a:solidFill>
          <a:schemeClr val="accent2"/>
        </a:solidFill>
      </p:bgPr>
    </p:bg>
    <p:spTree>
      <p:nvGrpSpPr>
        <p:cNvPr id="804" name="Shape 804"/>
        <p:cNvGrpSpPr/>
        <p:nvPr/>
      </p:nvGrpSpPr>
      <p:grpSpPr>
        <a:xfrm>
          <a:off x="0" y="0"/>
          <a:ext cx="0" cy="0"/>
          <a:chOff x="0" y="0"/>
          <a:chExt cx="0" cy="0"/>
        </a:xfrm>
      </p:grpSpPr>
      <p:sp>
        <p:nvSpPr>
          <p:cNvPr id="805" name="Google Shape;805;p39"/>
          <p:cNvSpPr/>
          <p:nvPr/>
        </p:nvSpPr>
        <p:spPr>
          <a:xfrm>
            <a:off x="-406075" y="-26900"/>
            <a:ext cx="5014261" cy="5197294"/>
          </a:xfrm>
          <a:custGeom>
            <a:rect b="b" l="l" r="r" t="t"/>
            <a:pathLst>
              <a:path extrusionOk="0" h="173808" w="167687">
                <a:moveTo>
                  <a:pt x="954" y="1"/>
                </a:moveTo>
                <a:cubicBezTo>
                  <a:pt x="600" y="1"/>
                  <a:pt x="280" y="9"/>
                  <a:pt x="0" y="21"/>
                </a:cubicBezTo>
                <a:lnTo>
                  <a:pt x="0" y="30969"/>
                </a:lnTo>
                <a:lnTo>
                  <a:pt x="0" y="86880"/>
                </a:lnTo>
                <a:lnTo>
                  <a:pt x="0" y="86912"/>
                </a:lnTo>
                <a:lnTo>
                  <a:pt x="0" y="142840"/>
                </a:lnTo>
                <a:lnTo>
                  <a:pt x="0" y="173787"/>
                </a:lnTo>
                <a:cubicBezTo>
                  <a:pt x="280" y="173800"/>
                  <a:pt x="600" y="173808"/>
                  <a:pt x="954" y="173808"/>
                </a:cubicBezTo>
                <a:cubicBezTo>
                  <a:pt x="5277" y="173808"/>
                  <a:pt x="14632" y="172585"/>
                  <a:pt x="17969" y="162397"/>
                </a:cubicBezTo>
                <a:cubicBezTo>
                  <a:pt x="20925" y="153355"/>
                  <a:pt x="28504" y="151874"/>
                  <a:pt x="33151" y="151874"/>
                </a:cubicBezTo>
                <a:cubicBezTo>
                  <a:pt x="35413" y="151874"/>
                  <a:pt x="36980" y="152225"/>
                  <a:pt x="36980" y="152225"/>
                </a:cubicBezTo>
                <a:cubicBezTo>
                  <a:pt x="36980" y="152225"/>
                  <a:pt x="41083" y="153482"/>
                  <a:pt x="46552" y="153482"/>
                </a:cubicBezTo>
                <a:cubicBezTo>
                  <a:pt x="53346" y="153482"/>
                  <a:pt x="62248" y="151542"/>
                  <a:pt x="68008" y="142840"/>
                </a:cubicBezTo>
                <a:cubicBezTo>
                  <a:pt x="68008" y="142840"/>
                  <a:pt x="70635" y="136687"/>
                  <a:pt x="77941" y="136687"/>
                </a:cubicBezTo>
                <a:cubicBezTo>
                  <a:pt x="79143" y="136687"/>
                  <a:pt x="80471" y="136853"/>
                  <a:pt x="81934" y="137240"/>
                </a:cubicBezTo>
                <a:cubicBezTo>
                  <a:pt x="90344" y="139463"/>
                  <a:pt x="99955" y="147363"/>
                  <a:pt x="112277" y="147363"/>
                </a:cubicBezTo>
                <a:cubicBezTo>
                  <a:pt x="115163" y="147363"/>
                  <a:pt x="118198" y="146929"/>
                  <a:pt x="121401" y="145888"/>
                </a:cubicBezTo>
                <a:cubicBezTo>
                  <a:pt x="131508" y="142599"/>
                  <a:pt x="136674" y="134272"/>
                  <a:pt x="139177" y="128144"/>
                </a:cubicBezTo>
                <a:cubicBezTo>
                  <a:pt x="140493" y="124887"/>
                  <a:pt x="141054" y="121373"/>
                  <a:pt x="140974" y="117844"/>
                </a:cubicBezTo>
                <a:cubicBezTo>
                  <a:pt x="140878" y="114122"/>
                  <a:pt x="142017" y="108057"/>
                  <a:pt x="150183" y="106405"/>
                </a:cubicBezTo>
                <a:cubicBezTo>
                  <a:pt x="162199" y="103998"/>
                  <a:pt x="167349" y="96073"/>
                  <a:pt x="167686" y="86912"/>
                </a:cubicBezTo>
                <a:cubicBezTo>
                  <a:pt x="167365" y="77767"/>
                  <a:pt x="162215" y="69826"/>
                  <a:pt x="150183" y="67387"/>
                </a:cubicBezTo>
                <a:cubicBezTo>
                  <a:pt x="142017" y="65719"/>
                  <a:pt x="140878" y="59670"/>
                  <a:pt x="140974" y="55948"/>
                </a:cubicBezTo>
                <a:cubicBezTo>
                  <a:pt x="141086" y="52435"/>
                  <a:pt x="140525" y="48921"/>
                  <a:pt x="139177" y="45648"/>
                </a:cubicBezTo>
                <a:cubicBezTo>
                  <a:pt x="136674" y="39504"/>
                  <a:pt x="131508" y="31193"/>
                  <a:pt x="121401" y="27904"/>
                </a:cubicBezTo>
                <a:cubicBezTo>
                  <a:pt x="118194" y="26859"/>
                  <a:pt x="115155" y="26424"/>
                  <a:pt x="112266" y="26424"/>
                </a:cubicBezTo>
                <a:cubicBezTo>
                  <a:pt x="99949" y="26424"/>
                  <a:pt x="90342" y="34330"/>
                  <a:pt x="81934" y="36552"/>
                </a:cubicBezTo>
                <a:cubicBezTo>
                  <a:pt x="80471" y="36939"/>
                  <a:pt x="79143" y="37106"/>
                  <a:pt x="77941" y="37106"/>
                </a:cubicBezTo>
                <a:cubicBezTo>
                  <a:pt x="70635" y="37106"/>
                  <a:pt x="68008" y="30953"/>
                  <a:pt x="68008" y="30953"/>
                </a:cubicBezTo>
                <a:lnTo>
                  <a:pt x="67976" y="30953"/>
                </a:lnTo>
                <a:cubicBezTo>
                  <a:pt x="62220" y="22269"/>
                  <a:pt x="53316" y="20335"/>
                  <a:pt x="46526" y="20335"/>
                </a:cubicBezTo>
                <a:cubicBezTo>
                  <a:pt x="41071" y="20335"/>
                  <a:pt x="36980" y="21583"/>
                  <a:pt x="36980" y="21583"/>
                </a:cubicBezTo>
                <a:cubicBezTo>
                  <a:pt x="36980" y="21583"/>
                  <a:pt x="35421" y="21931"/>
                  <a:pt x="33168" y="21931"/>
                </a:cubicBezTo>
                <a:cubicBezTo>
                  <a:pt x="28523" y="21931"/>
                  <a:pt x="20929" y="20454"/>
                  <a:pt x="17969" y="11412"/>
                </a:cubicBezTo>
                <a:cubicBezTo>
                  <a:pt x="14632" y="1224"/>
                  <a:pt x="5277"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9"/>
          <p:cNvSpPr/>
          <p:nvPr/>
        </p:nvSpPr>
        <p:spPr>
          <a:xfrm flipH="1" rot="10800000">
            <a:off x="6423800" y="-105495"/>
            <a:ext cx="2867526" cy="1306071"/>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9"/>
          <p:cNvSpPr/>
          <p:nvPr/>
        </p:nvSpPr>
        <p:spPr>
          <a:xfrm flipH="1">
            <a:off x="-178460" y="3742396"/>
            <a:ext cx="3216250" cy="146490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9"/>
          <p:cNvSpPr txBox="1"/>
          <p:nvPr>
            <p:ph idx="1" type="subTitle"/>
          </p:nvPr>
        </p:nvSpPr>
        <p:spPr>
          <a:xfrm>
            <a:off x="5359375" y="1439950"/>
            <a:ext cx="3084900" cy="939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400">
                <a:solidFill>
                  <a:srgbClr val="FFFFFF"/>
                </a:solidFill>
              </a:defRPr>
            </a:lvl1pPr>
            <a:lvl2pPr lvl="1" rtl="0" algn="l">
              <a:lnSpc>
                <a:spcPct val="115000"/>
              </a:lnSpc>
              <a:spcBef>
                <a:spcPts val="1600"/>
              </a:spcBef>
              <a:spcAft>
                <a:spcPts val="0"/>
              </a:spcAft>
              <a:buSzPts val="1400"/>
              <a:buNone/>
              <a:defRPr sz="1400">
                <a:solidFill>
                  <a:srgbClr val="FFFFFF"/>
                </a:solidFill>
              </a:defRPr>
            </a:lvl2pPr>
            <a:lvl3pPr lvl="2" rtl="0" algn="l">
              <a:lnSpc>
                <a:spcPct val="115000"/>
              </a:lnSpc>
              <a:spcBef>
                <a:spcPts val="1600"/>
              </a:spcBef>
              <a:spcAft>
                <a:spcPts val="0"/>
              </a:spcAft>
              <a:buSzPts val="1400"/>
              <a:buNone/>
              <a:defRPr sz="1400">
                <a:solidFill>
                  <a:srgbClr val="FFFFFF"/>
                </a:solidFill>
              </a:defRPr>
            </a:lvl3pPr>
            <a:lvl4pPr lvl="3" rtl="0" algn="l">
              <a:lnSpc>
                <a:spcPct val="115000"/>
              </a:lnSpc>
              <a:spcBef>
                <a:spcPts val="1600"/>
              </a:spcBef>
              <a:spcAft>
                <a:spcPts val="0"/>
              </a:spcAft>
              <a:buSzPts val="1400"/>
              <a:buNone/>
              <a:defRPr sz="1400">
                <a:solidFill>
                  <a:srgbClr val="FFFFFF"/>
                </a:solidFill>
              </a:defRPr>
            </a:lvl4pPr>
            <a:lvl5pPr lvl="4" rtl="0" algn="l">
              <a:lnSpc>
                <a:spcPct val="115000"/>
              </a:lnSpc>
              <a:spcBef>
                <a:spcPts val="1600"/>
              </a:spcBef>
              <a:spcAft>
                <a:spcPts val="0"/>
              </a:spcAft>
              <a:buSzPts val="1400"/>
              <a:buNone/>
              <a:defRPr sz="1400">
                <a:solidFill>
                  <a:srgbClr val="FFFFFF"/>
                </a:solidFill>
              </a:defRPr>
            </a:lvl5pPr>
            <a:lvl6pPr lvl="5" rtl="0" algn="l">
              <a:lnSpc>
                <a:spcPct val="115000"/>
              </a:lnSpc>
              <a:spcBef>
                <a:spcPts val="1600"/>
              </a:spcBef>
              <a:spcAft>
                <a:spcPts val="0"/>
              </a:spcAft>
              <a:buSzPts val="1400"/>
              <a:buNone/>
              <a:defRPr sz="1400">
                <a:solidFill>
                  <a:srgbClr val="FFFFFF"/>
                </a:solidFill>
              </a:defRPr>
            </a:lvl6pPr>
            <a:lvl7pPr lvl="6" rtl="0" algn="l">
              <a:lnSpc>
                <a:spcPct val="115000"/>
              </a:lnSpc>
              <a:spcBef>
                <a:spcPts val="1600"/>
              </a:spcBef>
              <a:spcAft>
                <a:spcPts val="0"/>
              </a:spcAft>
              <a:buSzPts val="1400"/>
              <a:buNone/>
              <a:defRPr sz="1400">
                <a:solidFill>
                  <a:srgbClr val="FFFFFF"/>
                </a:solidFill>
              </a:defRPr>
            </a:lvl7pPr>
            <a:lvl8pPr lvl="7" rtl="0" algn="l">
              <a:lnSpc>
                <a:spcPct val="115000"/>
              </a:lnSpc>
              <a:spcBef>
                <a:spcPts val="1600"/>
              </a:spcBef>
              <a:spcAft>
                <a:spcPts val="0"/>
              </a:spcAft>
              <a:buSzPts val="1400"/>
              <a:buNone/>
              <a:defRPr sz="1400">
                <a:solidFill>
                  <a:srgbClr val="FFFFFF"/>
                </a:solidFill>
              </a:defRPr>
            </a:lvl8pPr>
            <a:lvl9pPr lvl="8" rtl="0" algn="l">
              <a:lnSpc>
                <a:spcPct val="115000"/>
              </a:lnSpc>
              <a:spcBef>
                <a:spcPts val="1600"/>
              </a:spcBef>
              <a:spcAft>
                <a:spcPts val="1600"/>
              </a:spcAft>
              <a:buSzPts val="1400"/>
              <a:buNone/>
              <a:defRPr sz="1400">
                <a:solidFill>
                  <a:srgbClr val="FFFFFF"/>
                </a:solidFill>
              </a:defRPr>
            </a:lvl9pPr>
          </a:lstStyle>
          <a:p/>
        </p:txBody>
      </p:sp>
      <p:sp>
        <p:nvSpPr>
          <p:cNvPr id="809" name="Google Shape;809;p39"/>
          <p:cNvSpPr txBox="1"/>
          <p:nvPr>
            <p:ph type="title"/>
          </p:nvPr>
        </p:nvSpPr>
        <p:spPr>
          <a:xfrm>
            <a:off x="5420950" y="1038250"/>
            <a:ext cx="1731000" cy="4017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1600"/>
              <a:buNone/>
              <a:defRPr i="0" sz="1600">
                <a:solidFill>
                  <a:schemeClr val="lt1"/>
                </a:solidFill>
              </a:defRPr>
            </a:lvl1pPr>
            <a:lvl2pPr lvl="1" rtl="0" algn="ctr">
              <a:lnSpc>
                <a:spcPct val="100000"/>
              </a:lnSpc>
              <a:spcBef>
                <a:spcPts val="0"/>
              </a:spcBef>
              <a:spcAft>
                <a:spcPts val="0"/>
              </a:spcAft>
              <a:buClr>
                <a:schemeClr val="accent1"/>
              </a:buClr>
              <a:buSzPts val="1600"/>
              <a:buNone/>
              <a:defRPr sz="1600">
                <a:solidFill>
                  <a:schemeClr val="accent1"/>
                </a:solidFill>
              </a:defRPr>
            </a:lvl2pPr>
            <a:lvl3pPr lvl="2" rtl="0" algn="ctr">
              <a:lnSpc>
                <a:spcPct val="100000"/>
              </a:lnSpc>
              <a:spcBef>
                <a:spcPts val="0"/>
              </a:spcBef>
              <a:spcAft>
                <a:spcPts val="0"/>
              </a:spcAft>
              <a:buClr>
                <a:schemeClr val="accent1"/>
              </a:buClr>
              <a:buSzPts val="1600"/>
              <a:buNone/>
              <a:defRPr sz="1600">
                <a:solidFill>
                  <a:schemeClr val="accent1"/>
                </a:solidFill>
              </a:defRPr>
            </a:lvl3pPr>
            <a:lvl4pPr lvl="3" rtl="0" algn="ctr">
              <a:lnSpc>
                <a:spcPct val="100000"/>
              </a:lnSpc>
              <a:spcBef>
                <a:spcPts val="0"/>
              </a:spcBef>
              <a:spcAft>
                <a:spcPts val="0"/>
              </a:spcAft>
              <a:buClr>
                <a:schemeClr val="accent1"/>
              </a:buClr>
              <a:buSzPts val="1600"/>
              <a:buNone/>
              <a:defRPr sz="1600">
                <a:solidFill>
                  <a:schemeClr val="accent1"/>
                </a:solidFill>
              </a:defRPr>
            </a:lvl4pPr>
            <a:lvl5pPr lvl="4" rtl="0" algn="ctr">
              <a:lnSpc>
                <a:spcPct val="100000"/>
              </a:lnSpc>
              <a:spcBef>
                <a:spcPts val="0"/>
              </a:spcBef>
              <a:spcAft>
                <a:spcPts val="0"/>
              </a:spcAft>
              <a:buClr>
                <a:schemeClr val="accent1"/>
              </a:buClr>
              <a:buSzPts val="1600"/>
              <a:buNone/>
              <a:defRPr sz="1600">
                <a:solidFill>
                  <a:schemeClr val="accent1"/>
                </a:solidFill>
              </a:defRPr>
            </a:lvl5pPr>
            <a:lvl6pPr lvl="5" rtl="0" algn="ctr">
              <a:lnSpc>
                <a:spcPct val="100000"/>
              </a:lnSpc>
              <a:spcBef>
                <a:spcPts val="0"/>
              </a:spcBef>
              <a:spcAft>
                <a:spcPts val="0"/>
              </a:spcAft>
              <a:buClr>
                <a:schemeClr val="accent1"/>
              </a:buClr>
              <a:buSzPts val="1600"/>
              <a:buNone/>
              <a:defRPr sz="1600">
                <a:solidFill>
                  <a:schemeClr val="accent1"/>
                </a:solidFill>
              </a:defRPr>
            </a:lvl6pPr>
            <a:lvl7pPr lvl="6" rtl="0" algn="ctr">
              <a:lnSpc>
                <a:spcPct val="100000"/>
              </a:lnSpc>
              <a:spcBef>
                <a:spcPts val="0"/>
              </a:spcBef>
              <a:spcAft>
                <a:spcPts val="0"/>
              </a:spcAft>
              <a:buClr>
                <a:schemeClr val="accent1"/>
              </a:buClr>
              <a:buSzPts val="1600"/>
              <a:buNone/>
              <a:defRPr sz="1600">
                <a:solidFill>
                  <a:schemeClr val="accent1"/>
                </a:solidFill>
              </a:defRPr>
            </a:lvl7pPr>
            <a:lvl8pPr lvl="7" rtl="0" algn="ctr">
              <a:lnSpc>
                <a:spcPct val="100000"/>
              </a:lnSpc>
              <a:spcBef>
                <a:spcPts val="0"/>
              </a:spcBef>
              <a:spcAft>
                <a:spcPts val="0"/>
              </a:spcAft>
              <a:buClr>
                <a:schemeClr val="accent1"/>
              </a:buClr>
              <a:buSzPts val="1600"/>
              <a:buNone/>
              <a:defRPr sz="1600">
                <a:solidFill>
                  <a:schemeClr val="accent1"/>
                </a:solidFill>
              </a:defRPr>
            </a:lvl8pPr>
            <a:lvl9pPr lvl="8" rtl="0"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810" name="Google Shape;810;p39"/>
          <p:cNvSpPr txBox="1"/>
          <p:nvPr>
            <p:ph idx="2" type="subTitle"/>
          </p:nvPr>
        </p:nvSpPr>
        <p:spPr>
          <a:xfrm>
            <a:off x="5420950" y="3083875"/>
            <a:ext cx="3023400" cy="9798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400">
                <a:solidFill>
                  <a:srgbClr val="FFFFFF"/>
                </a:solidFill>
              </a:defRPr>
            </a:lvl1pPr>
            <a:lvl2pPr lvl="1" rtl="0" algn="l">
              <a:lnSpc>
                <a:spcPct val="115000"/>
              </a:lnSpc>
              <a:spcBef>
                <a:spcPts val="1600"/>
              </a:spcBef>
              <a:spcAft>
                <a:spcPts val="0"/>
              </a:spcAft>
              <a:buSzPts val="1400"/>
              <a:buNone/>
              <a:defRPr sz="1400">
                <a:solidFill>
                  <a:srgbClr val="FFFFFF"/>
                </a:solidFill>
              </a:defRPr>
            </a:lvl2pPr>
            <a:lvl3pPr lvl="2" rtl="0" algn="l">
              <a:lnSpc>
                <a:spcPct val="115000"/>
              </a:lnSpc>
              <a:spcBef>
                <a:spcPts val="1600"/>
              </a:spcBef>
              <a:spcAft>
                <a:spcPts val="0"/>
              </a:spcAft>
              <a:buSzPts val="1400"/>
              <a:buNone/>
              <a:defRPr sz="1400">
                <a:solidFill>
                  <a:srgbClr val="FFFFFF"/>
                </a:solidFill>
              </a:defRPr>
            </a:lvl3pPr>
            <a:lvl4pPr lvl="3" rtl="0" algn="l">
              <a:lnSpc>
                <a:spcPct val="115000"/>
              </a:lnSpc>
              <a:spcBef>
                <a:spcPts val="1600"/>
              </a:spcBef>
              <a:spcAft>
                <a:spcPts val="0"/>
              </a:spcAft>
              <a:buSzPts val="1400"/>
              <a:buNone/>
              <a:defRPr sz="1400">
                <a:solidFill>
                  <a:srgbClr val="FFFFFF"/>
                </a:solidFill>
              </a:defRPr>
            </a:lvl4pPr>
            <a:lvl5pPr lvl="4" rtl="0" algn="l">
              <a:lnSpc>
                <a:spcPct val="115000"/>
              </a:lnSpc>
              <a:spcBef>
                <a:spcPts val="1600"/>
              </a:spcBef>
              <a:spcAft>
                <a:spcPts val="0"/>
              </a:spcAft>
              <a:buSzPts val="1400"/>
              <a:buNone/>
              <a:defRPr sz="1400">
                <a:solidFill>
                  <a:srgbClr val="FFFFFF"/>
                </a:solidFill>
              </a:defRPr>
            </a:lvl5pPr>
            <a:lvl6pPr lvl="5" rtl="0" algn="l">
              <a:lnSpc>
                <a:spcPct val="115000"/>
              </a:lnSpc>
              <a:spcBef>
                <a:spcPts val="1600"/>
              </a:spcBef>
              <a:spcAft>
                <a:spcPts val="0"/>
              </a:spcAft>
              <a:buSzPts val="1400"/>
              <a:buNone/>
              <a:defRPr sz="1400">
                <a:solidFill>
                  <a:srgbClr val="FFFFFF"/>
                </a:solidFill>
              </a:defRPr>
            </a:lvl6pPr>
            <a:lvl7pPr lvl="6" rtl="0" algn="l">
              <a:lnSpc>
                <a:spcPct val="115000"/>
              </a:lnSpc>
              <a:spcBef>
                <a:spcPts val="1600"/>
              </a:spcBef>
              <a:spcAft>
                <a:spcPts val="0"/>
              </a:spcAft>
              <a:buSzPts val="1400"/>
              <a:buNone/>
              <a:defRPr sz="1400">
                <a:solidFill>
                  <a:srgbClr val="FFFFFF"/>
                </a:solidFill>
              </a:defRPr>
            </a:lvl7pPr>
            <a:lvl8pPr lvl="7" rtl="0" algn="l">
              <a:lnSpc>
                <a:spcPct val="115000"/>
              </a:lnSpc>
              <a:spcBef>
                <a:spcPts val="1600"/>
              </a:spcBef>
              <a:spcAft>
                <a:spcPts val="0"/>
              </a:spcAft>
              <a:buSzPts val="1400"/>
              <a:buNone/>
              <a:defRPr sz="1400">
                <a:solidFill>
                  <a:srgbClr val="FFFFFF"/>
                </a:solidFill>
              </a:defRPr>
            </a:lvl8pPr>
            <a:lvl9pPr lvl="8" rtl="0" algn="l">
              <a:lnSpc>
                <a:spcPct val="115000"/>
              </a:lnSpc>
              <a:spcBef>
                <a:spcPts val="1600"/>
              </a:spcBef>
              <a:spcAft>
                <a:spcPts val="1600"/>
              </a:spcAft>
              <a:buSzPts val="1400"/>
              <a:buNone/>
              <a:defRPr sz="1400">
                <a:solidFill>
                  <a:srgbClr val="FFFFFF"/>
                </a:solidFill>
              </a:defRPr>
            </a:lvl9pPr>
          </a:lstStyle>
          <a:p/>
        </p:txBody>
      </p:sp>
      <p:sp>
        <p:nvSpPr>
          <p:cNvPr id="811" name="Google Shape;811;p39"/>
          <p:cNvSpPr txBox="1"/>
          <p:nvPr>
            <p:ph idx="3" type="title"/>
          </p:nvPr>
        </p:nvSpPr>
        <p:spPr>
          <a:xfrm>
            <a:off x="5511575" y="2758375"/>
            <a:ext cx="1515600" cy="4017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1600"/>
              <a:buNone/>
              <a:defRPr i="0" sz="1600">
                <a:solidFill>
                  <a:srgbClr val="FFFFFF"/>
                </a:solidFill>
              </a:defRPr>
            </a:lvl1pPr>
            <a:lvl2pPr lvl="1" rtl="0" algn="ctr">
              <a:lnSpc>
                <a:spcPct val="100000"/>
              </a:lnSpc>
              <a:spcBef>
                <a:spcPts val="0"/>
              </a:spcBef>
              <a:spcAft>
                <a:spcPts val="0"/>
              </a:spcAft>
              <a:buClr>
                <a:schemeClr val="accent1"/>
              </a:buClr>
              <a:buSzPts val="1600"/>
              <a:buNone/>
              <a:defRPr sz="1600">
                <a:solidFill>
                  <a:schemeClr val="accent1"/>
                </a:solidFill>
              </a:defRPr>
            </a:lvl2pPr>
            <a:lvl3pPr lvl="2" rtl="0" algn="ctr">
              <a:lnSpc>
                <a:spcPct val="100000"/>
              </a:lnSpc>
              <a:spcBef>
                <a:spcPts val="0"/>
              </a:spcBef>
              <a:spcAft>
                <a:spcPts val="0"/>
              </a:spcAft>
              <a:buClr>
                <a:schemeClr val="accent1"/>
              </a:buClr>
              <a:buSzPts val="1600"/>
              <a:buNone/>
              <a:defRPr sz="1600">
                <a:solidFill>
                  <a:schemeClr val="accent1"/>
                </a:solidFill>
              </a:defRPr>
            </a:lvl3pPr>
            <a:lvl4pPr lvl="3" rtl="0" algn="ctr">
              <a:lnSpc>
                <a:spcPct val="100000"/>
              </a:lnSpc>
              <a:spcBef>
                <a:spcPts val="0"/>
              </a:spcBef>
              <a:spcAft>
                <a:spcPts val="0"/>
              </a:spcAft>
              <a:buClr>
                <a:schemeClr val="accent1"/>
              </a:buClr>
              <a:buSzPts val="1600"/>
              <a:buNone/>
              <a:defRPr sz="1600">
                <a:solidFill>
                  <a:schemeClr val="accent1"/>
                </a:solidFill>
              </a:defRPr>
            </a:lvl4pPr>
            <a:lvl5pPr lvl="4" rtl="0" algn="ctr">
              <a:lnSpc>
                <a:spcPct val="100000"/>
              </a:lnSpc>
              <a:spcBef>
                <a:spcPts val="0"/>
              </a:spcBef>
              <a:spcAft>
                <a:spcPts val="0"/>
              </a:spcAft>
              <a:buClr>
                <a:schemeClr val="accent1"/>
              </a:buClr>
              <a:buSzPts val="1600"/>
              <a:buNone/>
              <a:defRPr sz="1600">
                <a:solidFill>
                  <a:schemeClr val="accent1"/>
                </a:solidFill>
              </a:defRPr>
            </a:lvl5pPr>
            <a:lvl6pPr lvl="5" rtl="0" algn="ctr">
              <a:lnSpc>
                <a:spcPct val="100000"/>
              </a:lnSpc>
              <a:spcBef>
                <a:spcPts val="0"/>
              </a:spcBef>
              <a:spcAft>
                <a:spcPts val="0"/>
              </a:spcAft>
              <a:buClr>
                <a:schemeClr val="accent1"/>
              </a:buClr>
              <a:buSzPts val="1600"/>
              <a:buNone/>
              <a:defRPr sz="1600">
                <a:solidFill>
                  <a:schemeClr val="accent1"/>
                </a:solidFill>
              </a:defRPr>
            </a:lvl6pPr>
            <a:lvl7pPr lvl="6" rtl="0" algn="ctr">
              <a:lnSpc>
                <a:spcPct val="100000"/>
              </a:lnSpc>
              <a:spcBef>
                <a:spcPts val="0"/>
              </a:spcBef>
              <a:spcAft>
                <a:spcPts val="0"/>
              </a:spcAft>
              <a:buClr>
                <a:schemeClr val="accent1"/>
              </a:buClr>
              <a:buSzPts val="1600"/>
              <a:buNone/>
              <a:defRPr sz="1600">
                <a:solidFill>
                  <a:schemeClr val="accent1"/>
                </a:solidFill>
              </a:defRPr>
            </a:lvl7pPr>
            <a:lvl8pPr lvl="7" rtl="0" algn="ctr">
              <a:lnSpc>
                <a:spcPct val="100000"/>
              </a:lnSpc>
              <a:spcBef>
                <a:spcPts val="0"/>
              </a:spcBef>
              <a:spcAft>
                <a:spcPts val="0"/>
              </a:spcAft>
              <a:buClr>
                <a:schemeClr val="accent1"/>
              </a:buClr>
              <a:buSzPts val="1600"/>
              <a:buNone/>
              <a:defRPr sz="1600">
                <a:solidFill>
                  <a:schemeClr val="accent1"/>
                </a:solidFill>
              </a:defRPr>
            </a:lvl8pPr>
            <a:lvl9pPr lvl="8" rtl="0"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812" name="Google Shape;812;p39"/>
          <p:cNvSpPr txBox="1"/>
          <p:nvPr>
            <p:ph idx="4" type="title"/>
          </p:nvPr>
        </p:nvSpPr>
        <p:spPr>
          <a:xfrm>
            <a:off x="625650" y="1955700"/>
            <a:ext cx="2702400" cy="1232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2200"/>
              <a:buNone/>
              <a:defRPr sz="2400">
                <a:solidFill>
                  <a:schemeClr val="accent2"/>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813" name="Shape 813"/>
        <p:cNvGrpSpPr/>
        <p:nvPr/>
      </p:nvGrpSpPr>
      <p:grpSpPr>
        <a:xfrm>
          <a:off x="0" y="0"/>
          <a:ext cx="0" cy="0"/>
          <a:chOff x="0" y="0"/>
          <a:chExt cx="0" cy="0"/>
        </a:xfrm>
      </p:grpSpPr>
      <p:sp>
        <p:nvSpPr>
          <p:cNvPr id="814" name="Google Shape;814;p40"/>
          <p:cNvSpPr/>
          <p:nvPr/>
        </p:nvSpPr>
        <p:spPr>
          <a:xfrm flipH="1" rot="10800000">
            <a:off x="6439776" y="-89570"/>
            <a:ext cx="2780523" cy="126644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0"/>
          <p:cNvSpPr/>
          <p:nvPr/>
        </p:nvSpPr>
        <p:spPr>
          <a:xfrm flipH="1">
            <a:off x="-62872" y="4004974"/>
            <a:ext cx="2637896" cy="1201481"/>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0"/>
          <p:cNvSpPr txBox="1"/>
          <p:nvPr>
            <p:ph type="title"/>
          </p:nvPr>
        </p:nvSpPr>
        <p:spPr>
          <a:xfrm>
            <a:off x="1330125" y="1427150"/>
            <a:ext cx="1281000" cy="284100"/>
          </a:xfrm>
          <a:prstGeom prst="rect">
            <a:avLst/>
          </a:prstGeom>
          <a:noFill/>
          <a:ln>
            <a:noFill/>
          </a:ln>
        </p:spPr>
        <p:txBody>
          <a:bodyPr anchorCtr="0" anchor="b" bIns="0" lIns="0" spcFirstLastPara="1" rIns="0" wrap="square" tIns="0">
            <a:noAutofit/>
          </a:bodyPr>
          <a:lstStyle>
            <a:lvl1pPr lvl="0" rtl="0" algn="r">
              <a:lnSpc>
                <a:spcPct val="100000"/>
              </a:lnSpc>
              <a:spcBef>
                <a:spcPts val="0"/>
              </a:spcBef>
              <a:spcAft>
                <a:spcPts val="0"/>
              </a:spcAft>
              <a:buClr>
                <a:schemeClr val="accent1"/>
              </a:buClr>
              <a:buSzPts val="1200"/>
              <a:buFont typeface="Poppins"/>
              <a:buNone/>
              <a:defRPr b="1" i="0" sz="1500">
                <a:solidFill>
                  <a:schemeClr val="accent2"/>
                </a:solidFill>
                <a:latin typeface="Poppins"/>
                <a:ea typeface="Poppins"/>
                <a:cs typeface="Poppins"/>
                <a:sym typeface="Poppins"/>
              </a:defRPr>
            </a:lvl1pPr>
            <a:lvl2pPr lvl="1"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2pPr>
            <a:lvl3pPr lvl="2"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3pPr>
            <a:lvl4pPr lvl="3"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4pPr>
            <a:lvl5pPr lvl="4"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5pPr>
            <a:lvl6pPr lvl="5"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6pPr>
            <a:lvl7pPr lvl="6"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7pPr>
            <a:lvl8pPr lvl="7"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8pPr>
            <a:lvl9pPr lvl="8"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9pPr>
          </a:lstStyle>
          <a:p/>
        </p:txBody>
      </p:sp>
      <p:sp>
        <p:nvSpPr>
          <p:cNvPr id="817" name="Google Shape;817;p40"/>
          <p:cNvSpPr txBox="1"/>
          <p:nvPr>
            <p:ph idx="1" type="subTitle"/>
          </p:nvPr>
        </p:nvSpPr>
        <p:spPr>
          <a:xfrm>
            <a:off x="657875" y="1711250"/>
            <a:ext cx="2043000" cy="672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818" name="Google Shape;818;p40"/>
          <p:cNvSpPr txBox="1"/>
          <p:nvPr>
            <p:ph idx="2" type="title"/>
          </p:nvPr>
        </p:nvSpPr>
        <p:spPr>
          <a:xfrm>
            <a:off x="6487800" y="2445350"/>
            <a:ext cx="1205100" cy="3909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1200"/>
              <a:buFont typeface="Poppins"/>
              <a:buNone/>
              <a:defRPr b="1" i="0" sz="1500">
                <a:solidFill>
                  <a:schemeClr val="accent2"/>
                </a:solidFill>
                <a:latin typeface="Poppins"/>
                <a:ea typeface="Poppins"/>
                <a:cs typeface="Poppins"/>
                <a:sym typeface="Poppins"/>
              </a:defRPr>
            </a:lvl1pPr>
            <a:lvl2pPr lvl="1"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2pPr>
            <a:lvl3pPr lvl="2"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3pPr>
            <a:lvl4pPr lvl="3"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4pPr>
            <a:lvl5pPr lvl="4"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5pPr>
            <a:lvl6pPr lvl="5"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6pPr>
            <a:lvl7pPr lvl="6"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7pPr>
            <a:lvl8pPr lvl="7"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8pPr>
            <a:lvl9pPr lvl="8"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9pPr>
          </a:lstStyle>
          <a:p/>
        </p:txBody>
      </p:sp>
      <p:sp>
        <p:nvSpPr>
          <p:cNvPr id="819" name="Google Shape;819;p40"/>
          <p:cNvSpPr txBox="1"/>
          <p:nvPr>
            <p:ph idx="3" type="subTitle"/>
          </p:nvPr>
        </p:nvSpPr>
        <p:spPr>
          <a:xfrm>
            <a:off x="6380950" y="2824975"/>
            <a:ext cx="2133000" cy="780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820" name="Google Shape;820;p40"/>
          <p:cNvSpPr txBox="1"/>
          <p:nvPr>
            <p:ph idx="4" type="title"/>
          </p:nvPr>
        </p:nvSpPr>
        <p:spPr>
          <a:xfrm>
            <a:off x="6477000" y="1427150"/>
            <a:ext cx="1215900" cy="284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1200"/>
              <a:buFont typeface="Poppins"/>
              <a:buNone/>
              <a:defRPr b="1" i="0" sz="1500">
                <a:solidFill>
                  <a:schemeClr val="accent2"/>
                </a:solidFill>
                <a:latin typeface="Poppins"/>
                <a:ea typeface="Poppins"/>
                <a:cs typeface="Poppins"/>
                <a:sym typeface="Poppins"/>
              </a:defRPr>
            </a:lvl1pPr>
            <a:lvl2pPr lvl="1"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2pPr>
            <a:lvl3pPr lvl="2"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3pPr>
            <a:lvl4pPr lvl="3"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4pPr>
            <a:lvl5pPr lvl="4"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5pPr>
            <a:lvl6pPr lvl="5"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6pPr>
            <a:lvl7pPr lvl="6"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7pPr>
            <a:lvl8pPr lvl="7"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8pPr>
            <a:lvl9pPr lvl="8"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9pPr>
          </a:lstStyle>
          <a:p/>
        </p:txBody>
      </p:sp>
      <p:sp>
        <p:nvSpPr>
          <p:cNvPr id="821" name="Google Shape;821;p40"/>
          <p:cNvSpPr txBox="1"/>
          <p:nvPr>
            <p:ph idx="5" type="subTitle"/>
          </p:nvPr>
        </p:nvSpPr>
        <p:spPr>
          <a:xfrm>
            <a:off x="6380950" y="1711250"/>
            <a:ext cx="2209200" cy="73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822" name="Google Shape;822;p40"/>
          <p:cNvSpPr txBox="1"/>
          <p:nvPr>
            <p:ph idx="6" type="title"/>
          </p:nvPr>
        </p:nvSpPr>
        <p:spPr>
          <a:xfrm>
            <a:off x="1467500" y="2526675"/>
            <a:ext cx="1143000" cy="322500"/>
          </a:xfrm>
          <a:prstGeom prst="rect">
            <a:avLst/>
          </a:prstGeom>
          <a:noFill/>
          <a:ln>
            <a:noFill/>
          </a:ln>
        </p:spPr>
        <p:txBody>
          <a:bodyPr anchorCtr="0" anchor="b" bIns="0" lIns="0" spcFirstLastPara="1" rIns="0" wrap="square" tIns="0">
            <a:noAutofit/>
          </a:bodyPr>
          <a:lstStyle>
            <a:lvl1pPr lvl="0" rtl="0" algn="r">
              <a:lnSpc>
                <a:spcPct val="100000"/>
              </a:lnSpc>
              <a:spcBef>
                <a:spcPts val="0"/>
              </a:spcBef>
              <a:spcAft>
                <a:spcPts val="0"/>
              </a:spcAft>
              <a:buClr>
                <a:schemeClr val="accent1"/>
              </a:buClr>
              <a:buSzPts val="1200"/>
              <a:buFont typeface="Poppins"/>
              <a:buNone/>
              <a:defRPr b="1" i="0" sz="1500">
                <a:solidFill>
                  <a:schemeClr val="accent2"/>
                </a:solidFill>
                <a:latin typeface="Poppins"/>
                <a:ea typeface="Poppins"/>
                <a:cs typeface="Poppins"/>
                <a:sym typeface="Poppins"/>
              </a:defRPr>
            </a:lvl1pPr>
            <a:lvl2pPr lvl="1"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2pPr>
            <a:lvl3pPr lvl="2"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3pPr>
            <a:lvl4pPr lvl="3"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4pPr>
            <a:lvl5pPr lvl="4"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5pPr>
            <a:lvl6pPr lvl="5"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6pPr>
            <a:lvl7pPr lvl="6"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7pPr>
            <a:lvl8pPr lvl="7"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8pPr>
            <a:lvl9pPr lvl="8"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9pPr>
          </a:lstStyle>
          <a:p/>
        </p:txBody>
      </p:sp>
      <p:sp>
        <p:nvSpPr>
          <p:cNvPr id="823" name="Google Shape;823;p40"/>
          <p:cNvSpPr txBox="1"/>
          <p:nvPr>
            <p:ph idx="7" type="subTitle"/>
          </p:nvPr>
        </p:nvSpPr>
        <p:spPr>
          <a:xfrm>
            <a:off x="724675" y="2854700"/>
            <a:ext cx="1976100" cy="63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824" name="Google Shape;824;p40"/>
          <p:cNvSpPr txBox="1"/>
          <p:nvPr>
            <p:ph idx="8" type="title"/>
          </p:nvPr>
        </p:nvSpPr>
        <p:spPr>
          <a:xfrm>
            <a:off x="1467525" y="3658250"/>
            <a:ext cx="1143000" cy="322500"/>
          </a:xfrm>
          <a:prstGeom prst="rect">
            <a:avLst/>
          </a:prstGeom>
          <a:noFill/>
          <a:ln>
            <a:noFill/>
          </a:ln>
        </p:spPr>
        <p:txBody>
          <a:bodyPr anchorCtr="0" anchor="b" bIns="0" lIns="0" spcFirstLastPara="1" rIns="0" wrap="square" tIns="0">
            <a:noAutofit/>
          </a:bodyPr>
          <a:lstStyle>
            <a:lvl1pPr lvl="0" rtl="0" algn="r">
              <a:lnSpc>
                <a:spcPct val="100000"/>
              </a:lnSpc>
              <a:spcBef>
                <a:spcPts val="0"/>
              </a:spcBef>
              <a:spcAft>
                <a:spcPts val="0"/>
              </a:spcAft>
              <a:buClr>
                <a:schemeClr val="accent1"/>
              </a:buClr>
              <a:buSzPts val="1200"/>
              <a:buFont typeface="Poppins"/>
              <a:buNone/>
              <a:defRPr b="1" i="0" sz="1500">
                <a:solidFill>
                  <a:schemeClr val="accent2"/>
                </a:solidFill>
                <a:latin typeface="Poppins"/>
                <a:ea typeface="Poppins"/>
                <a:cs typeface="Poppins"/>
                <a:sym typeface="Poppins"/>
              </a:defRPr>
            </a:lvl1pPr>
            <a:lvl2pPr lvl="1"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2pPr>
            <a:lvl3pPr lvl="2"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3pPr>
            <a:lvl4pPr lvl="3"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4pPr>
            <a:lvl5pPr lvl="4"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5pPr>
            <a:lvl6pPr lvl="5"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6pPr>
            <a:lvl7pPr lvl="6"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7pPr>
            <a:lvl8pPr lvl="7"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8pPr>
            <a:lvl9pPr lvl="8"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9pPr>
          </a:lstStyle>
          <a:p/>
        </p:txBody>
      </p:sp>
      <p:sp>
        <p:nvSpPr>
          <p:cNvPr id="825" name="Google Shape;825;p40"/>
          <p:cNvSpPr txBox="1"/>
          <p:nvPr>
            <p:ph idx="9" type="subTitle"/>
          </p:nvPr>
        </p:nvSpPr>
        <p:spPr>
          <a:xfrm>
            <a:off x="657650" y="3967075"/>
            <a:ext cx="2043000" cy="780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826" name="Google Shape;826;p40"/>
          <p:cNvSpPr txBox="1"/>
          <p:nvPr>
            <p:ph idx="13" type="title"/>
          </p:nvPr>
        </p:nvSpPr>
        <p:spPr>
          <a:xfrm>
            <a:off x="6477000" y="3635700"/>
            <a:ext cx="1143000" cy="3225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1200"/>
              <a:buFont typeface="Poppins"/>
              <a:buNone/>
              <a:defRPr b="1" i="0" sz="1500">
                <a:solidFill>
                  <a:schemeClr val="accent2"/>
                </a:solidFill>
                <a:latin typeface="Poppins"/>
                <a:ea typeface="Poppins"/>
                <a:cs typeface="Poppins"/>
                <a:sym typeface="Poppins"/>
              </a:defRPr>
            </a:lvl1pPr>
            <a:lvl2pPr lvl="1"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2pPr>
            <a:lvl3pPr lvl="2"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3pPr>
            <a:lvl4pPr lvl="3"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4pPr>
            <a:lvl5pPr lvl="4"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5pPr>
            <a:lvl6pPr lvl="5"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6pPr>
            <a:lvl7pPr lvl="6"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7pPr>
            <a:lvl8pPr lvl="7"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8pPr>
            <a:lvl9pPr lvl="8" rtl="0" algn="ctr">
              <a:lnSpc>
                <a:spcPct val="100000"/>
              </a:lnSpc>
              <a:spcBef>
                <a:spcPts val="0"/>
              </a:spcBef>
              <a:spcAft>
                <a:spcPts val="0"/>
              </a:spcAft>
              <a:buClr>
                <a:schemeClr val="accent1"/>
              </a:buClr>
              <a:buSzPts val="1200"/>
              <a:buFont typeface="Poppins"/>
              <a:buNone/>
              <a:defRPr b="1" sz="1200">
                <a:solidFill>
                  <a:schemeClr val="accent1"/>
                </a:solidFill>
                <a:latin typeface="Poppins"/>
                <a:ea typeface="Poppins"/>
                <a:cs typeface="Poppins"/>
                <a:sym typeface="Poppins"/>
              </a:defRPr>
            </a:lvl9pPr>
          </a:lstStyle>
          <a:p/>
        </p:txBody>
      </p:sp>
      <p:sp>
        <p:nvSpPr>
          <p:cNvPr id="827" name="Google Shape;827;p40"/>
          <p:cNvSpPr txBox="1"/>
          <p:nvPr>
            <p:ph idx="14" type="subTitle"/>
          </p:nvPr>
        </p:nvSpPr>
        <p:spPr>
          <a:xfrm>
            <a:off x="6380950" y="3967075"/>
            <a:ext cx="1976100" cy="780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828" name="Google Shape;828;p40"/>
          <p:cNvSpPr txBox="1"/>
          <p:nvPr>
            <p:ph idx="15" type="title"/>
          </p:nvPr>
        </p:nvSpPr>
        <p:spPr>
          <a:xfrm>
            <a:off x="1379475" y="459175"/>
            <a:ext cx="6382200" cy="84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6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6">
  <p:cSld name="CUSTOM_23">
    <p:bg>
      <p:bgPr>
        <a:solidFill>
          <a:srgbClr val="FFFFFF"/>
        </a:solidFill>
      </p:bgPr>
    </p:bg>
    <p:spTree>
      <p:nvGrpSpPr>
        <p:cNvPr id="829" name="Shape 829"/>
        <p:cNvGrpSpPr/>
        <p:nvPr/>
      </p:nvGrpSpPr>
      <p:grpSpPr>
        <a:xfrm>
          <a:off x="0" y="0"/>
          <a:ext cx="0" cy="0"/>
          <a:chOff x="0" y="0"/>
          <a:chExt cx="0" cy="0"/>
        </a:xfrm>
      </p:grpSpPr>
      <p:sp>
        <p:nvSpPr>
          <p:cNvPr id="830" name="Google Shape;830;p41"/>
          <p:cNvSpPr txBox="1"/>
          <p:nvPr>
            <p:ph type="title"/>
          </p:nvPr>
        </p:nvSpPr>
        <p:spPr>
          <a:xfrm>
            <a:off x="311700" y="464325"/>
            <a:ext cx="8520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4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831" name="Google Shape;831;p41"/>
          <p:cNvSpPr/>
          <p:nvPr/>
        </p:nvSpPr>
        <p:spPr>
          <a:xfrm rot="10800000">
            <a:off x="-62872" y="-89570"/>
            <a:ext cx="2780523" cy="126644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1"/>
          <p:cNvSpPr/>
          <p:nvPr/>
        </p:nvSpPr>
        <p:spPr>
          <a:xfrm>
            <a:off x="6620553" y="4004974"/>
            <a:ext cx="2637896" cy="1201481"/>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bg>
      <p:bgPr>
        <a:solidFill>
          <a:schemeClr val="accent2"/>
        </a:solidFill>
      </p:bgPr>
    </p:bg>
    <p:spTree>
      <p:nvGrpSpPr>
        <p:cNvPr id="833" name="Shape 833"/>
        <p:cNvGrpSpPr/>
        <p:nvPr/>
      </p:nvGrpSpPr>
      <p:grpSpPr>
        <a:xfrm>
          <a:off x="0" y="0"/>
          <a:ext cx="0" cy="0"/>
          <a:chOff x="0" y="0"/>
          <a:chExt cx="0" cy="0"/>
        </a:xfrm>
      </p:grpSpPr>
      <p:sp>
        <p:nvSpPr>
          <p:cNvPr id="834" name="Google Shape;834;p42"/>
          <p:cNvSpPr txBox="1"/>
          <p:nvPr>
            <p:ph type="title"/>
          </p:nvPr>
        </p:nvSpPr>
        <p:spPr>
          <a:xfrm>
            <a:off x="630000" y="828450"/>
            <a:ext cx="3267600" cy="739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sz="5000">
                <a:solidFill>
                  <a:srgbClr val="FFFFFF"/>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835" name="Google Shape;835;p42"/>
          <p:cNvSpPr txBox="1"/>
          <p:nvPr>
            <p:ph idx="1" type="subTitle"/>
          </p:nvPr>
        </p:nvSpPr>
        <p:spPr>
          <a:xfrm>
            <a:off x="630000" y="2638700"/>
            <a:ext cx="3167100" cy="1005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2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grpSp>
        <p:nvGrpSpPr>
          <p:cNvPr id="836" name="Google Shape;836;p42"/>
          <p:cNvGrpSpPr/>
          <p:nvPr/>
        </p:nvGrpSpPr>
        <p:grpSpPr>
          <a:xfrm>
            <a:off x="-28812" y="-96"/>
            <a:ext cx="9201623" cy="5143690"/>
            <a:chOff x="234900" y="858250"/>
            <a:chExt cx="7138575" cy="3990450"/>
          </a:xfrm>
        </p:grpSpPr>
        <p:sp>
          <p:nvSpPr>
            <p:cNvPr id="837" name="Google Shape;837;p42"/>
            <p:cNvSpPr/>
            <p:nvPr/>
          </p:nvSpPr>
          <p:spPr>
            <a:xfrm>
              <a:off x="5679650" y="3937000"/>
              <a:ext cx="336950" cy="205775"/>
            </a:xfrm>
            <a:custGeom>
              <a:rect b="b" l="l" r="r" t="t"/>
              <a:pathLst>
                <a:path extrusionOk="0" h="8231" w="13478">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2"/>
            <p:cNvSpPr/>
            <p:nvPr/>
          </p:nvSpPr>
          <p:spPr>
            <a:xfrm>
              <a:off x="4757950" y="956925"/>
              <a:ext cx="238675" cy="146425"/>
            </a:xfrm>
            <a:custGeom>
              <a:rect b="b" l="l" r="r" t="t"/>
              <a:pathLst>
                <a:path extrusionOk="0" h="5857" w="9547">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2"/>
            <p:cNvSpPr/>
            <p:nvPr/>
          </p:nvSpPr>
          <p:spPr>
            <a:xfrm>
              <a:off x="5995700" y="858675"/>
              <a:ext cx="141225" cy="69800"/>
            </a:xfrm>
            <a:custGeom>
              <a:rect b="b" l="l" r="r" t="t"/>
              <a:pathLst>
                <a:path extrusionOk="0" h="2792" w="5649">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2"/>
            <p:cNvSpPr/>
            <p:nvPr/>
          </p:nvSpPr>
          <p:spPr>
            <a:xfrm>
              <a:off x="5921100" y="954925"/>
              <a:ext cx="291225" cy="150425"/>
            </a:xfrm>
            <a:custGeom>
              <a:rect b="b" l="l" r="r" t="t"/>
              <a:pathLst>
                <a:path extrusionOk="0" h="6017" w="11649">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2"/>
            <p:cNvSpPr/>
            <p:nvPr/>
          </p:nvSpPr>
          <p:spPr>
            <a:xfrm>
              <a:off x="6759775" y="3789800"/>
              <a:ext cx="304850" cy="304850"/>
            </a:xfrm>
            <a:custGeom>
              <a:rect b="b" l="l" r="r" t="t"/>
              <a:pathLst>
                <a:path extrusionOk="0" h="12194" w="12194">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2"/>
            <p:cNvSpPr/>
            <p:nvPr/>
          </p:nvSpPr>
          <p:spPr>
            <a:xfrm>
              <a:off x="2397150" y="4106650"/>
              <a:ext cx="304850" cy="304850"/>
            </a:xfrm>
            <a:custGeom>
              <a:rect b="b" l="l" r="r" t="t"/>
              <a:pathLst>
                <a:path extrusionOk="0" h="12194" w="12194">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2"/>
            <p:cNvSpPr/>
            <p:nvPr/>
          </p:nvSpPr>
          <p:spPr>
            <a:xfrm>
              <a:off x="6681975" y="4150775"/>
              <a:ext cx="108300" cy="108325"/>
            </a:xfrm>
            <a:custGeom>
              <a:rect b="b" l="l" r="r" t="t"/>
              <a:pathLst>
                <a:path extrusionOk="0" h="4333" w="4332">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2"/>
            <p:cNvSpPr/>
            <p:nvPr/>
          </p:nvSpPr>
          <p:spPr>
            <a:xfrm>
              <a:off x="6136100" y="4101450"/>
              <a:ext cx="108300" cy="108300"/>
            </a:xfrm>
            <a:custGeom>
              <a:rect b="b" l="l" r="r" t="t"/>
              <a:pathLst>
                <a:path extrusionOk="0" h="4332" w="4332">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2"/>
            <p:cNvSpPr/>
            <p:nvPr/>
          </p:nvSpPr>
          <p:spPr>
            <a:xfrm>
              <a:off x="7235075" y="1201200"/>
              <a:ext cx="69400" cy="158850"/>
            </a:xfrm>
            <a:custGeom>
              <a:rect b="b" l="l" r="r" t="t"/>
              <a:pathLst>
                <a:path extrusionOk="0" h="6354" w="2776">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2"/>
            <p:cNvSpPr/>
            <p:nvPr/>
          </p:nvSpPr>
          <p:spPr>
            <a:xfrm>
              <a:off x="7334925" y="1151450"/>
              <a:ext cx="38150" cy="208600"/>
            </a:xfrm>
            <a:custGeom>
              <a:rect b="b" l="l" r="r" t="t"/>
              <a:pathLst>
                <a:path extrusionOk="0" h="8344" w="1526">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2"/>
            <p:cNvSpPr/>
            <p:nvPr/>
          </p:nvSpPr>
          <p:spPr>
            <a:xfrm>
              <a:off x="7235075" y="1022700"/>
              <a:ext cx="138400" cy="39750"/>
            </a:xfrm>
            <a:custGeom>
              <a:rect b="b" l="l" r="r" t="t"/>
              <a:pathLst>
                <a:path extrusionOk="0" h="1590" w="5536">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2"/>
            <p:cNvSpPr/>
            <p:nvPr/>
          </p:nvSpPr>
          <p:spPr>
            <a:xfrm>
              <a:off x="7132375" y="4206925"/>
              <a:ext cx="104325" cy="104300"/>
            </a:xfrm>
            <a:custGeom>
              <a:rect b="b" l="l" r="r" t="t"/>
              <a:pathLst>
                <a:path extrusionOk="0" h="4172" w="4173">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2"/>
            <p:cNvSpPr/>
            <p:nvPr/>
          </p:nvSpPr>
          <p:spPr>
            <a:xfrm>
              <a:off x="7078250" y="4327250"/>
              <a:ext cx="212600" cy="111125"/>
            </a:xfrm>
            <a:custGeom>
              <a:rect b="b" l="l" r="r" t="t"/>
              <a:pathLst>
                <a:path extrusionOk="0" h="4445" w="8504">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2"/>
            <p:cNvSpPr/>
            <p:nvPr/>
          </p:nvSpPr>
          <p:spPr>
            <a:xfrm>
              <a:off x="6929850" y="4494500"/>
              <a:ext cx="104300" cy="104325"/>
            </a:xfrm>
            <a:custGeom>
              <a:rect b="b" l="l" r="r" t="t"/>
              <a:pathLst>
                <a:path extrusionOk="0" h="4173" w="4172">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2"/>
            <p:cNvSpPr/>
            <p:nvPr/>
          </p:nvSpPr>
          <p:spPr>
            <a:xfrm>
              <a:off x="6876100" y="4615225"/>
              <a:ext cx="212600" cy="111525"/>
            </a:xfrm>
            <a:custGeom>
              <a:rect b="b" l="l" r="r" t="t"/>
              <a:pathLst>
                <a:path extrusionOk="0" h="4461" w="8504">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2"/>
            <p:cNvSpPr/>
            <p:nvPr/>
          </p:nvSpPr>
          <p:spPr>
            <a:xfrm>
              <a:off x="7334925" y="4496525"/>
              <a:ext cx="38150" cy="100275"/>
            </a:xfrm>
            <a:custGeom>
              <a:rect b="b" l="l" r="r" t="t"/>
              <a:pathLst>
                <a:path extrusionOk="0" h="4011" w="1526">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2"/>
            <p:cNvSpPr/>
            <p:nvPr/>
          </p:nvSpPr>
          <p:spPr>
            <a:xfrm>
              <a:off x="7280800" y="4616450"/>
              <a:ext cx="92275" cy="110300"/>
            </a:xfrm>
            <a:custGeom>
              <a:rect b="b" l="l" r="r" t="t"/>
              <a:pathLst>
                <a:path extrusionOk="0" h="4412" w="3691">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2"/>
            <p:cNvSpPr/>
            <p:nvPr/>
          </p:nvSpPr>
          <p:spPr>
            <a:xfrm>
              <a:off x="7117150" y="4487700"/>
              <a:ext cx="137600" cy="159950"/>
            </a:xfrm>
            <a:custGeom>
              <a:rect b="b" l="l" r="r" t="t"/>
              <a:pathLst>
                <a:path extrusionOk="0" h="6398" w="5504">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2"/>
            <p:cNvSpPr/>
            <p:nvPr/>
          </p:nvSpPr>
          <p:spPr>
            <a:xfrm>
              <a:off x="6786250" y="1330350"/>
              <a:ext cx="130375" cy="130375"/>
            </a:xfrm>
            <a:custGeom>
              <a:rect b="b" l="l" r="r" t="t"/>
              <a:pathLst>
                <a:path extrusionOk="0" h="5215" w="5215">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2"/>
            <p:cNvSpPr/>
            <p:nvPr/>
          </p:nvSpPr>
          <p:spPr>
            <a:xfrm>
              <a:off x="5431775" y="1239700"/>
              <a:ext cx="130375" cy="130375"/>
            </a:xfrm>
            <a:custGeom>
              <a:rect b="b" l="l" r="r" t="t"/>
              <a:pathLst>
                <a:path extrusionOk="0" h="5215" w="5215">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2"/>
            <p:cNvSpPr/>
            <p:nvPr/>
          </p:nvSpPr>
          <p:spPr>
            <a:xfrm>
              <a:off x="7327725" y="1735025"/>
              <a:ext cx="45350" cy="45350"/>
            </a:xfrm>
            <a:custGeom>
              <a:rect b="b" l="l" r="r" t="t"/>
              <a:pathLst>
                <a:path extrusionOk="0" h="1814" w="1814">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2"/>
            <p:cNvSpPr/>
            <p:nvPr/>
          </p:nvSpPr>
          <p:spPr>
            <a:xfrm>
              <a:off x="6874075" y="1956825"/>
              <a:ext cx="130400" cy="130400"/>
            </a:xfrm>
            <a:custGeom>
              <a:rect b="b" l="l" r="r" t="t"/>
              <a:pathLst>
                <a:path extrusionOk="0" h="5216" w="5216">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2"/>
            <p:cNvSpPr/>
            <p:nvPr/>
          </p:nvSpPr>
          <p:spPr>
            <a:xfrm>
              <a:off x="5211575" y="1714175"/>
              <a:ext cx="130375" cy="130375"/>
            </a:xfrm>
            <a:custGeom>
              <a:rect b="b" l="l" r="r" t="t"/>
              <a:pathLst>
                <a:path extrusionOk="0" h="5215" w="5215">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2"/>
            <p:cNvSpPr/>
            <p:nvPr/>
          </p:nvSpPr>
          <p:spPr>
            <a:xfrm>
              <a:off x="6526350" y="1773550"/>
              <a:ext cx="108325" cy="108300"/>
            </a:xfrm>
            <a:custGeom>
              <a:rect b="b" l="l" r="r" t="t"/>
              <a:pathLst>
                <a:path extrusionOk="0" h="4332" w="4333">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2"/>
            <p:cNvSpPr/>
            <p:nvPr/>
          </p:nvSpPr>
          <p:spPr>
            <a:xfrm>
              <a:off x="3948150" y="1822475"/>
              <a:ext cx="108325" cy="108325"/>
            </a:xfrm>
            <a:custGeom>
              <a:rect b="b" l="l" r="r" t="t"/>
              <a:pathLst>
                <a:path extrusionOk="0" h="4333" w="4333">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2"/>
            <p:cNvSpPr/>
            <p:nvPr/>
          </p:nvSpPr>
          <p:spPr>
            <a:xfrm>
              <a:off x="4819725" y="1314300"/>
              <a:ext cx="318875" cy="318875"/>
            </a:xfrm>
            <a:custGeom>
              <a:rect b="b" l="l" r="r" t="t"/>
              <a:pathLst>
                <a:path extrusionOk="0" h="12755" w="12755">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2"/>
            <p:cNvSpPr/>
            <p:nvPr/>
          </p:nvSpPr>
          <p:spPr>
            <a:xfrm>
              <a:off x="6160550" y="4627275"/>
              <a:ext cx="108325" cy="108300"/>
            </a:xfrm>
            <a:custGeom>
              <a:rect b="b" l="l" r="r" t="t"/>
              <a:pathLst>
                <a:path extrusionOk="0" h="4332" w="4333">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2"/>
            <p:cNvSpPr/>
            <p:nvPr/>
          </p:nvSpPr>
          <p:spPr>
            <a:xfrm>
              <a:off x="4585500" y="1203600"/>
              <a:ext cx="153225" cy="153625"/>
            </a:xfrm>
            <a:custGeom>
              <a:rect b="b" l="l" r="r" t="t"/>
              <a:pathLst>
                <a:path extrusionOk="0" h="6145" w="6129">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2"/>
            <p:cNvSpPr/>
            <p:nvPr/>
          </p:nvSpPr>
          <p:spPr>
            <a:xfrm>
              <a:off x="5059575" y="1067225"/>
              <a:ext cx="58175" cy="58175"/>
            </a:xfrm>
            <a:custGeom>
              <a:rect b="b" l="l" r="r" t="t"/>
              <a:pathLst>
                <a:path extrusionOk="0" h="2327" w="2327">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2"/>
            <p:cNvSpPr/>
            <p:nvPr/>
          </p:nvSpPr>
          <p:spPr>
            <a:xfrm>
              <a:off x="7030100" y="1106925"/>
              <a:ext cx="58200" cy="58200"/>
            </a:xfrm>
            <a:custGeom>
              <a:rect b="b" l="l" r="r" t="t"/>
              <a:pathLst>
                <a:path extrusionOk="0" h="2328" w="2328">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2"/>
            <p:cNvSpPr/>
            <p:nvPr/>
          </p:nvSpPr>
          <p:spPr>
            <a:xfrm>
              <a:off x="6533575" y="4346100"/>
              <a:ext cx="58175" cy="58200"/>
            </a:xfrm>
            <a:custGeom>
              <a:rect b="b" l="l" r="r" t="t"/>
              <a:pathLst>
                <a:path extrusionOk="0" h="2328" w="2327">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2"/>
            <p:cNvSpPr/>
            <p:nvPr/>
          </p:nvSpPr>
          <p:spPr>
            <a:xfrm>
              <a:off x="4728675" y="858675"/>
              <a:ext cx="67400" cy="62175"/>
            </a:xfrm>
            <a:custGeom>
              <a:rect b="b" l="l" r="r" t="t"/>
              <a:pathLst>
                <a:path extrusionOk="0" h="2487" w="2696">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2"/>
            <p:cNvSpPr/>
            <p:nvPr/>
          </p:nvSpPr>
          <p:spPr>
            <a:xfrm>
              <a:off x="7054175" y="4085000"/>
              <a:ext cx="58175" cy="58175"/>
            </a:xfrm>
            <a:custGeom>
              <a:rect b="b" l="l" r="r" t="t"/>
              <a:pathLst>
                <a:path extrusionOk="0" h="2327" w="2327">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2"/>
            <p:cNvSpPr/>
            <p:nvPr/>
          </p:nvSpPr>
          <p:spPr>
            <a:xfrm>
              <a:off x="5917100" y="1359625"/>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2"/>
            <p:cNvSpPr/>
            <p:nvPr/>
          </p:nvSpPr>
          <p:spPr>
            <a:xfrm>
              <a:off x="5869375" y="1330350"/>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2"/>
            <p:cNvSpPr/>
            <p:nvPr/>
          </p:nvSpPr>
          <p:spPr>
            <a:xfrm>
              <a:off x="5838875" y="1299850"/>
              <a:ext cx="204575" cy="204575"/>
            </a:xfrm>
            <a:custGeom>
              <a:rect b="b" l="l" r="r" t="t"/>
              <a:pathLst>
                <a:path extrusionOk="0" h="8183" w="8183">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2"/>
            <p:cNvSpPr/>
            <p:nvPr/>
          </p:nvSpPr>
          <p:spPr>
            <a:xfrm>
              <a:off x="5684475" y="1244100"/>
              <a:ext cx="513400" cy="435200"/>
            </a:xfrm>
            <a:custGeom>
              <a:rect b="b" l="l" r="r" t="t"/>
              <a:pathLst>
                <a:path extrusionOk="0" h="17408" w="20536">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2"/>
            <p:cNvSpPr/>
            <p:nvPr/>
          </p:nvSpPr>
          <p:spPr>
            <a:xfrm>
              <a:off x="5923100" y="1558550"/>
              <a:ext cx="36125" cy="36125"/>
            </a:xfrm>
            <a:custGeom>
              <a:rect b="b" l="l" r="r" t="t"/>
              <a:pathLst>
                <a:path extrusionOk="0" h="1445" w="1445">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2"/>
            <p:cNvSpPr/>
            <p:nvPr/>
          </p:nvSpPr>
          <p:spPr>
            <a:xfrm>
              <a:off x="6714450" y="1541825"/>
              <a:ext cx="290825" cy="234950"/>
            </a:xfrm>
            <a:custGeom>
              <a:rect b="b" l="l" r="r" t="t"/>
              <a:pathLst>
                <a:path extrusionOk="0" h="9398" w="11633">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2"/>
            <p:cNvSpPr/>
            <p:nvPr/>
          </p:nvSpPr>
          <p:spPr>
            <a:xfrm>
              <a:off x="5331900" y="858250"/>
              <a:ext cx="321700" cy="283600"/>
            </a:xfrm>
            <a:custGeom>
              <a:rect b="b" l="l" r="r" t="t"/>
              <a:pathLst>
                <a:path extrusionOk="0" h="11344" w="12868">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2"/>
            <p:cNvSpPr/>
            <p:nvPr/>
          </p:nvSpPr>
          <p:spPr>
            <a:xfrm>
              <a:off x="5391275" y="889250"/>
              <a:ext cx="201775" cy="185625"/>
            </a:xfrm>
            <a:custGeom>
              <a:rect b="b" l="l" r="r" t="t"/>
              <a:pathLst>
                <a:path extrusionOk="0" h="7425" w="8071">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2"/>
            <p:cNvSpPr/>
            <p:nvPr/>
          </p:nvSpPr>
          <p:spPr>
            <a:xfrm>
              <a:off x="6556425" y="4536625"/>
              <a:ext cx="32125" cy="32100"/>
            </a:xfrm>
            <a:custGeom>
              <a:rect b="b" l="l" r="r" t="t"/>
              <a:pathLst>
                <a:path extrusionOk="0" h="1284" w="1285">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2"/>
            <p:cNvSpPr/>
            <p:nvPr/>
          </p:nvSpPr>
          <p:spPr>
            <a:xfrm>
              <a:off x="6416850" y="4560275"/>
              <a:ext cx="149625" cy="149250"/>
            </a:xfrm>
            <a:custGeom>
              <a:rect b="b" l="l" r="r" t="t"/>
              <a:pathLst>
                <a:path extrusionOk="0" h="5970" w="5985">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2"/>
            <p:cNvSpPr/>
            <p:nvPr/>
          </p:nvSpPr>
          <p:spPr>
            <a:xfrm>
              <a:off x="6344250" y="4494100"/>
              <a:ext cx="294425" cy="281200"/>
            </a:xfrm>
            <a:custGeom>
              <a:rect b="b" l="l" r="r" t="t"/>
              <a:pathLst>
                <a:path extrusionOk="0" h="11248" w="11777">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2"/>
            <p:cNvSpPr/>
            <p:nvPr/>
          </p:nvSpPr>
          <p:spPr>
            <a:xfrm>
              <a:off x="6371925" y="928450"/>
              <a:ext cx="415950" cy="383875"/>
            </a:xfrm>
            <a:custGeom>
              <a:rect b="b" l="l" r="r" t="t"/>
              <a:pathLst>
                <a:path extrusionOk="0" h="15355" w="16638">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2"/>
            <p:cNvSpPr/>
            <p:nvPr/>
          </p:nvSpPr>
          <p:spPr>
            <a:xfrm>
              <a:off x="6575275" y="1103325"/>
              <a:ext cx="142425" cy="10050"/>
            </a:xfrm>
            <a:custGeom>
              <a:rect b="b" l="l" r="r" t="t"/>
              <a:pathLst>
                <a:path extrusionOk="0" h="402" w="5697">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2"/>
            <p:cNvSpPr/>
            <p:nvPr/>
          </p:nvSpPr>
          <p:spPr>
            <a:xfrm>
              <a:off x="6575275" y="1064825"/>
              <a:ext cx="142425" cy="10050"/>
            </a:xfrm>
            <a:custGeom>
              <a:rect b="b" l="l" r="r" t="t"/>
              <a:pathLst>
                <a:path extrusionOk="0" h="402" w="5697">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2"/>
            <p:cNvSpPr/>
            <p:nvPr/>
          </p:nvSpPr>
          <p:spPr>
            <a:xfrm>
              <a:off x="6575275" y="1025525"/>
              <a:ext cx="142425" cy="10050"/>
            </a:xfrm>
            <a:custGeom>
              <a:rect b="b" l="l" r="r" t="t"/>
              <a:pathLst>
                <a:path extrusionOk="0" h="402" w="5697">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2"/>
            <p:cNvSpPr/>
            <p:nvPr/>
          </p:nvSpPr>
          <p:spPr>
            <a:xfrm>
              <a:off x="6452150" y="1187150"/>
              <a:ext cx="13250" cy="12850"/>
            </a:xfrm>
            <a:custGeom>
              <a:rect b="b" l="l" r="r" t="t"/>
              <a:pathLst>
                <a:path extrusionOk="0" h="514" w="53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2"/>
            <p:cNvSpPr/>
            <p:nvPr/>
          </p:nvSpPr>
          <p:spPr>
            <a:xfrm>
              <a:off x="6483425" y="1187150"/>
              <a:ext cx="13275" cy="12850"/>
            </a:xfrm>
            <a:custGeom>
              <a:rect b="b" l="l" r="r" t="t"/>
              <a:pathLst>
                <a:path extrusionOk="0" h="514" w="531">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2"/>
            <p:cNvSpPr/>
            <p:nvPr/>
          </p:nvSpPr>
          <p:spPr>
            <a:xfrm>
              <a:off x="2792225" y="4289950"/>
              <a:ext cx="238675" cy="146825"/>
            </a:xfrm>
            <a:custGeom>
              <a:rect b="b" l="l" r="r" t="t"/>
              <a:pathLst>
                <a:path extrusionOk="0" h="5873" w="9547">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2"/>
            <p:cNvSpPr/>
            <p:nvPr/>
          </p:nvSpPr>
          <p:spPr>
            <a:xfrm>
              <a:off x="4029975" y="4119900"/>
              <a:ext cx="141225" cy="141600"/>
            </a:xfrm>
            <a:custGeom>
              <a:rect b="b" l="l" r="r" t="t"/>
              <a:pathLst>
                <a:path extrusionOk="0" h="5664" w="5649">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2"/>
            <p:cNvSpPr/>
            <p:nvPr/>
          </p:nvSpPr>
          <p:spPr>
            <a:xfrm>
              <a:off x="3955375" y="4287950"/>
              <a:ext cx="291225" cy="150425"/>
            </a:xfrm>
            <a:custGeom>
              <a:rect b="b" l="l" r="r" t="t"/>
              <a:pathLst>
                <a:path extrusionOk="0" h="6017" w="11649">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2"/>
            <p:cNvSpPr/>
            <p:nvPr/>
          </p:nvSpPr>
          <p:spPr>
            <a:xfrm>
              <a:off x="5269350" y="4533825"/>
              <a:ext cx="69000" cy="158850"/>
            </a:xfrm>
            <a:custGeom>
              <a:rect b="b" l="l" r="r" t="t"/>
              <a:pathLst>
                <a:path extrusionOk="0" h="6354" w="276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2"/>
            <p:cNvSpPr/>
            <p:nvPr/>
          </p:nvSpPr>
          <p:spPr>
            <a:xfrm>
              <a:off x="5369600" y="4484075"/>
              <a:ext cx="69025" cy="208600"/>
            </a:xfrm>
            <a:custGeom>
              <a:rect b="b" l="l" r="r" t="t"/>
              <a:pathLst>
                <a:path extrusionOk="0" h="8344" w="2761">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2"/>
            <p:cNvSpPr/>
            <p:nvPr/>
          </p:nvSpPr>
          <p:spPr>
            <a:xfrm>
              <a:off x="5469475" y="4434350"/>
              <a:ext cx="69025" cy="258325"/>
            </a:xfrm>
            <a:custGeom>
              <a:rect b="b" l="l" r="r" t="t"/>
              <a:pathLst>
                <a:path extrusionOk="0" h="10333" w="2761">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2"/>
            <p:cNvSpPr/>
            <p:nvPr/>
          </p:nvSpPr>
          <p:spPr>
            <a:xfrm>
              <a:off x="5568950" y="4384600"/>
              <a:ext cx="69425" cy="308075"/>
            </a:xfrm>
            <a:custGeom>
              <a:rect b="b" l="l" r="r" t="t"/>
              <a:pathLst>
                <a:path extrusionOk="0" h="12323" w="2777">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2"/>
            <p:cNvSpPr/>
            <p:nvPr/>
          </p:nvSpPr>
          <p:spPr>
            <a:xfrm>
              <a:off x="5269350" y="4218550"/>
              <a:ext cx="369025" cy="176100"/>
            </a:xfrm>
            <a:custGeom>
              <a:rect b="b" l="l" r="r" t="t"/>
              <a:pathLst>
                <a:path extrusionOk="0" h="7044" w="14761">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2"/>
            <p:cNvSpPr/>
            <p:nvPr/>
          </p:nvSpPr>
          <p:spPr>
            <a:xfrm>
              <a:off x="5469875" y="4801850"/>
              <a:ext cx="101100" cy="46850"/>
            </a:xfrm>
            <a:custGeom>
              <a:rect b="b" l="l" r="r" t="t"/>
              <a:pathLst>
                <a:path extrusionOk="0" h="1874" w="4044">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2"/>
            <p:cNvSpPr/>
            <p:nvPr/>
          </p:nvSpPr>
          <p:spPr>
            <a:xfrm>
              <a:off x="4820925" y="4663375"/>
              <a:ext cx="130375" cy="130375"/>
            </a:xfrm>
            <a:custGeom>
              <a:rect b="b" l="l" r="r" t="t"/>
              <a:pathLst>
                <a:path extrusionOk="0" h="5215" w="5215">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2"/>
            <p:cNvSpPr/>
            <p:nvPr/>
          </p:nvSpPr>
          <p:spPr>
            <a:xfrm>
              <a:off x="3466850" y="4572325"/>
              <a:ext cx="130375" cy="130375"/>
            </a:xfrm>
            <a:custGeom>
              <a:rect b="b" l="l" r="r" t="t"/>
              <a:pathLst>
                <a:path extrusionOk="0" h="5215" w="5215">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2"/>
            <p:cNvSpPr/>
            <p:nvPr/>
          </p:nvSpPr>
          <p:spPr>
            <a:xfrm>
              <a:off x="2853600" y="4647325"/>
              <a:ext cx="318875" cy="200575"/>
            </a:xfrm>
            <a:custGeom>
              <a:rect b="b" l="l" r="r" t="t"/>
              <a:pathLst>
                <a:path extrusionOk="0" h="8023" w="12755">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2"/>
            <p:cNvSpPr/>
            <p:nvPr/>
          </p:nvSpPr>
          <p:spPr>
            <a:xfrm>
              <a:off x="3093850" y="4399850"/>
              <a:ext cx="58175" cy="58175"/>
            </a:xfrm>
            <a:custGeom>
              <a:rect b="b" l="l" r="r" t="t"/>
              <a:pathLst>
                <a:path extrusionOk="0" h="2327" w="2327">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2"/>
            <p:cNvSpPr/>
            <p:nvPr/>
          </p:nvSpPr>
          <p:spPr>
            <a:xfrm>
              <a:off x="5064775" y="4439550"/>
              <a:ext cx="58200" cy="58200"/>
            </a:xfrm>
            <a:custGeom>
              <a:rect b="b" l="l" r="r" t="t"/>
              <a:pathLst>
                <a:path extrusionOk="0" h="2328" w="2328">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2"/>
            <p:cNvSpPr/>
            <p:nvPr/>
          </p:nvSpPr>
          <p:spPr>
            <a:xfrm>
              <a:off x="3951375" y="4692650"/>
              <a:ext cx="46550" cy="83050"/>
            </a:xfrm>
            <a:custGeom>
              <a:rect b="b" l="l" r="r" t="t"/>
              <a:pathLst>
                <a:path extrusionOk="0" h="3322" w="1862">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2"/>
            <p:cNvSpPr/>
            <p:nvPr/>
          </p:nvSpPr>
          <p:spPr>
            <a:xfrm>
              <a:off x="3904050" y="4663375"/>
              <a:ext cx="143600" cy="143600"/>
            </a:xfrm>
            <a:custGeom>
              <a:rect b="b" l="l" r="r" t="t"/>
              <a:pathLst>
                <a:path extrusionOk="0" h="5744" w="5744">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2"/>
            <p:cNvSpPr/>
            <p:nvPr/>
          </p:nvSpPr>
          <p:spPr>
            <a:xfrm>
              <a:off x="3873550" y="4632475"/>
              <a:ext cx="204600" cy="204575"/>
            </a:xfrm>
            <a:custGeom>
              <a:rect b="b" l="l" r="r" t="t"/>
              <a:pathLst>
                <a:path extrusionOk="0" h="8183" w="8184">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2"/>
            <p:cNvSpPr/>
            <p:nvPr/>
          </p:nvSpPr>
          <p:spPr>
            <a:xfrm>
              <a:off x="3719150" y="4577125"/>
              <a:ext cx="513400" cy="270775"/>
            </a:xfrm>
            <a:custGeom>
              <a:rect b="b" l="l" r="r" t="t"/>
              <a:pathLst>
                <a:path extrusionOk="0" h="10831" w="20536">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2"/>
            <p:cNvSpPr/>
            <p:nvPr/>
          </p:nvSpPr>
          <p:spPr>
            <a:xfrm>
              <a:off x="3366175" y="4153575"/>
              <a:ext cx="321700" cy="321300"/>
            </a:xfrm>
            <a:custGeom>
              <a:rect b="b" l="l" r="r" t="t"/>
              <a:pathLst>
                <a:path extrusionOk="0" h="12852" w="12868">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2"/>
            <p:cNvSpPr/>
            <p:nvPr/>
          </p:nvSpPr>
          <p:spPr>
            <a:xfrm>
              <a:off x="3425150" y="4221525"/>
              <a:ext cx="202575" cy="186375"/>
            </a:xfrm>
            <a:custGeom>
              <a:rect b="b" l="l" r="r" t="t"/>
              <a:pathLst>
                <a:path extrusionOk="0" h="7455" w="8103">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2"/>
            <p:cNvSpPr/>
            <p:nvPr/>
          </p:nvSpPr>
          <p:spPr>
            <a:xfrm>
              <a:off x="4405800" y="4261475"/>
              <a:ext cx="416350" cy="383875"/>
            </a:xfrm>
            <a:custGeom>
              <a:rect b="b" l="l" r="r" t="t"/>
              <a:pathLst>
                <a:path extrusionOk="0" h="15355" w="16654">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2"/>
            <p:cNvSpPr/>
            <p:nvPr/>
          </p:nvSpPr>
          <p:spPr>
            <a:xfrm>
              <a:off x="4609550" y="4436350"/>
              <a:ext cx="142425" cy="10050"/>
            </a:xfrm>
            <a:custGeom>
              <a:rect b="b" l="l" r="r" t="t"/>
              <a:pathLst>
                <a:path extrusionOk="0" h="402" w="5697">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2"/>
            <p:cNvSpPr/>
            <p:nvPr/>
          </p:nvSpPr>
          <p:spPr>
            <a:xfrm>
              <a:off x="4609550" y="4397450"/>
              <a:ext cx="142425" cy="10050"/>
            </a:xfrm>
            <a:custGeom>
              <a:rect b="b" l="l" r="r" t="t"/>
              <a:pathLst>
                <a:path extrusionOk="0" h="402" w="5697">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2"/>
            <p:cNvSpPr/>
            <p:nvPr/>
          </p:nvSpPr>
          <p:spPr>
            <a:xfrm>
              <a:off x="4609550" y="4358550"/>
              <a:ext cx="142425" cy="10050"/>
            </a:xfrm>
            <a:custGeom>
              <a:rect b="b" l="l" r="r" t="t"/>
              <a:pathLst>
                <a:path extrusionOk="0" h="402" w="5697">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2"/>
            <p:cNvSpPr/>
            <p:nvPr/>
          </p:nvSpPr>
          <p:spPr>
            <a:xfrm>
              <a:off x="4486825" y="4520175"/>
              <a:ext cx="12850" cy="12850"/>
            </a:xfrm>
            <a:custGeom>
              <a:rect b="b" l="l" r="r" t="t"/>
              <a:pathLst>
                <a:path extrusionOk="0" h="514" w="514">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2"/>
            <p:cNvSpPr/>
            <p:nvPr/>
          </p:nvSpPr>
          <p:spPr>
            <a:xfrm>
              <a:off x="4517700" y="4519775"/>
              <a:ext cx="13275" cy="12850"/>
            </a:xfrm>
            <a:custGeom>
              <a:rect b="b" l="l" r="r" t="t"/>
              <a:pathLst>
                <a:path extrusionOk="0" h="514" w="531">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2"/>
            <p:cNvSpPr/>
            <p:nvPr/>
          </p:nvSpPr>
          <p:spPr>
            <a:xfrm>
              <a:off x="234900" y="891950"/>
              <a:ext cx="112725" cy="145625"/>
            </a:xfrm>
            <a:custGeom>
              <a:rect b="b" l="l" r="r" t="t"/>
              <a:pathLst>
                <a:path extrusionOk="0" h="5825" w="4509">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2"/>
            <p:cNvSpPr/>
            <p:nvPr/>
          </p:nvSpPr>
          <p:spPr>
            <a:xfrm>
              <a:off x="1391625" y="858675"/>
              <a:ext cx="50975" cy="4425"/>
            </a:xfrm>
            <a:custGeom>
              <a:rect b="b" l="l" r="r" t="t"/>
              <a:pathLst>
                <a:path extrusionOk="0" h="177" w="2039">
                  <a:moveTo>
                    <a:pt x="1" y="0"/>
                  </a:moveTo>
                  <a:cubicBezTo>
                    <a:pt x="322" y="128"/>
                    <a:pt x="675" y="176"/>
                    <a:pt x="1012" y="176"/>
                  </a:cubicBezTo>
                  <a:cubicBezTo>
                    <a:pt x="1349" y="176"/>
                    <a:pt x="1718" y="128"/>
                    <a:pt x="203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2"/>
            <p:cNvSpPr/>
            <p:nvPr/>
          </p:nvSpPr>
          <p:spPr>
            <a:xfrm>
              <a:off x="1271300" y="889950"/>
              <a:ext cx="291625" cy="150425"/>
            </a:xfrm>
            <a:custGeom>
              <a:rect b="b" l="l" r="r" t="t"/>
              <a:pathLst>
                <a:path extrusionOk="0" h="6017" w="11665">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2"/>
            <p:cNvSpPr/>
            <p:nvPr/>
          </p:nvSpPr>
          <p:spPr>
            <a:xfrm>
              <a:off x="2136850" y="1265775"/>
              <a:ext cx="130375" cy="130375"/>
            </a:xfrm>
            <a:custGeom>
              <a:rect b="b" l="l" r="r" t="t"/>
              <a:pathLst>
                <a:path extrusionOk="0" h="5215" w="5215">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2"/>
            <p:cNvSpPr/>
            <p:nvPr/>
          </p:nvSpPr>
          <p:spPr>
            <a:xfrm>
              <a:off x="783200" y="1174725"/>
              <a:ext cx="130375" cy="130375"/>
            </a:xfrm>
            <a:custGeom>
              <a:rect b="b" l="l" r="r" t="t"/>
              <a:pathLst>
                <a:path extrusionOk="0" h="5215" w="5215">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2"/>
            <p:cNvSpPr/>
            <p:nvPr/>
          </p:nvSpPr>
          <p:spPr>
            <a:xfrm>
              <a:off x="2225100" y="1891450"/>
              <a:ext cx="130375" cy="130375"/>
            </a:xfrm>
            <a:custGeom>
              <a:rect b="b" l="l" r="r" t="t"/>
              <a:pathLst>
                <a:path extrusionOk="0" h="5215" w="5215">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2"/>
            <p:cNvSpPr/>
            <p:nvPr/>
          </p:nvSpPr>
          <p:spPr>
            <a:xfrm>
              <a:off x="562600" y="1648400"/>
              <a:ext cx="130375" cy="130375"/>
            </a:xfrm>
            <a:custGeom>
              <a:rect b="b" l="l" r="r" t="t"/>
              <a:pathLst>
                <a:path extrusionOk="0" h="5215" w="5215">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2"/>
            <p:cNvSpPr/>
            <p:nvPr/>
          </p:nvSpPr>
          <p:spPr>
            <a:xfrm>
              <a:off x="1876950" y="1708575"/>
              <a:ext cx="108325" cy="108300"/>
            </a:xfrm>
            <a:custGeom>
              <a:rect b="b" l="l" r="r" t="t"/>
              <a:pathLst>
                <a:path extrusionOk="0" h="4332" w="4333">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2"/>
            <p:cNvSpPr/>
            <p:nvPr/>
          </p:nvSpPr>
          <p:spPr>
            <a:xfrm>
              <a:off x="235300" y="1249325"/>
              <a:ext cx="253925" cy="318875"/>
            </a:xfrm>
            <a:custGeom>
              <a:rect b="b" l="l" r="r" t="t"/>
              <a:pathLst>
                <a:path extrusionOk="0" h="12755" w="10157">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2"/>
            <p:cNvSpPr/>
            <p:nvPr/>
          </p:nvSpPr>
          <p:spPr>
            <a:xfrm>
              <a:off x="410575" y="1001450"/>
              <a:ext cx="58175" cy="58175"/>
            </a:xfrm>
            <a:custGeom>
              <a:rect b="b" l="l" r="r" t="t"/>
              <a:pathLst>
                <a:path extrusionOk="0" h="2327" w="2327">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2"/>
            <p:cNvSpPr/>
            <p:nvPr/>
          </p:nvSpPr>
          <p:spPr>
            <a:xfrm>
              <a:off x="1268100" y="1294250"/>
              <a:ext cx="46550" cy="83450"/>
            </a:xfrm>
            <a:custGeom>
              <a:rect b="b" l="l" r="r" t="t"/>
              <a:pathLst>
                <a:path extrusionOk="0" h="3338" w="1862">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2"/>
            <p:cNvSpPr/>
            <p:nvPr/>
          </p:nvSpPr>
          <p:spPr>
            <a:xfrm>
              <a:off x="1220375" y="1265375"/>
              <a:ext cx="143200" cy="143200"/>
            </a:xfrm>
            <a:custGeom>
              <a:rect b="b" l="l" r="r" t="t"/>
              <a:pathLst>
                <a:path extrusionOk="0" h="5728" w="5728">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2"/>
            <p:cNvSpPr/>
            <p:nvPr/>
          </p:nvSpPr>
          <p:spPr>
            <a:xfrm>
              <a:off x="1189900" y="1234875"/>
              <a:ext cx="204575" cy="204575"/>
            </a:xfrm>
            <a:custGeom>
              <a:rect b="b" l="l" r="r" t="t"/>
              <a:pathLst>
                <a:path extrusionOk="0" h="8183" w="8183">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2"/>
            <p:cNvSpPr/>
            <p:nvPr/>
          </p:nvSpPr>
          <p:spPr>
            <a:xfrm>
              <a:off x="1034675" y="1179125"/>
              <a:ext cx="513400" cy="435200"/>
            </a:xfrm>
            <a:custGeom>
              <a:rect b="b" l="l" r="r" t="t"/>
              <a:pathLst>
                <a:path extrusionOk="0" h="17408" w="20536">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2"/>
            <p:cNvSpPr/>
            <p:nvPr/>
          </p:nvSpPr>
          <p:spPr>
            <a:xfrm>
              <a:off x="1274125" y="1493575"/>
              <a:ext cx="36125" cy="35725"/>
            </a:xfrm>
            <a:custGeom>
              <a:rect b="b" l="l" r="r" t="t"/>
              <a:pathLst>
                <a:path extrusionOk="0" h="1429" w="1445">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2"/>
            <p:cNvSpPr/>
            <p:nvPr/>
          </p:nvSpPr>
          <p:spPr>
            <a:xfrm>
              <a:off x="2066675" y="1476325"/>
              <a:ext cx="289200" cy="237475"/>
            </a:xfrm>
            <a:custGeom>
              <a:rect b="b" l="l" r="r" t="t"/>
              <a:pathLst>
                <a:path extrusionOk="0" h="9499" w="11568">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2"/>
            <p:cNvSpPr/>
            <p:nvPr/>
          </p:nvSpPr>
          <p:spPr>
            <a:xfrm>
              <a:off x="682925" y="858250"/>
              <a:ext cx="321700" cy="218625"/>
            </a:xfrm>
            <a:custGeom>
              <a:rect b="b" l="l" r="r" t="t"/>
              <a:pathLst>
                <a:path extrusionOk="0" h="8745" w="12868">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2"/>
            <p:cNvSpPr/>
            <p:nvPr/>
          </p:nvSpPr>
          <p:spPr>
            <a:xfrm>
              <a:off x="742675" y="858675"/>
              <a:ext cx="201375" cy="150425"/>
            </a:xfrm>
            <a:custGeom>
              <a:rect b="b" l="l" r="r" t="t"/>
              <a:pathLst>
                <a:path extrusionOk="0" h="6017" w="8055">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2"/>
            <p:cNvSpPr/>
            <p:nvPr/>
          </p:nvSpPr>
          <p:spPr>
            <a:xfrm>
              <a:off x="1722125" y="863075"/>
              <a:ext cx="416350" cy="384275"/>
            </a:xfrm>
            <a:custGeom>
              <a:rect b="b" l="l" r="r" t="t"/>
              <a:pathLst>
                <a:path extrusionOk="0" h="15371" w="16654">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2"/>
            <p:cNvSpPr/>
            <p:nvPr/>
          </p:nvSpPr>
          <p:spPr>
            <a:xfrm>
              <a:off x="1926275" y="1037950"/>
              <a:ext cx="142425" cy="10050"/>
            </a:xfrm>
            <a:custGeom>
              <a:rect b="b" l="l" r="r" t="t"/>
              <a:pathLst>
                <a:path extrusionOk="0" h="402" w="5697">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2"/>
            <p:cNvSpPr/>
            <p:nvPr/>
          </p:nvSpPr>
          <p:spPr>
            <a:xfrm>
              <a:off x="1926275" y="999450"/>
              <a:ext cx="142425" cy="10050"/>
            </a:xfrm>
            <a:custGeom>
              <a:rect b="b" l="l" r="r" t="t"/>
              <a:pathLst>
                <a:path extrusionOk="0" h="402" w="5697">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2"/>
            <p:cNvSpPr/>
            <p:nvPr/>
          </p:nvSpPr>
          <p:spPr>
            <a:xfrm>
              <a:off x="1926275" y="960550"/>
              <a:ext cx="142425" cy="10050"/>
            </a:xfrm>
            <a:custGeom>
              <a:rect b="b" l="l" r="r" t="t"/>
              <a:pathLst>
                <a:path extrusionOk="0" h="402" w="5697">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2"/>
            <p:cNvSpPr/>
            <p:nvPr/>
          </p:nvSpPr>
          <p:spPr>
            <a:xfrm>
              <a:off x="1802750" y="1121775"/>
              <a:ext cx="13250" cy="13250"/>
            </a:xfrm>
            <a:custGeom>
              <a:rect b="b" l="l" r="r" t="t"/>
              <a:pathLst>
                <a:path extrusionOk="0" h="530" w="53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2"/>
            <p:cNvSpPr/>
            <p:nvPr/>
          </p:nvSpPr>
          <p:spPr>
            <a:xfrm>
              <a:off x="1834425" y="1121775"/>
              <a:ext cx="13275" cy="13250"/>
            </a:xfrm>
            <a:custGeom>
              <a:rect b="b" l="l" r="r" t="t"/>
              <a:pathLst>
                <a:path extrusionOk="0" h="530" w="531">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2"/>
            <p:cNvSpPr/>
            <p:nvPr/>
          </p:nvSpPr>
          <p:spPr>
            <a:xfrm>
              <a:off x="5809600" y="4252250"/>
              <a:ext cx="320100" cy="316875"/>
            </a:xfrm>
            <a:custGeom>
              <a:rect b="b" l="l" r="r" t="t"/>
              <a:pathLst>
                <a:path extrusionOk="0" h="12675" w="12804">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2"/>
            <p:cNvSpPr/>
            <p:nvPr/>
          </p:nvSpPr>
          <p:spPr>
            <a:xfrm>
              <a:off x="238525" y="4091425"/>
              <a:ext cx="336925" cy="205775"/>
            </a:xfrm>
            <a:custGeom>
              <a:rect b="b" l="l" r="r" t="t"/>
              <a:pathLst>
                <a:path extrusionOk="0" h="8231" w="13477">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2"/>
            <p:cNvSpPr/>
            <p:nvPr/>
          </p:nvSpPr>
          <p:spPr>
            <a:xfrm>
              <a:off x="1318650" y="3944625"/>
              <a:ext cx="304850" cy="304850"/>
            </a:xfrm>
            <a:custGeom>
              <a:rect b="b" l="l" r="r" t="t"/>
              <a:pathLst>
                <a:path extrusionOk="0" h="12194" w="12194">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2"/>
            <p:cNvSpPr/>
            <p:nvPr/>
          </p:nvSpPr>
          <p:spPr>
            <a:xfrm>
              <a:off x="1241225" y="4305600"/>
              <a:ext cx="108325" cy="108325"/>
            </a:xfrm>
            <a:custGeom>
              <a:rect b="b" l="l" r="r" t="t"/>
              <a:pathLst>
                <a:path extrusionOk="0" h="4333" w="4333">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2"/>
            <p:cNvSpPr/>
            <p:nvPr/>
          </p:nvSpPr>
          <p:spPr>
            <a:xfrm>
              <a:off x="694950" y="4256275"/>
              <a:ext cx="108325" cy="108300"/>
            </a:xfrm>
            <a:custGeom>
              <a:rect b="b" l="l" r="r" t="t"/>
              <a:pathLst>
                <a:path extrusionOk="0" h="4332" w="4333">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2"/>
            <p:cNvSpPr/>
            <p:nvPr/>
          </p:nvSpPr>
          <p:spPr>
            <a:xfrm>
              <a:off x="1691650" y="4361750"/>
              <a:ext cx="104300" cy="104300"/>
            </a:xfrm>
            <a:custGeom>
              <a:rect b="b" l="l" r="r" t="t"/>
              <a:pathLst>
                <a:path extrusionOk="0" h="4172" w="4172">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2"/>
            <p:cNvSpPr/>
            <p:nvPr/>
          </p:nvSpPr>
          <p:spPr>
            <a:xfrm>
              <a:off x="1637500" y="4482075"/>
              <a:ext cx="212600" cy="111125"/>
            </a:xfrm>
            <a:custGeom>
              <a:rect b="b" l="l" r="r" t="t"/>
              <a:pathLst>
                <a:path extrusionOk="0" h="4445" w="8504">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2"/>
            <p:cNvSpPr/>
            <p:nvPr/>
          </p:nvSpPr>
          <p:spPr>
            <a:xfrm>
              <a:off x="1489100" y="4649325"/>
              <a:ext cx="104300" cy="104300"/>
            </a:xfrm>
            <a:custGeom>
              <a:rect b="b" l="l" r="r" t="t"/>
              <a:pathLst>
                <a:path extrusionOk="0" h="4172" w="4172">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2"/>
            <p:cNvSpPr/>
            <p:nvPr/>
          </p:nvSpPr>
          <p:spPr>
            <a:xfrm>
              <a:off x="1438975" y="4770450"/>
              <a:ext cx="204575" cy="77450"/>
            </a:xfrm>
            <a:custGeom>
              <a:rect b="b" l="l" r="r" t="t"/>
              <a:pathLst>
                <a:path extrusionOk="0" h="3098" w="8183">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2"/>
            <p:cNvSpPr/>
            <p:nvPr/>
          </p:nvSpPr>
          <p:spPr>
            <a:xfrm>
              <a:off x="1894200" y="4649325"/>
              <a:ext cx="104300" cy="104300"/>
            </a:xfrm>
            <a:custGeom>
              <a:rect b="b" l="l" r="r" t="t"/>
              <a:pathLst>
                <a:path extrusionOk="0" h="4172" w="4172">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2"/>
            <p:cNvSpPr/>
            <p:nvPr/>
          </p:nvSpPr>
          <p:spPr>
            <a:xfrm>
              <a:off x="1844075" y="4770450"/>
              <a:ext cx="204575" cy="77450"/>
            </a:xfrm>
            <a:custGeom>
              <a:rect b="b" l="l" r="r" t="t"/>
              <a:pathLst>
                <a:path extrusionOk="0" h="3098" w="8183">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2"/>
            <p:cNvSpPr/>
            <p:nvPr/>
          </p:nvSpPr>
          <p:spPr>
            <a:xfrm>
              <a:off x="1676000" y="4642100"/>
              <a:ext cx="137200" cy="159675"/>
            </a:xfrm>
            <a:custGeom>
              <a:rect b="b" l="l" r="r" t="t"/>
              <a:pathLst>
                <a:path extrusionOk="0" h="6387" w="5488">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2"/>
            <p:cNvSpPr/>
            <p:nvPr/>
          </p:nvSpPr>
          <p:spPr>
            <a:xfrm>
              <a:off x="719825" y="4782500"/>
              <a:ext cx="108300" cy="65400"/>
            </a:xfrm>
            <a:custGeom>
              <a:rect b="b" l="l" r="r" t="t"/>
              <a:pathLst>
                <a:path extrusionOk="0" h="2616" w="4332">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2"/>
            <p:cNvSpPr/>
            <p:nvPr/>
          </p:nvSpPr>
          <p:spPr>
            <a:xfrm>
              <a:off x="1092825" y="4500925"/>
              <a:ext cx="58175" cy="58175"/>
            </a:xfrm>
            <a:custGeom>
              <a:rect b="b" l="l" r="r" t="t"/>
              <a:pathLst>
                <a:path extrusionOk="0" h="2327" w="2327">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2"/>
            <p:cNvSpPr/>
            <p:nvPr/>
          </p:nvSpPr>
          <p:spPr>
            <a:xfrm>
              <a:off x="1613450" y="4239825"/>
              <a:ext cx="58175" cy="58175"/>
            </a:xfrm>
            <a:custGeom>
              <a:rect b="b" l="l" r="r" t="t"/>
              <a:pathLst>
                <a:path extrusionOk="0" h="2327" w="2327">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2"/>
            <p:cNvSpPr/>
            <p:nvPr/>
          </p:nvSpPr>
          <p:spPr>
            <a:xfrm>
              <a:off x="2160925" y="4605200"/>
              <a:ext cx="58175" cy="58200"/>
            </a:xfrm>
            <a:custGeom>
              <a:rect b="b" l="l" r="r" t="t"/>
              <a:pathLst>
                <a:path extrusionOk="0" h="2328" w="2327">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2"/>
            <p:cNvSpPr/>
            <p:nvPr/>
          </p:nvSpPr>
          <p:spPr>
            <a:xfrm>
              <a:off x="2094750" y="4163600"/>
              <a:ext cx="158050" cy="294425"/>
            </a:xfrm>
            <a:custGeom>
              <a:rect b="b" l="l" r="r" t="t"/>
              <a:pathLst>
                <a:path extrusionOk="0" h="11777" w="6322">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2"/>
            <p:cNvSpPr/>
            <p:nvPr/>
          </p:nvSpPr>
          <p:spPr>
            <a:xfrm>
              <a:off x="1114875" y="4691450"/>
              <a:ext cx="32925" cy="32100"/>
            </a:xfrm>
            <a:custGeom>
              <a:rect b="b" l="l" r="r" t="t"/>
              <a:pathLst>
                <a:path extrusionOk="0" h="1284" w="1317">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2"/>
            <p:cNvSpPr/>
            <p:nvPr/>
          </p:nvSpPr>
          <p:spPr>
            <a:xfrm>
              <a:off x="976100" y="4715100"/>
              <a:ext cx="149650" cy="132800"/>
            </a:xfrm>
            <a:custGeom>
              <a:rect b="b" l="l" r="r" t="t"/>
              <a:pathLst>
                <a:path extrusionOk="0" h="5312" w="5986">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2"/>
            <p:cNvSpPr/>
            <p:nvPr/>
          </p:nvSpPr>
          <p:spPr>
            <a:xfrm>
              <a:off x="903925" y="4648925"/>
              <a:ext cx="295225" cy="199775"/>
            </a:xfrm>
            <a:custGeom>
              <a:rect b="b" l="l" r="r" t="t"/>
              <a:pathLst>
                <a:path extrusionOk="0" h="7991" w="11809">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2"/>
            <p:cNvSpPr/>
            <p:nvPr/>
          </p:nvSpPr>
          <p:spPr>
            <a:xfrm>
              <a:off x="368875" y="4407475"/>
              <a:ext cx="319675" cy="317675"/>
            </a:xfrm>
            <a:custGeom>
              <a:rect b="b" l="l" r="r" t="t"/>
              <a:pathLst>
                <a:path extrusionOk="0" h="12707" w="12787">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2"/>
            <p:cNvSpPr/>
            <p:nvPr/>
          </p:nvSpPr>
          <p:spPr>
            <a:xfrm>
              <a:off x="2544350" y="909600"/>
              <a:ext cx="337350" cy="206175"/>
            </a:xfrm>
            <a:custGeom>
              <a:rect b="b" l="l" r="r" t="t"/>
              <a:pathLst>
                <a:path extrusionOk="0" h="8247" w="13494">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2"/>
            <p:cNvSpPr/>
            <p:nvPr/>
          </p:nvSpPr>
          <p:spPr>
            <a:xfrm>
              <a:off x="3624875" y="858675"/>
              <a:ext cx="304850" cy="208975"/>
            </a:xfrm>
            <a:custGeom>
              <a:rect b="b" l="l" r="r" t="t"/>
              <a:pathLst>
                <a:path extrusionOk="0" h="8359" w="12194">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2"/>
            <p:cNvSpPr/>
            <p:nvPr/>
          </p:nvSpPr>
          <p:spPr>
            <a:xfrm>
              <a:off x="3547475" y="1123775"/>
              <a:ext cx="108325" cy="108325"/>
            </a:xfrm>
            <a:custGeom>
              <a:rect b="b" l="l" r="r" t="t"/>
              <a:pathLst>
                <a:path extrusionOk="0" h="4333" w="4333">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2"/>
            <p:cNvSpPr/>
            <p:nvPr/>
          </p:nvSpPr>
          <p:spPr>
            <a:xfrm>
              <a:off x="3001200" y="1074850"/>
              <a:ext cx="108325" cy="108325"/>
            </a:xfrm>
            <a:custGeom>
              <a:rect b="b" l="l" r="r" t="t"/>
              <a:pathLst>
                <a:path extrusionOk="0" h="4333" w="4333">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2"/>
            <p:cNvSpPr/>
            <p:nvPr/>
          </p:nvSpPr>
          <p:spPr>
            <a:xfrm>
              <a:off x="3997900" y="1179525"/>
              <a:ext cx="104300" cy="104725"/>
            </a:xfrm>
            <a:custGeom>
              <a:rect b="b" l="l" r="r" t="t"/>
              <a:pathLst>
                <a:path extrusionOk="0" h="4189" w="4172">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2"/>
            <p:cNvSpPr/>
            <p:nvPr/>
          </p:nvSpPr>
          <p:spPr>
            <a:xfrm>
              <a:off x="3943750" y="1300250"/>
              <a:ext cx="212600" cy="111525"/>
            </a:xfrm>
            <a:custGeom>
              <a:rect b="b" l="l" r="r" t="t"/>
              <a:pathLst>
                <a:path extrusionOk="0" h="4461" w="8504">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2"/>
            <p:cNvSpPr/>
            <p:nvPr/>
          </p:nvSpPr>
          <p:spPr>
            <a:xfrm>
              <a:off x="3795350" y="1467900"/>
              <a:ext cx="104300" cy="104325"/>
            </a:xfrm>
            <a:custGeom>
              <a:rect b="b" l="l" r="r" t="t"/>
              <a:pathLst>
                <a:path extrusionOk="0" h="4173" w="4172">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2"/>
            <p:cNvSpPr/>
            <p:nvPr/>
          </p:nvSpPr>
          <p:spPr>
            <a:xfrm>
              <a:off x="3741200" y="1588250"/>
              <a:ext cx="212600" cy="111125"/>
            </a:xfrm>
            <a:custGeom>
              <a:rect b="b" l="l" r="r" t="t"/>
              <a:pathLst>
                <a:path extrusionOk="0" h="4445" w="8504">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2"/>
            <p:cNvSpPr/>
            <p:nvPr/>
          </p:nvSpPr>
          <p:spPr>
            <a:xfrm>
              <a:off x="4200050" y="1467900"/>
              <a:ext cx="104300" cy="104325"/>
            </a:xfrm>
            <a:custGeom>
              <a:rect b="b" l="l" r="r" t="t"/>
              <a:pathLst>
                <a:path extrusionOk="0" h="4173" w="4172">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2"/>
            <p:cNvSpPr/>
            <p:nvPr/>
          </p:nvSpPr>
          <p:spPr>
            <a:xfrm>
              <a:off x="4145900" y="1588650"/>
              <a:ext cx="212600" cy="111525"/>
            </a:xfrm>
            <a:custGeom>
              <a:rect b="b" l="l" r="r" t="t"/>
              <a:pathLst>
                <a:path extrusionOk="0" h="4461" w="8504">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2"/>
            <p:cNvSpPr/>
            <p:nvPr/>
          </p:nvSpPr>
          <p:spPr>
            <a:xfrm>
              <a:off x="3982250" y="1460300"/>
              <a:ext cx="137600" cy="160050"/>
            </a:xfrm>
            <a:custGeom>
              <a:rect b="b" l="l" r="r" t="t"/>
              <a:pathLst>
                <a:path extrusionOk="0" h="6402" w="5504">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2"/>
            <p:cNvSpPr/>
            <p:nvPr/>
          </p:nvSpPr>
          <p:spPr>
            <a:xfrm>
              <a:off x="3025675" y="1600675"/>
              <a:ext cx="108300" cy="108325"/>
            </a:xfrm>
            <a:custGeom>
              <a:rect b="b" l="l" r="r" t="t"/>
              <a:pathLst>
                <a:path extrusionOk="0" h="4333" w="4332">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2"/>
            <p:cNvSpPr/>
            <p:nvPr/>
          </p:nvSpPr>
          <p:spPr>
            <a:xfrm>
              <a:off x="3398675" y="1319900"/>
              <a:ext cx="58175" cy="58200"/>
            </a:xfrm>
            <a:custGeom>
              <a:rect b="b" l="l" r="r" t="t"/>
              <a:pathLst>
                <a:path extrusionOk="0" h="2328" w="2327">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2"/>
            <p:cNvSpPr/>
            <p:nvPr/>
          </p:nvSpPr>
          <p:spPr>
            <a:xfrm>
              <a:off x="3919675" y="1058400"/>
              <a:ext cx="58200" cy="58175"/>
            </a:xfrm>
            <a:custGeom>
              <a:rect b="b" l="l" r="r" t="t"/>
              <a:pathLst>
                <a:path extrusionOk="0" h="2327" w="2328">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2"/>
            <p:cNvSpPr/>
            <p:nvPr/>
          </p:nvSpPr>
          <p:spPr>
            <a:xfrm>
              <a:off x="4466775" y="1423800"/>
              <a:ext cx="57775" cy="58175"/>
            </a:xfrm>
            <a:custGeom>
              <a:rect b="b" l="l" r="r" t="t"/>
              <a:pathLst>
                <a:path extrusionOk="0" h="2327" w="2311">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2"/>
            <p:cNvSpPr/>
            <p:nvPr/>
          </p:nvSpPr>
          <p:spPr>
            <a:xfrm>
              <a:off x="4400575" y="982200"/>
              <a:ext cx="157675" cy="294025"/>
            </a:xfrm>
            <a:custGeom>
              <a:rect b="b" l="l" r="r" t="t"/>
              <a:pathLst>
                <a:path extrusionOk="0" h="11761" w="6307">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2"/>
            <p:cNvSpPr/>
            <p:nvPr/>
          </p:nvSpPr>
          <p:spPr>
            <a:xfrm>
              <a:off x="3421125" y="1510425"/>
              <a:ext cx="32125" cy="32125"/>
            </a:xfrm>
            <a:custGeom>
              <a:rect b="b" l="l" r="r" t="t"/>
              <a:pathLst>
                <a:path extrusionOk="0" h="1285" w="1285">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2"/>
            <p:cNvSpPr/>
            <p:nvPr/>
          </p:nvSpPr>
          <p:spPr>
            <a:xfrm>
              <a:off x="3281950" y="1533700"/>
              <a:ext cx="149225" cy="149225"/>
            </a:xfrm>
            <a:custGeom>
              <a:rect b="b" l="l" r="r" t="t"/>
              <a:pathLst>
                <a:path extrusionOk="0" h="5969" w="5969">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2"/>
            <p:cNvSpPr/>
            <p:nvPr/>
          </p:nvSpPr>
          <p:spPr>
            <a:xfrm>
              <a:off x="3208950" y="1466700"/>
              <a:ext cx="294425" cy="281200"/>
            </a:xfrm>
            <a:custGeom>
              <a:rect b="b" l="l" r="r" t="t"/>
              <a:pathLst>
                <a:path extrusionOk="0" h="11248" w="11777">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2"/>
            <p:cNvSpPr/>
            <p:nvPr/>
          </p:nvSpPr>
          <p:spPr>
            <a:xfrm>
              <a:off x="2676325" y="1225650"/>
              <a:ext cx="318875" cy="316900"/>
            </a:xfrm>
            <a:custGeom>
              <a:rect b="b" l="l" r="r" t="t"/>
              <a:pathLst>
                <a:path extrusionOk="0" h="12676" w="12755">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8" name="Google Shape;978;p42"/>
          <p:cNvSpPr/>
          <p:nvPr/>
        </p:nvSpPr>
        <p:spPr>
          <a:xfrm flipH="1" rot="10800000">
            <a:off x="2908440" y="-99309"/>
            <a:ext cx="6235563" cy="5342109"/>
          </a:xfrm>
          <a:custGeom>
            <a:rect b="b" l="l" r="r" t="t"/>
            <a:pathLst>
              <a:path extrusionOk="0" h="209803" w="244892">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2"/>
          <p:cNvSpPr txBox="1"/>
          <p:nvPr/>
        </p:nvSpPr>
        <p:spPr>
          <a:xfrm>
            <a:off x="630000" y="3749975"/>
            <a:ext cx="2933700" cy="84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chemeClr val="lt1"/>
                </a:solidFill>
                <a:latin typeface="Poppins"/>
                <a:ea typeface="Poppins"/>
                <a:cs typeface="Poppins"/>
                <a:sym typeface="Poppins"/>
              </a:rPr>
              <a:t>CREDITS:</a:t>
            </a:r>
            <a:r>
              <a:rPr b="0" i="0" lang="en" sz="900" u="none" cap="none" strike="noStrike">
                <a:solidFill>
                  <a:schemeClr val="lt1"/>
                </a:solidFill>
                <a:latin typeface="Poppins"/>
                <a:ea typeface="Poppins"/>
                <a:cs typeface="Poppins"/>
                <a:sym typeface="Poppins"/>
              </a:rPr>
              <a:t> This presentation template was created by </a:t>
            </a:r>
            <a:r>
              <a:rPr b="0" i="0" lang="en" sz="900" u="none" cap="none" strike="noStrike">
                <a:solidFill>
                  <a:schemeClr val="hlink"/>
                </a:solidFill>
                <a:uFill>
                  <a:noFill/>
                </a:uFill>
                <a:latin typeface="Poppins"/>
                <a:ea typeface="Poppins"/>
                <a:cs typeface="Poppins"/>
                <a:sym typeface="Poppins"/>
                <a:hlinkClick r:id="rId2"/>
              </a:rPr>
              <a:t>Slidesgo</a:t>
            </a:r>
            <a:r>
              <a:rPr b="0" i="0" lang="en" sz="900" u="none" cap="none" strike="noStrike">
                <a:solidFill>
                  <a:schemeClr val="lt1"/>
                </a:solidFill>
                <a:latin typeface="Poppins"/>
                <a:ea typeface="Poppins"/>
                <a:cs typeface="Poppins"/>
                <a:sym typeface="Poppins"/>
              </a:rPr>
              <a:t>, including icons by </a:t>
            </a:r>
            <a:r>
              <a:rPr b="1" i="0" lang="en" sz="900" u="none" cap="none" strike="noStrike">
                <a:solidFill>
                  <a:schemeClr val="hlink"/>
                </a:solidFill>
                <a:uFill>
                  <a:noFill/>
                </a:uFill>
                <a:latin typeface="Poppins"/>
                <a:ea typeface="Poppins"/>
                <a:cs typeface="Poppins"/>
                <a:sym typeface="Poppins"/>
                <a:hlinkClick r:id="rId3"/>
              </a:rPr>
              <a:t>Flaticon</a:t>
            </a:r>
            <a:r>
              <a:rPr b="0" i="0" lang="en" sz="900" u="none" cap="none" strike="noStrike">
                <a:solidFill>
                  <a:schemeClr val="lt1"/>
                </a:solidFill>
                <a:latin typeface="Poppins"/>
                <a:ea typeface="Poppins"/>
                <a:cs typeface="Poppins"/>
                <a:sym typeface="Poppins"/>
              </a:rPr>
              <a:t>, and infographics &amp; images by</a:t>
            </a:r>
            <a:r>
              <a:rPr b="1" i="0" lang="en" sz="900" u="none" cap="none" strike="noStrike">
                <a:solidFill>
                  <a:schemeClr val="lt1"/>
                </a:solidFill>
                <a:latin typeface="Poppins"/>
                <a:ea typeface="Poppins"/>
                <a:cs typeface="Poppins"/>
                <a:sym typeface="Poppins"/>
              </a:rPr>
              <a:t> </a:t>
            </a:r>
            <a:r>
              <a:rPr b="1" i="0" lang="en" sz="900" u="none" cap="none" strike="noStrike">
                <a:solidFill>
                  <a:schemeClr val="hlink"/>
                </a:solidFill>
                <a:uFill>
                  <a:noFill/>
                </a:uFill>
                <a:latin typeface="Poppins"/>
                <a:ea typeface="Poppins"/>
                <a:cs typeface="Poppins"/>
                <a:sym typeface="Poppins"/>
                <a:hlinkClick r:id="rId4"/>
              </a:rPr>
              <a:t>Freepik</a:t>
            </a:r>
            <a:r>
              <a:rPr b="0" i="0" lang="en" sz="900" u="none" cap="none" strike="noStrike">
                <a:solidFill>
                  <a:schemeClr val="lt1"/>
                </a:solidFill>
                <a:latin typeface="Poppins"/>
                <a:ea typeface="Poppins"/>
                <a:cs typeface="Poppins"/>
                <a:sym typeface="Poppins"/>
              </a:rPr>
              <a:t> and illustrations by</a:t>
            </a:r>
            <a:r>
              <a:rPr b="1" i="0" lang="en" sz="900" u="none" cap="none" strike="noStrike">
                <a:solidFill>
                  <a:schemeClr val="hlink"/>
                </a:solidFill>
                <a:uFill>
                  <a:noFill/>
                </a:uFill>
                <a:latin typeface="Poppins"/>
                <a:ea typeface="Poppins"/>
                <a:cs typeface="Poppins"/>
                <a:sym typeface="Poppins"/>
                <a:hlinkClick r:id="rId5"/>
              </a:rPr>
              <a:t> Storyset</a:t>
            </a:r>
            <a:endParaRPr b="0" i="0" sz="13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7">
  <p:cSld name="CUSTOM_13_1">
    <p:spTree>
      <p:nvGrpSpPr>
        <p:cNvPr id="980" name="Shape 980"/>
        <p:cNvGrpSpPr/>
        <p:nvPr/>
      </p:nvGrpSpPr>
      <p:grpSpPr>
        <a:xfrm>
          <a:off x="0" y="0"/>
          <a:ext cx="0" cy="0"/>
          <a:chOff x="0" y="0"/>
          <a:chExt cx="0" cy="0"/>
        </a:xfrm>
      </p:grpSpPr>
      <p:sp>
        <p:nvSpPr>
          <p:cNvPr id="981" name="Google Shape;981;p43"/>
          <p:cNvSpPr/>
          <p:nvPr/>
        </p:nvSpPr>
        <p:spPr>
          <a:xfrm flipH="1" rot="10800000">
            <a:off x="701525" y="-89725"/>
            <a:ext cx="8556937" cy="3897425"/>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3"/>
          <p:cNvSpPr/>
          <p:nvPr/>
        </p:nvSpPr>
        <p:spPr>
          <a:xfrm rot="10800000">
            <a:off x="-62872" y="-89570"/>
            <a:ext cx="2780523" cy="126644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3"/>
          <p:cNvSpPr/>
          <p:nvPr/>
        </p:nvSpPr>
        <p:spPr>
          <a:xfrm>
            <a:off x="6620553" y="4004974"/>
            <a:ext cx="2637896" cy="1201481"/>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3"/>
          <p:cNvSpPr txBox="1"/>
          <p:nvPr>
            <p:ph type="title"/>
          </p:nvPr>
        </p:nvSpPr>
        <p:spPr>
          <a:xfrm>
            <a:off x="2360625" y="465675"/>
            <a:ext cx="4430700" cy="51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6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s">
  <p:cSld name="CUSTOM_15">
    <p:bg>
      <p:bgPr>
        <a:solidFill>
          <a:schemeClr val="accent4"/>
        </a:solidFill>
      </p:bgPr>
    </p:bg>
    <p:spTree>
      <p:nvGrpSpPr>
        <p:cNvPr id="985" name="Shape 985"/>
        <p:cNvGrpSpPr/>
        <p:nvPr/>
      </p:nvGrpSpPr>
      <p:grpSpPr>
        <a:xfrm>
          <a:off x="0" y="0"/>
          <a:ext cx="0" cy="0"/>
          <a:chOff x="0" y="0"/>
          <a:chExt cx="0" cy="0"/>
        </a:xfrm>
      </p:grpSpPr>
      <p:sp>
        <p:nvSpPr>
          <p:cNvPr id="986" name="Google Shape;986;p44"/>
          <p:cNvSpPr/>
          <p:nvPr/>
        </p:nvSpPr>
        <p:spPr>
          <a:xfrm rot="10800000">
            <a:off x="-228676" y="-5"/>
            <a:ext cx="9774976" cy="4452205"/>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4"/>
          <p:cNvSpPr/>
          <p:nvPr/>
        </p:nvSpPr>
        <p:spPr>
          <a:xfrm flipH="1" rot="10800000">
            <a:off x="6477939" y="-89570"/>
            <a:ext cx="2780523" cy="1266444"/>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4"/>
          <p:cNvSpPr/>
          <p:nvPr/>
        </p:nvSpPr>
        <p:spPr>
          <a:xfrm flipH="1">
            <a:off x="-62858" y="4004974"/>
            <a:ext cx="2637896" cy="1201481"/>
          </a:xfrm>
          <a:custGeom>
            <a:rect b="b" l="l" r="r" t="t"/>
            <a:pathLst>
              <a:path extrusionOk="0" h="129925" w="285255">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4"/>
          <p:cNvSpPr txBox="1"/>
          <p:nvPr>
            <p:ph type="title"/>
          </p:nvPr>
        </p:nvSpPr>
        <p:spPr>
          <a:xfrm>
            <a:off x="2514600" y="463525"/>
            <a:ext cx="4115400" cy="51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600"/>
              <a:buNone/>
              <a:defRPr sz="2400">
                <a:solidFill>
                  <a:schemeClr val="accent2"/>
                </a:solidFill>
              </a:defRPr>
            </a:lvl1pPr>
            <a:lvl2pPr lvl="1" rtl="0" algn="l">
              <a:lnSpc>
                <a:spcPct val="100000"/>
              </a:lnSpc>
              <a:spcBef>
                <a:spcPts val="0"/>
              </a:spcBef>
              <a:spcAft>
                <a:spcPts val="0"/>
              </a:spcAft>
              <a:buSzPts val="2800"/>
              <a:buNone/>
              <a:defRPr>
                <a:latin typeface="Poppins"/>
                <a:ea typeface="Poppins"/>
                <a:cs typeface="Poppins"/>
                <a:sym typeface="Poppins"/>
              </a:defRPr>
            </a:lvl2pPr>
            <a:lvl3pPr lvl="2" rtl="0" algn="l">
              <a:lnSpc>
                <a:spcPct val="100000"/>
              </a:lnSpc>
              <a:spcBef>
                <a:spcPts val="0"/>
              </a:spcBef>
              <a:spcAft>
                <a:spcPts val="0"/>
              </a:spcAft>
              <a:buSzPts val="2800"/>
              <a:buNone/>
              <a:defRPr>
                <a:latin typeface="Poppins"/>
                <a:ea typeface="Poppins"/>
                <a:cs typeface="Poppins"/>
                <a:sym typeface="Poppins"/>
              </a:defRPr>
            </a:lvl3pPr>
            <a:lvl4pPr lvl="3" rtl="0" algn="l">
              <a:lnSpc>
                <a:spcPct val="100000"/>
              </a:lnSpc>
              <a:spcBef>
                <a:spcPts val="0"/>
              </a:spcBef>
              <a:spcAft>
                <a:spcPts val="0"/>
              </a:spcAft>
              <a:buSzPts val="2800"/>
              <a:buNone/>
              <a:defRPr>
                <a:latin typeface="Poppins"/>
                <a:ea typeface="Poppins"/>
                <a:cs typeface="Poppins"/>
                <a:sym typeface="Poppins"/>
              </a:defRPr>
            </a:lvl4pPr>
            <a:lvl5pPr lvl="4" rtl="0" algn="l">
              <a:lnSpc>
                <a:spcPct val="100000"/>
              </a:lnSpc>
              <a:spcBef>
                <a:spcPts val="0"/>
              </a:spcBef>
              <a:spcAft>
                <a:spcPts val="0"/>
              </a:spcAft>
              <a:buSzPts val="2800"/>
              <a:buNone/>
              <a:defRPr>
                <a:latin typeface="Poppins"/>
                <a:ea typeface="Poppins"/>
                <a:cs typeface="Poppins"/>
                <a:sym typeface="Poppins"/>
              </a:defRPr>
            </a:lvl5pPr>
            <a:lvl6pPr lvl="5" rtl="0" algn="l">
              <a:lnSpc>
                <a:spcPct val="100000"/>
              </a:lnSpc>
              <a:spcBef>
                <a:spcPts val="0"/>
              </a:spcBef>
              <a:spcAft>
                <a:spcPts val="0"/>
              </a:spcAft>
              <a:buSzPts val="2800"/>
              <a:buNone/>
              <a:defRPr>
                <a:latin typeface="Poppins"/>
                <a:ea typeface="Poppins"/>
                <a:cs typeface="Poppins"/>
                <a:sym typeface="Poppins"/>
              </a:defRPr>
            </a:lvl6pPr>
            <a:lvl7pPr lvl="6" rtl="0" algn="l">
              <a:lnSpc>
                <a:spcPct val="100000"/>
              </a:lnSpc>
              <a:spcBef>
                <a:spcPts val="0"/>
              </a:spcBef>
              <a:spcAft>
                <a:spcPts val="0"/>
              </a:spcAft>
              <a:buSzPts val="2800"/>
              <a:buNone/>
              <a:defRPr>
                <a:latin typeface="Poppins"/>
                <a:ea typeface="Poppins"/>
                <a:cs typeface="Poppins"/>
                <a:sym typeface="Poppins"/>
              </a:defRPr>
            </a:lvl7pPr>
            <a:lvl8pPr lvl="7" rtl="0" algn="l">
              <a:lnSpc>
                <a:spcPct val="100000"/>
              </a:lnSpc>
              <a:spcBef>
                <a:spcPts val="0"/>
              </a:spcBef>
              <a:spcAft>
                <a:spcPts val="0"/>
              </a:spcAft>
              <a:buSzPts val="2800"/>
              <a:buNone/>
              <a:defRPr>
                <a:latin typeface="Poppins"/>
                <a:ea typeface="Poppins"/>
                <a:cs typeface="Poppins"/>
                <a:sym typeface="Poppins"/>
              </a:defRPr>
            </a:lvl8pPr>
            <a:lvl9pPr lvl="8" rtl="0" algn="l">
              <a:lnSpc>
                <a:spcPct val="100000"/>
              </a:lnSpc>
              <a:spcBef>
                <a:spcPts val="0"/>
              </a:spcBef>
              <a:spcAft>
                <a:spcPts val="0"/>
              </a:spcAft>
              <a:buSzPts val="2800"/>
              <a:buNone/>
              <a:defRPr>
                <a:latin typeface="Poppins"/>
                <a:ea typeface="Poppins"/>
                <a:cs typeface="Poppins"/>
                <a:sym typeface="Poppins"/>
              </a:defRPr>
            </a:lvl9pPr>
          </a:lstStyle>
          <a:p/>
        </p:txBody>
      </p:sp>
      <p:sp>
        <p:nvSpPr>
          <p:cNvPr id="990" name="Google Shape;990;p44"/>
          <p:cNvSpPr txBox="1"/>
          <p:nvPr>
            <p:ph idx="1" type="subTitle"/>
          </p:nvPr>
        </p:nvSpPr>
        <p:spPr>
          <a:xfrm>
            <a:off x="789150" y="993300"/>
            <a:ext cx="3632100" cy="3750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Char char="●"/>
              <a:defRPr sz="1400"/>
            </a:lvl1pPr>
            <a:lvl2pPr lvl="1" rtl="0" algn="l">
              <a:lnSpc>
                <a:spcPct val="115000"/>
              </a:lnSpc>
              <a:spcBef>
                <a:spcPts val="1600"/>
              </a:spcBef>
              <a:spcAft>
                <a:spcPts val="0"/>
              </a:spcAft>
              <a:buSzPts val="1400"/>
              <a:buChar char="○"/>
              <a:defRPr/>
            </a:lvl2pPr>
            <a:lvl3pPr lvl="2" rtl="0" algn="l">
              <a:lnSpc>
                <a:spcPct val="115000"/>
              </a:lnSpc>
              <a:spcBef>
                <a:spcPts val="1600"/>
              </a:spcBef>
              <a:spcAft>
                <a:spcPts val="0"/>
              </a:spcAft>
              <a:buSzPts val="1400"/>
              <a:buChar char="■"/>
              <a:defRPr/>
            </a:lvl3pPr>
            <a:lvl4pPr lvl="3" rtl="0" algn="l">
              <a:lnSpc>
                <a:spcPct val="115000"/>
              </a:lnSpc>
              <a:spcBef>
                <a:spcPts val="1600"/>
              </a:spcBef>
              <a:spcAft>
                <a:spcPts val="0"/>
              </a:spcAft>
              <a:buSzPts val="1400"/>
              <a:buChar char="●"/>
              <a:defRPr/>
            </a:lvl4pPr>
            <a:lvl5pPr lvl="4" rtl="0" algn="l">
              <a:lnSpc>
                <a:spcPct val="115000"/>
              </a:lnSpc>
              <a:spcBef>
                <a:spcPts val="1600"/>
              </a:spcBef>
              <a:spcAft>
                <a:spcPts val="0"/>
              </a:spcAft>
              <a:buSzPts val="1400"/>
              <a:buChar char="○"/>
              <a:defRPr/>
            </a:lvl5pPr>
            <a:lvl6pPr lvl="5" rtl="0" algn="l">
              <a:lnSpc>
                <a:spcPct val="115000"/>
              </a:lnSpc>
              <a:spcBef>
                <a:spcPts val="1600"/>
              </a:spcBef>
              <a:spcAft>
                <a:spcPts val="0"/>
              </a:spcAft>
              <a:buSzPts val="1400"/>
              <a:buChar char="■"/>
              <a:defRPr/>
            </a:lvl6pPr>
            <a:lvl7pPr lvl="6" rtl="0" algn="l">
              <a:lnSpc>
                <a:spcPct val="115000"/>
              </a:lnSpc>
              <a:spcBef>
                <a:spcPts val="1600"/>
              </a:spcBef>
              <a:spcAft>
                <a:spcPts val="0"/>
              </a:spcAft>
              <a:buSzPts val="1400"/>
              <a:buChar char="●"/>
              <a:defRPr/>
            </a:lvl7pPr>
            <a:lvl8pPr lvl="7" rtl="0" algn="l">
              <a:lnSpc>
                <a:spcPct val="115000"/>
              </a:lnSpc>
              <a:spcBef>
                <a:spcPts val="1600"/>
              </a:spcBef>
              <a:spcAft>
                <a:spcPts val="0"/>
              </a:spcAft>
              <a:buSzPts val="1400"/>
              <a:buChar char="○"/>
              <a:defRPr/>
            </a:lvl8pPr>
            <a:lvl9pPr lvl="8" rtl="0" algn="l">
              <a:lnSpc>
                <a:spcPct val="115000"/>
              </a:lnSpc>
              <a:spcBef>
                <a:spcPts val="1600"/>
              </a:spcBef>
              <a:spcAft>
                <a:spcPts val="1600"/>
              </a:spcAft>
              <a:buSzPts val="1400"/>
              <a:buChar char="■"/>
              <a:defRPr/>
            </a:lvl9pPr>
          </a:lstStyle>
          <a:p/>
        </p:txBody>
      </p:sp>
      <p:sp>
        <p:nvSpPr>
          <p:cNvPr id="991" name="Google Shape;991;p44"/>
          <p:cNvSpPr txBox="1"/>
          <p:nvPr>
            <p:ph idx="2" type="subTitle"/>
          </p:nvPr>
        </p:nvSpPr>
        <p:spPr>
          <a:xfrm>
            <a:off x="4684600" y="1012625"/>
            <a:ext cx="3702600" cy="3105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Char char="●"/>
              <a:defRPr sz="1400"/>
            </a:lvl1pPr>
            <a:lvl2pPr lvl="1" rtl="0" algn="l">
              <a:lnSpc>
                <a:spcPct val="115000"/>
              </a:lnSpc>
              <a:spcBef>
                <a:spcPts val="0"/>
              </a:spcBef>
              <a:spcAft>
                <a:spcPts val="0"/>
              </a:spcAft>
              <a:buSzPts val="1400"/>
              <a:buChar char="○"/>
              <a:defRPr/>
            </a:lvl2pPr>
            <a:lvl3pPr lvl="2" rtl="0" algn="l">
              <a:lnSpc>
                <a:spcPct val="115000"/>
              </a:lnSpc>
              <a:spcBef>
                <a:spcPts val="1600"/>
              </a:spcBef>
              <a:spcAft>
                <a:spcPts val="0"/>
              </a:spcAft>
              <a:buSzPts val="1400"/>
              <a:buChar char="■"/>
              <a:defRPr/>
            </a:lvl3pPr>
            <a:lvl4pPr lvl="3" rtl="0" algn="l">
              <a:lnSpc>
                <a:spcPct val="115000"/>
              </a:lnSpc>
              <a:spcBef>
                <a:spcPts val="1600"/>
              </a:spcBef>
              <a:spcAft>
                <a:spcPts val="0"/>
              </a:spcAft>
              <a:buSzPts val="1400"/>
              <a:buChar char="●"/>
              <a:defRPr/>
            </a:lvl4pPr>
            <a:lvl5pPr lvl="4" rtl="0" algn="l">
              <a:lnSpc>
                <a:spcPct val="115000"/>
              </a:lnSpc>
              <a:spcBef>
                <a:spcPts val="1600"/>
              </a:spcBef>
              <a:spcAft>
                <a:spcPts val="0"/>
              </a:spcAft>
              <a:buSzPts val="1400"/>
              <a:buChar char="○"/>
              <a:defRPr/>
            </a:lvl5pPr>
            <a:lvl6pPr lvl="5" rtl="0" algn="l">
              <a:lnSpc>
                <a:spcPct val="115000"/>
              </a:lnSpc>
              <a:spcBef>
                <a:spcPts val="1600"/>
              </a:spcBef>
              <a:spcAft>
                <a:spcPts val="0"/>
              </a:spcAft>
              <a:buSzPts val="1400"/>
              <a:buChar char="■"/>
              <a:defRPr/>
            </a:lvl6pPr>
            <a:lvl7pPr lvl="6" rtl="0" algn="l">
              <a:lnSpc>
                <a:spcPct val="115000"/>
              </a:lnSpc>
              <a:spcBef>
                <a:spcPts val="1600"/>
              </a:spcBef>
              <a:spcAft>
                <a:spcPts val="0"/>
              </a:spcAft>
              <a:buSzPts val="1400"/>
              <a:buChar char="●"/>
              <a:defRPr/>
            </a:lvl7pPr>
            <a:lvl8pPr lvl="7" rtl="0" algn="l">
              <a:lnSpc>
                <a:spcPct val="115000"/>
              </a:lnSpc>
              <a:spcBef>
                <a:spcPts val="1600"/>
              </a:spcBef>
              <a:spcAft>
                <a:spcPts val="0"/>
              </a:spcAft>
              <a:buSzPts val="1400"/>
              <a:buChar char="○"/>
              <a:defRPr/>
            </a:lvl8pPr>
            <a:lvl9pPr lvl="8" rtl="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2" name="Shape 992"/>
        <p:cNvGrpSpPr/>
        <p:nvPr/>
      </p:nvGrpSpPr>
      <p:grpSpPr>
        <a:xfrm>
          <a:off x="0" y="0"/>
          <a:ext cx="0" cy="0"/>
          <a:chOff x="0" y="0"/>
          <a:chExt cx="0" cy="0"/>
        </a:xfrm>
      </p:grpSpPr>
      <p:sp>
        <p:nvSpPr>
          <p:cNvPr id="993" name="Google Shape;99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DGROUND">
  <p:cSld name="CUSTOM_1">
    <p:bg>
      <p:bgPr>
        <a:solidFill>
          <a:schemeClr val="accent2"/>
        </a:solidFill>
      </p:bgPr>
    </p:bg>
    <p:spTree>
      <p:nvGrpSpPr>
        <p:cNvPr id="994" name="Shape 9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Poppins ExtraBold"/>
              <a:buNone/>
              <a:defRPr b="0" i="0" sz="2600" u="none" cap="none" strike="noStrike">
                <a:solidFill>
                  <a:schemeClr val="dk1"/>
                </a:solidFill>
                <a:latin typeface="Poppins ExtraBold"/>
                <a:ea typeface="Poppins ExtraBold"/>
                <a:cs typeface="Poppins ExtraBold"/>
                <a:sym typeface="Poppins Extra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oppins"/>
              <a:buChar char="●"/>
              <a:defRPr b="0" i="0" sz="1800" u="none" cap="none" strike="noStrike">
                <a:solidFill>
                  <a:schemeClr val="dk2"/>
                </a:solidFill>
                <a:latin typeface="Poppins"/>
                <a:ea typeface="Poppins"/>
                <a:cs typeface="Poppins"/>
                <a:sym typeface="Poppins"/>
              </a:defRPr>
            </a:lvl1pPr>
            <a:lvl2pPr indent="-317500" lvl="1" marL="9144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2pPr>
            <a:lvl3pPr indent="-317500" lvl="2" marL="13716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3pPr>
            <a:lvl4pPr indent="-317500" lvl="3" marL="18288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4pPr>
            <a:lvl5pPr indent="-317500" lvl="4" marL="22860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5pPr>
            <a:lvl6pPr indent="-317500" lvl="5" marL="27432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6pPr>
            <a:lvl7pPr indent="-317500" lvl="6" marL="32004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7pPr>
            <a:lvl8pPr indent="-317500" lvl="7" marL="36576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8pPr>
            <a:lvl9pPr indent="-317500" lvl="8" marL="4114800" marR="0" rtl="0" algn="l">
              <a:lnSpc>
                <a:spcPct val="115000"/>
              </a:lnSpc>
              <a:spcBef>
                <a:spcPts val="1600"/>
              </a:spcBef>
              <a:spcAft>
                <a:spcPts val="160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hyperlink" Target="http://www.youtube.com/watch?v=FvGlrgcHDdA" TargetMode="Externa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7"/>
          <p:cNvSpPr txBox="1"/>
          <p:nvPr>
            <p:ph type="ctrTitle"/>
          </p:nvPr>
        </p:nvSpPr>
        <p:spPr>
          <a:xfrm>
            <a:off x="4753150" y="782050"/>
            <a:ext cx="3761100" cy="2259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The Product Comparison AI</a:t>
            </a:r>
            <a:endParaRPr/>
          </a:p>
        </p:txBody>
      </p:sp>
      <p:sp>
        <p:nvSpPr>
          <p:cNvPr id="1000" name="Google Shape;1000;p47"/>
          <p:cNvSpPr txBox="1"/>
          <p:nvPr>
            <p:ph idx="1" type="subTitle"/>
          </p:nvPr>
        </p:nvSpPr>
        <p:spPr>
          <a:xfrm>
            <a:off x="6086225" y="3080875"/>
            <a:ext cx="2427900" cy="46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Eric Golde</a:t>
            </a:r>
            <a:endParaRPr/>
          </a:p>
        </p:txBody>
      </p:sp>
      <p:pic>
        <p:nvPicPr>
          <p:cNvPr id="1001" name="Google Shape;1001;p47"/>
          <p:cNvPicPr preferRelativeResize="0"/>
          <p:nvPr/>
        </p:nvPicPr>
        <p:blipFill>
          <a:blip r:embed="rId3">
            <a:alphaModFix/>
          </a:blip>
          <a:stretch>
            <a:fillRect/>
          </a:stretch>
        </p:blipFill>
        <p:spPr>
          <a:xfrm>
            <a:off x="229625" y="1092025"/>
            <a:ext cx="3120502" cy="31205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56"/>
          <p:cNvSpPr txBox="1"/>
          <p:nvPr>
            <p:ph type="title"/>
          </p:nvPr>
        </p:nvSpPr>
        <p:spPr>
          <a:xfrm>
            <a:off x="0" y="0"/>
            <a:ext cx="9144000" cy="12240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7000">
                <a:solidFill>
                  <a:schemeClr val="dk1"/>
                </a:solidFill>
              </a:rPr>
              <a:t>Orca 2 7B, 13B</a:t>
            </a:r>
            <a:endParaRPr sz="7000">
              <a:solidFill>
                <a:schemeClr val="dk1"/>
              </a:solidFill>
            </a:endParaRPr>
          </a:p>
        </p:txBody>
      </p:sp>
      <p:pic>
        <p:nvPicPr>
          <p:cNvPr id="1063" name="Google Shape;1063;p56"/>
          <p:cNvPicPr preferRelativeResize="0"/>
          <p:nvPr/>
        </p:nvPicPr>
        <p:blipFill>
          <a:blip r:embed="rId3">
            <a:alphaModFix/>
          </a:blip>
          <a:stretch>
            <a:fillRect/>
          </a:stretch>
        </p:blipFill>
        <p:spPr>
          <a:xfrm>
            <a:off x="2764650" y="1376400"/>
            <a:ext cx="3614700" cy="361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57"/>
          <p:cNvSpPr txBox="1"/>
          <p:nvPr>
            <p:ph idx="4294967295" type="title"/>
          </p:nvPr>
        </p:nvSpPr>
        <p:spPr>
          <a:xfrm>
            <a:off x="0" y="0"/>
            <a:ext cx="9144000" cy="12240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7000">
                <a:solidFill>
                  <a:schemeClr val="dk1"/>
                </a:solidFill>
              </a:rPr>
              <a:t>GPT 3.5 &amp; 4</a:t>
            </a:r>
            <a:endParaRPr sz="7000">
              <a:solidFill>
                <a:schemeClr val="dk1"/>
              </a:solidFill>
            </a:endParaRPr>
          </a:p>
        </p:txBody>
      </p:sp>
      <p:pic>
        <p:nvPicPr>
          <p:cNvPr id="1069" name="Google Shape;1069;p57"/>
          <p:cNvPicPr preferRelativeResize="0"/>
          <p:nvPr/>
        </p:nvPicPr>
        <p:blipFill>
          <a:blip r:embed="rId3">
            <a:alphaModFix/>
          </a:blip>
          <a:stretch>
            <a:fillRect/>
          </a:stretch>
        </p:blipFill>
        <p:spPr>
          <a:xfrm>
            <a:off x="2779711" y="1402975"/>
            <a:ext cx="3584577" cy="36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58"/>
          <p:cNvSpPr txBox="1"/>
          <p:nvPr>
            <p:ph type="title"/>
          </p:nvPr>
        </p:nvSpPr>
        <p:spPr>
          <a:xfrm>
            <a:off x="626900" y="2089125"/>
            <a:ext cx="2231700" cy="5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My Demo Application</a:t>
            </a:r>
            <a:endParaRPr/>
          </a:p>
        </p:txBody>
      </p:sp>
      <p:sp>
        <p:nvSpPr>
          <p:cNvPr id="1075" name="Google Shape;1075;p58"/>
          <p:cNvSpPr txBox="1"/>
          <p:nvPr>
            <p:ph idx="4294967295" type="title"/>
          </p:nvPr>
        </p:nvSpPr>
        <p:spPr>
          <a:xfrm>
            <a:off x="626900" y="1435400"/>
            <a:ext cx="1389000" cy="7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pic>
        <p:nvPicPr>
          <p:cNvPr descr="Final project demo video for my AI class at PLU" id="1080" name="Google Shape;1080;p59" title="AI Orca 13B">
            <a:hlinkClick r:id="rId3"/>
          </p:cNvPr>
          <p:cNvPicPr preferRelativeResize="0"/>
          <p:nvPr/>
        </p:nvPicPr>
        <p:blipFill>
          <a:blip r:embed="rId4">
            <a:alphaModFix/>
          </a:blip>
          <a:stretch>
            <a:fillRect/>
          </a:stretch>
        </p:blipFill>
        <p:spPr>
          <a:xfrm>
            <a:off x="361038" y="203075"/>
            <a:ext cx="8421925" cy="473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0"/>
                                        </p:tgtEl>
                                        <p:attrNameLst>
                                          <p:attrName>style.visibility</p:attrName>
                                        </p:attrNameLst>
                                      </p:cBhvr>
                                      <p:to>
                                        <p:strVal val="visible"/>
                                      </p:to>
                                    </p:set>
                                    <p:animEffect filter="fade" transition="in">
                                      <p:cBhvr>
                                        <p:cTn dur="1000"/>
                                        <p:tgtEl>
                                          <p:spTgt spid="10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60"/>
          <p:cNvSpPr txBox="1"/>
          <p:nvPr/>
        </p:nvSpPr>
        <p:spPr>
          <a:xfrm>
            <a:off x="71100" y="224850"/>
            <a:ext cx="9001800" cy="46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300">
                <a:solidFill>
                  <a:schemeClr val="lt1"/>
                </a:solidFill>
                <a:latin typeface="Poppins"/>
                <a:ea typeface="Poppins"/>
                <a:cs typeface="Poppins"/>
                <a:sym typeface="Poppins"/>
              </a:rPr>
              <a:t>Any Questions?</a:t>
            </a:r>
            <a:endParaRPr b="1" sz="8300">
              <a:solidFill>
                <a:schemeClr val="lt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8"/>
          <p:cNvSpPr txBox="1"/>
          <p:nvPr>
            <p:ph type="title"/>
          </p:nvPr>
        </p:nvSpPr>
        <p:spPr>
          <a:xfrm>
            <a:off x="1549500" y="1790250"/>
            <a:ext cx="6045000" cy="15630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lang="en"/>
              <a:t>A little backstory</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pic>
        <p:nvPicPr>
          <p:cNvPr id="1011" name="Google Shape;1011;p49"/>
          <p:cNvPicPr preferRelativeResize="0"/>
          <p:nvPr/>
        </p:nvPicPr>
        <p:blipFill>
          <a:blip r:embed="rId3">
            <a:alphaModFix/>
          </a:blip>
          <a:stretch>
            <a:fillRect/>
          </a:stretch>
        </p:blipFill>
        <p:spPr>
          <a:xfrm>
            <a:off x="131875" y="1295400"/>
            <a:ext cx="3848100" cy="3848100"/>
          </a:xfrm>
          <a:prstGeom prst="roundRect">
            <a:avLst>
              <a:gd fmla="val 4721" name="adj"/>
            </a:avLst>
          </a:prstGeom>
          <a:noFill/>
          <a:ln>
            <a:noFill/>
          </a:ln>
        </p:spPr>
      </p:pic>
      <p:pic>
        <p:nvPicPr>
          <p:cNvPr id="1012" name="Google Shape;1012;p49"/>
          <p:cNvPicPr preferRelativeResize="0"/>
          <p:nvPr/>
        </p:nvPicPr>
        <p:blipFill>
          <a:blip r:embed="rId4">
            <a:alphaModFix/>
          </a:blip>
          <a:stretch>
            <a:fillRect/>
          </a:stretch>
        </p:blipFill>
        <p:spPr>
          <a:xfrm>
            <a:off x="5169875" y="1248050"/>
            <a:ext cx="3848100" cy="3848100"/>
          </a:xfrm>
          <a:prstGeom prst="roundRect">
            <a:avLst>
              <a:gd fmla="val 5986" name="adj"/>
            </a:avLst>
          </a:prstGeom>
          <a:noFill/>
          <a:ln>
            <a:noFill/>
          </a:ln>
        </p:spPr>
      </p:pic>
      <p:sp>
        <p:nvSpPr>
          <p:cNvPr id="1013" name="Google Shape;1013;p49"/>
          <p:cNvSpPr txBox="1"/>
          <p:nvPr>
            <p:ph idx="4294967295" type="title"/>
          </p:nvPr>
        </p:nvSpPr>
        <p:spPr>
          <a:xfrm>
            <a:off x="131875" y="403925"/>
            <a:ext cx="1389000" cy="7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rPr lang="en"/>
              <a:t>$499</a:t>
            </a:r>
            <a:endParaRPr/>
          </a:p>
        </p:txBody>
      </p:sp>
      <p:sp>
        <p:nvSpPr>
          <p:cNvPr id="1014" name="Google Shape;1014;p49"/>
          <p:cNvSpPr txBox="1"/>
          <p:nvPr>
            <p:ph idx="4294967295" type="title"/>
          </p:nvPr>
        </p:nvSpPr>
        <p:spPr>
          <a:xfrm>
            <a:off x="5169875" y="496800"/>
            <a:ext cx="1389000" cy="7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rPr lang="en"/>
              <a:t>$699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0"/>
          <p:cNvSpPr txBox="1"/>
          <p:nvPr>
            <p:ph idx="1" type="subTitle"/>
          </p:nvPr>
        </p:nvSpPr>
        <p:spPr>
          <a:xfrm>
            <a:off x="5421000" y="394950"/>
            <a:ext cx="2001600" cy="544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Goal</a:t>
            </a:r>
            <a:endParaRPr/>
          </a:p>
        </p:txBody>
      </p:sp>
      <p:sp>
        <p:nvSpPr>
          <p:cNvPr id="1020" name="Google Shape;1020;p50"/>
          <p:cNvSpPr txBox="1"/>
          <p:nvPr>
            <p:ph idx="2" type="subTitle"/>
          </p:nvPr>
        </p:nvSpPr>
        <p:spPr>
          <a:xfrm>
            <a:off x="5421000" y="1755725"/>
            <a:ext cx="2917800" cy="573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Models</a:t>
            </a:r>
            <a:endParaRPr/>
          </a:p>
        </p:txBody>
      </p:sp>
      <p:sp>
        <p:nvSpPr>
          <p:cNvPr id="1021" name="Google Shape;1021;p50"/>
          <p:cNvSpPr txBox="1"/>
          <p:nvPr>
            <p:ph idx="3" type="subTitle"/>
          </p:nvPr>
        </p:nvSpPr>
        <p:spPr>
          <a:xfrm>
            <a:off x="5421000" y="3133375"/>
            <a:ext cx="2783100" cy="612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1800"/>
              <a:buNone/>
            </a:pPr>
            <a:r>
              <a:rPr lang="en"/>
              <a:t>My Application</a:t>
            </a:r>
            <a:endParaRPr/>
          </a:p>
        </p:txBody>
      </p:sp>
      <p:sp>
        <p:nvSpPr>
          <p:cNvPr id="1022" name="Google Shape;1022;p50"/>
          <p:cNvSpPr txBox="1"/>
          <p:nvPr>
            <p:ph type="title"/>
          </p:nvPr>
        </p:nvSpPr>
        <p:spPr>
          <a:xfrm>
            <a:off x="4419600" y="625400"/>
            <a:ext cx="996900" cy="740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5000">
                <a:solidFill>
                  <a:schemeClr val="accent2"/>
                </a:solidFill>
                <a:latin typeface="Poppins SemiBold"/>
                <a:ea typeface="Poppins SemiBold"/>
                <a:cs typeface="Poppins SemiBold"/>
                <a:sym typeface="Poppins SemiBold"/>
              </a:rPr>
              <a:t>01</a:t>
            </a:r>
            <a:endParaRPr sz="5000">
              <a:solidFill>
                <a:schemeClr val="accent2"/>
              </a:solidFill>
              <a:latin typeface="Poppins SemiBold"/>
              <a:ea typeface="Poppins SemiBold"/>
              <a:cs typeface="Poppins SemiBold"/>
              <a:sym typeface="Poppins SemiBold"/>
            </a:endParaRPr>
          </a:p>
        </p:txBody>
      </p:sp>
      <p:sp>
        <p:nvSpPr>
          <p:cNvPr id="1023" name="Google Shape;1023;p50"/>
          <p:cNvSpPr txBox="1"/>
          <p:nvPr>
            <p:ph type="title"/>
          </p:nvPr>
        </p:nvSpPr>
        <p:spPr>
          <a:xfrm>
            <a:off x="4461450" y="1926925"/>
            <a:ext cx="996900" cy="81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5000">
                <a:solidFill>
                  <a:schemeClr val="accent2"/>
                </a:solidFill>
                <a:latin typeface="Poppins SemiBold"/>
                <a:ea typeface="Poppins SemiBold"/>
                <a:cs typeface="Poppins SemiBold"/>
                <a:sym typeface="Poppins SemiBold"/>
              </a:rPr>
              <a:t>02</a:t>
            </a:r>
            <a:endParaRPr sz="5000">
              <a:solidFill>
                <a:schemeClr val="accent2"/>
              </a:solidFill>
              <a:latin typeface="Poppins SemiBold"/>
              <a:ea typeface="Poppins SemiBold"/>
              <a:cs typeface="Poppins SemiBold"/>
              <a:sym typeface="Poppins SemiBold"/>
            </a:endParaRPr>
          </a:p>
        </p:txBody>
      </p:sp>
      <p:sp>
        <p:nvSpPr>
          <p:cNvPr id="1024" name="Google Shape;1024;p50"/>
          <p:cNvSpPr txBox="1"/>
          <p:nvPr>
            <p:ph type="title"/>
          </p:nvPr>
        </p:nvSpPr>
        <p:spPr>
          <a:xfrm>
            <a:off x="4461425" y="3366350"/>
            <a:ext cx="996900" cy="78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5000">
                <a:solidFill>
                  <a:schemeClr val="accent2"/>
                </a:solidFill>
                <a:latin typeface="Poppins SemiBold"/>
                <a:ea typeface="Poppins SemiBold"/>
                <a:cs typeface="Poppins SemiBold"/>
                <a:sym typeface="Poppins SemiBold"/>
              </a:rPr>
              <a:t>03</a:t>
            </a:r>
            <a:endParaRPr sz="5000">
              <a:solidFill>
                <a:schemeClr val="accent2"/>
              </a:solidFill>
              <a:latin typeface="Poppins SemiBold"/>
              <a:ea typeface="Poppins SemiBold"/>
              <a:cs typeface="Poppins SemiBold"/>
              <a:sym typeface="Poppins SemiBold"/>
            </a:endParaRPr>
          </a:p>
        </p:txBody>
      </p:sp>
      <p:sp>
        <p:nvSpPr>
          <p:cNvPr id="1025" name="Google Shape;1025;p50"/>
          <p:cNvSpPr txBox="1"/>
          <p:nvPr>
            <p:ph idx="4" type="subTitle"/>
          </p:nvPr>
        </p:nvSpPr>
        <p:spPr>
          <a:xfrm>
            <a:off x="5421000" y="723175"/>
            <a:ext cx="2968800" cy="7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Have a LLM that can quickly compare two products together</a:t>
            </a:r>
            <a:endParaRPr/>
          </a:p>
        </p:txBody>
      </p:sp>
      <p:sp>
        <p:nvSpPr>
          <p:cNvPr id="1026" name="Google Shape;1026;p50"/>
          <p:cNvSpPr txBox="1"/>
          <p:nvPr>
            <p:ph idx="5" type="subTitle"/>
          </p:nvPr>
        </p:nvSpPr>
        <p:spPr>
          <a:xfrm>
            <a:off x="5421000" y="2109500"/>
            <a:ext cx="30483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What models I chose to use for my project</a:t>
            </a:r>
            <a:endParaRPr/>
          </a:p>
        </p:txBody>
      </p:sp>
      <p:sp>
        <p:nvSpPr>
          <p:cNvPr id="1027" name="Google Shape;1027;p50"/>
          <p:cNvSpPr txBox="1"/>
          <p:nvPr>
            <p:ph idx="6" type="subTitle"/>
          </p:nvPr>
        </p:nvSpPr>
        <p:spPr>
          <a:xfrm>
            <a:off x="5421000" y="3527300"/>
            <a:ext cx="3119100" cy="5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My demo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51"/>
          <p:cNvSpPr txBox="1"/>
          <p:nvPr>
            <p:ph type="title"/>
          </p:nvPr>
        </p:nvSpPr>
        <p:spPr>
          <a:xfrm>
            <a:off x="626900" y="2089125"/>
            <a:ext cx="2231700" cy="5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The Goal</a:t>
            </a:r>
            <a:endParaRPr/>
          </a:p>
        </p:txBody>
      </p:sp>
      <p:sp>
        <p:nvSpPr>
          <p:cNvPr id="1033" name="Google Shape;1033;p51"/>
          <p:cNvSpPr txBox="1"/>
          <p:nvPr>
            <p:ph idx="2" type="title"/>
          </p:nvPr>
        </p:nvSpPr>
        <p:spPr>
          <a:xfrm>
            <a:off x="626900" y="1435400"/>
            <a:ext cx="1389000" cy="7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2"/>
          <p:cNvSpPr txBox="1"/>
          <p:nvPr>
            <p:ph idx="4294967295" type="title"/>
          </p:nvPr>
        </p:nvSpPr>
        <p:spPr>
          <a:xfrm>
            <a:off x="626900" y="2089125"/>
            <a:ext cx="2231700" cy="106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solidFill>
                  <a:schemeClr val="lt1"/>
                </a:solidFill>
              </a:rPr>
              <a:t>The Models</a:t>
            </a:r>
            <a:endParaRPr/>
          </a:p>
        </p:txBody>
      </p:sp>
      <p:sp>
        <p:nvSpPr>
          <p:cNvPr id="1039" name="Google Shape;1039;p52"/>
          <p:cNvSpPr txBox="1"/>
          <p:nvPr>
            <p:ph idx="4294967295" type="title"/>
          </p:nvPr>
        </p:nvSpPr>
        <p:spPr>
          <a:xfrm>
            <a:off x="626900" y="1435400"/>
            <a:ext cx="1389000" cy="7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rPr lang="en" sz="4000"/>
              <a:t>02</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53"/>
          <p:cNvSpPr txBox="1"/>
          <p:nvPr>
            <p:ph type="title"/>
          </p:nvPr>
        </p:nvSpPr>
        <p:spPr>
          <a:xfrm>
            <a:off x="0" y="0"/>
            <a:ext cx="9144000" cy="11766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7000">
                <a:solidFill>
                  <a:schemeClr val="dk1"/>
                </a:solidFill>
              </a:rPr>
              <a:t>LLAMA 7B, 13B, 70B</a:t>
            </a:r>
            <a:endParaRPr sz="7000">
              <a:solidFill>
                <a:schemeClr val="dk1"/>
              </a:solidFill>
            </a:endParaRPr>
          </a:p>
        </p:txBody>
      </p:sp>
      <p:pic>
        <p:nvPicPr>
          <p:cNvPr id="1045" name="Google Shape;1045;p53"/>
          <p:cNvPicPr preferRelativeResize="0"/>
          <p:nvPr/>
        </p:nvPicPr>
        <p:blipFill>
          <a:blip r:embed="rId3">
            <a:alphaModFix/>
          </a:blip>
          <a:stretch>
            <a:fillRect/>
          </a:stretch>
        </p:blipFill>
        <p:spPr>
          <a:xfrm>
            <a:off x="2740950" y="1347950"/>
            <a:ext cx="3662100" cy="366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49" name="Shape 1049"/>
        <p:cNvGrpSpPr/>
        <p:nvPr/>
      </p:nvGrpSpPr>
      <p:grpSpPr>
        <a:xfrm>
          <a:off x="0" y="0"/>
          <a:ext cx="0" cy="0"/>
          <a:chOff x="0" y="0"/>
          <a:chExt cx="0" cy="0"/>
        </a:xfrm>
      </p:grpSpPr>
      <p:sp>
        <p:nvSpPr>
          <p:cNvPr id="1050" name="Google Shape;1050;p54"/>
          <p:cNvSpPr txBox="1"/>
          <p:nvPr>
            <p:ph type="title"/>
          </p:nvPr>
        </p:nvSpPr>
        <p:spPr>
          <a:xfrm>
            <a:off x="0" y="0"/>
            <a:ext cx="9144000" cy="24744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7000">
                <a:solidFill>
                  <a:schemeClr val="dk1"/>
                </a:solidFill>
              </a:rPr>
              <a:t>Openhermes 2.5 mistral 7B</a:t>
            </a:r>
            <a:endParaRPr sz="7000">
              <a:solidFill>
                <a:schemeClr val="dk1"/>
              </a:solidFill>
            </a:endParaRPr>
          </a:p>
        </p:txBody>
      </p:sp>
      <p:pic>
        <p:nvPicPr>
          <p:cNvPr id="1051" name="Google Shape;1051;p54"/>
          <p:cNvPicPr preferRelativeResize="0"/>
          <p:nvPr/>
        </p:nvPicPr>
        <p:blipFill>
          <a:blip r:embed="rId3">
            <a:alphaModFix/>
          </a:blip>
          <a:stretch>
            <a:fillRect/>
          </a:stretch>
        </p:blipFill>
        <p:spPr>
          <a:xfrm>
            <a:off x="2795200" y="2522600"/>
            <a:ext cx="2571694" cy="236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55"/>
          <p:cNvSpPr txBox="1"/>
          <p:nvPr>
            <p:ph type="title"/>
          </p:nvPr>
        </p:nvSpPr>
        <p:spPr>
          <a:xfrm>
            <a:off x="0" y="0"/>
            <a:ext cx="9144000" cy="12240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7000">
                <a:solidFill>
                  <a:schemeClr val="dk1"/>
                </a:solidFill>
              </a:rPr>
              <a:t>Wizard 13B</a:t>
            </a:r>
            <a:endParaRPr sz="7000">
              <a:solidFill>
                <a:schemeClr val="dk1"/>
              </a:solidFill>
            </a:endParaRPr>
          </a:p>
        </p:txBody>
      </p:sp>
      <p:pic>
        <p:nvPicPr>
          <p:cNvPr id="1057" name="Google Shape;1057;p55"/>
          <p:cNvPicPr preferRelativeResize="0"/>
          <p:nvPr/>
        </p:nvPicPr>
        <p:blipFill>
          <a:blip r:embed="rId3">
            <a:alphaModFix/>
          </a:blip>
          <a:stretch>
            <a:fillRect/>
          </a:stretch>
        </p:blipFill>
        <p:spPr>
          <a:xfrm>
            <a:off x="2764650" y="1376400"/>
            <a:ext cx="3614700" cy="36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nge Waves Digital Marketing by Slidesgo">
  <a:themeElements>
    <a:clrScheme name="Simple Light">
      <a:dk1>
        <a:srgbClr val="000000"/>
      </a:dk1>
      <a:lt1>
        <a:srgbClr val="FFFFFF"/>
      </a:lt1>
      <a:dk2>
        <a:srgbClr val="263238"/>
      </a:dk2>
      <a:lt2>
        <a:srgbClr val="EEEEEE"/>
      </a:lt2>
      <a:accent1>
        <a:srgbClr val="FFC100"/>
      </a:accent1>
      <a:accent2>
        <a:srgbClr val="FF8D00"/>
      </a:accent2>
      <a:accent3>
        <a:srgbClr val="EDC28F"/>
      </a:accent3>
      <a:accent4>
        <a:srgbClr val="F3D361"/>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