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C43ECA-470E-4E3B-996C-8A8B382A3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C3EFFA5-A771-448B-85F6-CDA1F6C96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662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8A864D-C5A8-4F5B-BBEC-895DA899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BB120A2-D45E-48F4-9F4C-09596020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0" y="3910722"/>
            <a:ext cx="4855572" cy="227127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A6AAC2D-A822-48F3-8DE8-AC239B81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34" y="3760304"/>
            <a:ext cx="624927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3159"/>
      </p:ext>
    </p:extLst>
  </p:cSld>
  <p:clrMapOvr>
    <a:masterClrMapping/>
  </p:clrMapOvr>
</p:sld>
</file>

<file path=ppt/theme/theme1.xml><?xml version="1.0" encoding="utf-8"?>
<a:theme xmlns:a="http://schemas.openxmlformats.org/drawingml/2006/main" name="טיפה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4</TotalTime>
  <Words>0</Words>
  <Application>Microsoft Office PowerPoint</Application>
  <PresentationFormat>מסך רחב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5" baseType="lpstr">
      <vt:lpstr>Arial</vt:lpstr>
      <vt:lpstr>Tw Cen MT</vt:lpstr>
      <vt:lpstr>טיפה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איתן גולדשמידט</dc:creator>
  <cp:lastModifiedBy>איתן גולדשמידט</cp:lastModifiedBy>
  <cp:revision>1</cp:revision>
  <dcterms:created xsi:type="dcterms:W3CDTF">2019-12-24T18:58:47Z</dcterms:created>
  <dcterms:modified xsi:type="dcterms:W3CDTF">2019-12-24T19:03:17Z</dcterms:modified>
</cp:coreProperties>
</file>