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Research Update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Esteban Gomez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Research Update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Last Week :</a:t>
            </a:r>
            <a:endParaRPr sz="3600"/>
          </a:p>
          <a:p>
            <a:pPr lvl="1">
              <a:defRPr sz="1800"/>
            </a:pPr>
            <a:r>
              <a:rPr sz="3600"/>
              <a:t>Looked for papers on different types of feature fusion. </a:t>
            </a:r>
            <a:endParaRPr sz="3600"/>
          </a:p>
          <a:p>
            <a:pPr lvl="0">
              <a:defRPr sz="1800"/>
            </a:pPr>
            <a:r>
              <a:rPr sz="3600"/>
              <a:t>Next Week: </a:t>
            </a:r>
            <a:endParaRPr sz="3600"/>
          </a:p>
          <a:p>
            <a:pPr lvl="1">
              <a:defRPr sz="1800"/>
            </a:pPr>
            <a:r>
              <a:rPr sz="3600"/>
              <a:t>Continue researching and develop a clear expected schedule and scope for the project.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