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Research Update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Esteban Gomez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Research Update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Last Week :</a:t>
            </a:r>
            <a:endParaRPr sz="3600"/>
          </a:p>
          <a:p>
            <a:pPr lvl="1">
              <a:defRPr sz="1800"/>
            </a:pPr>
            <a:r>
              <a:rPr sz="3600"/>
              <a:t>Studied the parallel vs series paper. </a:t>
            </a:r>
            <a:endParaRPr sz="3600"/>
          </a:p>
          <a:p>
            <a:pPr lvl="2">
              <a:defRPr sz="1800"/>
            </a:pPr>
            <a:r>
              <a:rPr sz="3600"/>
              <a:t>Still working on an experiments to verify claims.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Parallel vs Series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Given α ∈ A and β ∈ B, let γ = α + i ∗ β</a:t>
            </a:r>
            <a:endParaRPr sz="3600"/>
          </a:p>
          <a:p>
            <a:pPr lvl="1">
              <a:defRPr sz="1800"/>
            </a:pPr>
            <a:r>
              <a:rPr sz="3600"/>
              <a:t>γ has the length of Max(α, β) and the shorter vector is zero padded. </a:t>
            </a:r>
            <a:endParaRPr sz="3600"/>
          </a:p>
          <a:p>
            <a:pPr lvl="0">
              <a:defRPr sz="1800"/>
            </a:pPr>
            <a:r>
              <a:rPr sz="3600"/>
              <a:t>Techniques are quite standard, but changes all transpose for hermitians.</a:t>
            </a:r>
            <a:endParaRPr sz="3600"/>
          </a:p>
          <a:p>
            <a:pPr lvl="0">
              <a:defRPr sz="1800"/>
            </a:pPr>
            <a:r>
              <a:rPr sz="3600"/>
              <a:t>Claims significantly better results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Experiment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Performed the forward algorithm on a GHMM learned based on a small database containing two types of features.</a:t>
            </a:r>
            <a:endParaRPr sz="3600"/>
          </a:p>
          <a:p>
            <a:pPr lvl="1">
              <a:defRPr sz="1800"/>
            </a:pPr>
            <a:r>
              <a:rPr sz="3600"/>
              <a:t>Results were equal, so there has not been any noticeable improvement.</a:t>
            </a:r>
            <a:endParaRPr sz="3600"/>
          </a:p>
          <a:p>
            <a:pPr lvl="0">
              <a:defRPr sz="1800"/>
            </a:pPr>
            <a:r>
              <a:rPr sz="3600"/>
              <a:t>To do: working on a stress test to determine if there is a significant change in learning curve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Concerns about Paper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All the examples fused the same type of data. </a:t>
            </a:r>
            <a:endParaRPr sz="3600"/>
          </a:p>
          <a:p>
            <a:pPr lvl="1" marL="716138" indent="-271638">
              <a:defRPr sz="1800"/>
            </a:pPr>
            <a:r>
              <a:rPr sz="2200"/>
              <a:t>ex: Eigenvector of between-class scatter vs eigenvector of within-class scatter of images.</a:t>
            </a:r>
            <a:r>
              <a:rPr sz="3600"/>
              <a:t>   </a:t>
            </a:r>
            <a:endParaRPr sz="3600"/>
          </a:p>
          <a:p>
            <a:pPr lvl="0">
              <a:defRPr sz="1800"/>
            </a:pPr>
            <a:r>
              <a:rPr sz="3600"/>
              <a:t>The feature vectors that were fused were roughly the same size. </a:t>
            </a:r>
            <a:endParaRPr sz="3600"/>
          </a:p>
          <a:p>
            <a:pPr lvl="1">
              <a:defRPr sz="1800"/>
            </a:pPr>
            <a:r>
              <a:rPr sz="2200"/>
              <a:t>What will happen if the sizes are significantly different?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Paper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Title: A Multimodal approach for high-dimensional feature recognition</a:t>
            </a:r>
            <a:endParaRPr sz="3600"/>
          </a:p>
          <a:p>
            <a:pPr lvl="0">
              <a:defRPr sz="1800"/>
            </a:pPr>
            <a:r>
              <a:rPr sz="3600"/>
              <a:t>Based on abstract: Different techniques for multimodal recognition. </a:t>
            </a:r>
            <a:endParaRPr sz="3600"/>
          </a:p>
          <a:p>
            <a:pPr lvl="1" marL="716138" indent="-271638">
              <a:defRPr sz="1800"/>
            </a:pPr>
            <a:r>
              <a:rPr sz="2200"/>
              <a:t>Expecting some discussion on feature fusion.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