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2" autoAdjust="0"/>
    <p:restoredTop sz="86330" autoAdjust="0"/>
  </p:normalViewPr>
  <p:slideViewPr>
    <p:cSldViewPr snapToGrid="0">
      <p:cViewPr varScale="1">
        <p:scale>
          <a:sx n="54" d="100"/>
          <a:sy n="54" d="100"/>
        </p:scale>
        <p:origin x="86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20BF-7B15-4DFE-A71A-421A0085D37E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C6D3-09D1-4A3B-95AA-C18584365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https://www.ncbi.nlm.nih.gov/Traces/study/?query_key=4&amp;WebEnv=MCID_6565af25392c306f7737da9d&amp;o=acc_s%3Aa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7C6D3-09D1-4A3B-95AA-C1858436545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5080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6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1" y="414260"/>
            <a:ext cx="5246167" cy="1565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002" y="1980156"/>
            <a:ext cx="5246165" cy="3810096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126724" y="6318629"/>
            <a:ext cx="734312" cy="365125"/>
          </a:xfrm>
        </p:spPr>
        <p:txBody>
          <a:bodyPr/>
          <a:lstStyle/>
          <a:p>
            <a:fld id="{94DD451D-74E2-4F82-92FB-B2F040237341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27003" y="6318629"/>
            <a:ext cx="459993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926940" y="6318400"/>
            <a:ext cx="759969" cy="365125"/>
          </a:xfrm>
        </p:spPr>
        <p:txBody>
          <a:bodyPr/>
          <a:lstStyle/>
          <a:p>
            <a:fld id="{899C3D12-7D73-43B9-B11D-07AABDD118D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6126725" y="0"/>
            <a:ext cx="6065276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pic>
        <p:nvPicPr>
          <p:cNvPr id="9" name="Afbeelding 8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51D-74E2-4F82-92FB-B2F040237341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3D12-7D73-43B9-B11D-07AABDD118D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 dirty="0"/>
          </a:p>
        </p:txBody>
      </p:sp>
      <p:pic>
        <p:nvPicPr>
          <p:cNvPr id="7" name="Afbeelding 6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2"/>
          <a:stretch/>
        </p:blipFill>
        <p:spPr>
          <a:xfrm>
            <a:off x="480001" y="6173999"/>
            <a:ext cx="2764071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51D-74E2-4F82-92FB-B2F040237341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3D12-7D73-43B9-B11D-07AABDD118D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480485" y="1296000"/>
            <a:ext cx="11101916" cy="430923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nl-NL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21" y="3596032"/>
            <a:ext cx="4710511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1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1691906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inner cit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0" y="234261"/>
            <a:ext cx="9277469" cy="169190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2" y="234261"/>
            <a:ext cx="9272789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0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15123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9"/>
          <a:stretch/>
        </p:blipFill>
        <p:spPr>
          <a:xfrm>
            <a:off x="480001" y="6173999"/>
            <a:ext cx="2772983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6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51D-74E2-4F82-92FB-B2F040237341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3D12-7D73-43B9-B11D-07AABDD118D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Afbeelding 6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4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DD451D-74E2-4F82-92FB-B2F040237341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9C3D12-7D73-43B9-B11D-07AABDD118DA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97"/>
          <a:stretch/>
        </p:blipFill>
        <p:spPr>
          <a:xfrm>
            <a:off x="480001" y="6173999"/>
            <a:ext cx="2781895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DD451D-74E2-4F82-92FB-B2F040237341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9C3D12-7D73-43B9-B11D-07AABDD118D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4"/>
          <a:stretch/>
        </p:blipFill>
        <p:spPr>
          <a:xfrm>
            <a:off x="480001" y="6174001"/>
            <a:ext cx="2755157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9999" y="414260"/>
            <a:ext cx="11102399" cy="75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9999" y="1296000"/>
            <a:ext cx="11102399" cy="3627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312623" y="6318629"/>
            <a:ext cx="121928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94DD451D-74E2-4F82-92FB-B2F040237341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623395" y="6318629"/>
            <a:ext cx="5303544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88189" y="6318400"/>
            <a:ext cx="494209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899C3D12-7D73-43B9-B11D-07AABDD11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32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ioproj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cbi.nlm.nih.gov/Traces/study/?query_key=4&amp;WebEnv=MCID_6565af25392c306f7737da9d&amp;o=acc_s%3A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01320" y="234261"/>
            <a:ext cx="10427079" cy="1691906"/>
          </a:xfrm>
        </p:spPr>
        <p:txBody>
          <a:bodyPr/>
          <a:lstStyle/>
          <a:p>
            <a:r>
              <a:rPr lang="en-US" dirty="0" smtClean="0"/>
              <a:t>The dataset </a:t>
            </a:r>
            <a:r>
              <a:rPr lang="en-US" dirty="0"/>
              <a:t>GSE106589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20" y="1080214"/>
            <a:ext cx="5595491" cy="175260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Friederike Ehrhart, PhD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Assistant professor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Maastricht University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Department of Bioinformatics – </a:t>
            </a:r>
            <a:r>
              <a:rPr lang="en-US" sz="2400" dirty="0" err="1">
                <a:solidFill>
                  <a:schemeClr val="bg1"/>
                </a:solidFill>
              </a:rPr>
              <a:t>BiGCaT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 : original publication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999" y="1296000"/>
            <a:ext cx="11102399" cy="715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paper: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74" y="1296000"/>
            <a:ext cx="8448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1417647"/>
            <a:ext cx="10353600" cy="48300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3400" y="3477073"/>
            <a:ext cx="2048256" cy="2770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9999" y="1170260"/>
            <a:ext cx="774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childhood-onset-schizophrenia (COS</a:t>
            </a:r>
            <a:r>
              <a:rPr lang="en-GB" dirty="0" smtClean="0"/>
              <a:t>) vs. healthy control (C) -&gt; 94 samples in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8887968" y="2404872"/>
            <a:ext cx="1097280" cy="68580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525000" y="4519489"/>
            <a:ext cx="1097280" cy="68580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784838" y="3186345"/>
            <a:ext cx="13563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These are our samples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727" y="5028153"/>
            <a:ext cx="8229471" cy="17830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52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2872" y="1486258"/>
            <a:ext cx="3548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 database </a:t>
            </a:r>
            <a:r>
              <a:rPr lang="en-US" sz="2400" dirty="0">
                <a:hlinkClick r:id="rId3"/>
              </a:rPr>
              <a:t>https://www.ncbi.nlm.nih.gov/geo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, </a:t>
            </a:r>
            <a:r>
              <a:rPr lang="en-US" sz="2400" dirty="0"/>
              <a:t>accession number </a:t>
            </a:r>
            <a:r>
              <a:rPr lang="en-US" sz="2400" b="1" dirty="0" smtClean="0"/>
              <a:t>GSE106589:</a:t>
            </a:r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469" y="1"/>
            <a:ext cx="7769268" cy="3517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469" y="5236686"/>
            <a:ext cx="7830980" cy="75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1768" y="48446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782" y="5102820"/>
            <a:ext cx="511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raw counts dataset: </a:t>
            </a:r>
          </a:p>
          <a:p>
            <a:r>
              <a:rPr lang="en-GB" sz="2400" b="1" dirty="0" smtClean="0"/>
              <a:t>“GSE106589_geneCounts.csv”</a:t>
            </a:r>
            <a:endParaRPr lang="en-GB" sz="2400" b="1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027254" y="5604123"/>
            <a:ext cx="484632" cy="4078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r="28932"/>
          <a:stretch/>
        </p:blipFill>
        <p:spPr>
          <a:xfrm>
            <a:off x="4557339" y="3699788"/>
            <a:ext cx="5178310" cy="1220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31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GSE106589_geneCounts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799" y="1978502"/>
            <a:ext cx="9172001" cy="3441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01" y="122164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Ensembl gene identifiers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706880" y="1642364"/>
            <a:ext cx="484632" cy="419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66591" y="2201672"/>
            <a:ext cx="17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numbers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9504680" y="2196592"/>
            <a:ext cx="484632" cy="419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63520" y="2499360"/>
            <a:ext cx="7193280" cy="308864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04080" y="5790326"/>
            <a:ext cx="380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counts per sample and gene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1" r="8405"/>
          <a:stretch/>
        </p:blipFill>
        <p:spPr>
          <a:xfrm>
            <a:off x="8656320" y="4245430"/>
            <a:ext cx="3362960" cy="2516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9274" y="1131968"/>
            <a:ext cx="546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Feel free to open </a:t>
            </a:r>
            <a:r>
              <a:rPr lang="en-GB" dirty="0"/>
              <a:t>in Excel </a:t>
            </a:r>
            <a:r>
              <a:rPr lang="en-GB" dirty="0" smtClean="0"/>
              <a:t>but d</a:t>
            </a:r>
            <a:r>
              <a:rPr lang="en-US" dirty="0" smtClean="0"/>
              <a:t>o not save when closing!!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0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metadata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187" y="640080"/>
            <a:ext cx="8178053" cy="6060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359" y="1571674"/>
            <a:ext cx="37168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– sample description found on </a:t>
            </a:r>
            <a:r>
              <a:rPr lang="en-US" dirty="0" err="1"/>
              <a:t>BioProject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https://www.ncbi.nlm.nih.gov/bioproject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SRA run selector:</a:t>
            </a:r>
          </a:p>
          <a:p>
            <a:r>
              <a:rPr lang="en-US" dirty="0">
                <a:hlinkClick r:id="rId4"/>
              </a:rPr>
              <a:t>https://www.ncbi.nlm.nih.gov/Traces/study/?</a:t>
            </a:r>
            <a:r>
              <a:rPr lang="en-US" dirty="0" smtClean="0">
                <a:hlinkClick r:id="rId4"/>
              </a:rPr>
              <a:t>query_key=4&amp;WebEnv=MCID_6565af25392c306f7737da9d&amp;o=acc_s%3Aa</a:t>
            </a:r>
            <a:r>
              <a:rPr lang="en-US" dirty="0" smtClean="0"/>
              <a:t> </a:t>
            </a:r>
            <a:endParaRPr lang="en-GB" dirty="0"/>
          </a:p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75642" y="5208893"/>
            <a:ext cx="28530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Metadata file:</a:t>
            </a:r>
            <a:endParaRPr lang="en-GB" sz="2800" b="1" dirty="0" smtClean="0"/>
          </a:p>
          <a:p>
            <a:r>
              <a:rPr lang="en-GB" sz="2800" b="1" dirty="0" smtClean="0"/>
              <a:t>“SraRunTable.txt”</a:t>
            </a:r>
            <a:endParaRPr lang="en-GB" sz="2800" b="1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5215974" y="5744316"/>
            <a:ext cx="484632" cy="4078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6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description in the metadata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open the “</a:t>
            </a:r>
            <a:r>
              <a:rPr lang="en-US" dirty="0" smtClean="0"/>
              <a:t>SraRunTable_for_inspection.xls”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4" y="2230854"/>
            <a:ext cx="11444787" cy="1650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0"/>
          <a:stretch/>
        </p:blipFill>
        <p:spPr>
          <a:xfrm>
            <a:off x="8532629" y="4497174"/>
            <a:ext cx="3567929" cy="2259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4497174"/>
            <a:ext cx="6391827" cy="1360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11680" y="2672080"/>
            <a:ext cx="985520" cy="51816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017520" y="4712627"/>
            <a:ext cx="2286000" cy="51816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um_presentation_template_2019_standard</Template>
  <TotalTime>1591</TotalTime>
  <Words>139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Verdana</vt:lpstr>
      <vt:lpstr>Maastricht University</vt:lpstr>
      <vt:lpstr>The dataset GSE106589</vt:lpstr>
      <vt:lpstr>The dataset : original publication</vt:lpstr>
      <vt:lpstr>Experimental design</vt:lpstr>
      <vt:lpstr>The data</vt:lpstr>
      <vt:lpstr>GSE106589_geneCounts</vt:lpstr>
      <vt:lpstr>The metadata</vt:lpstr>
      <vt:lpstr>Sample description in the metadata file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Transcriptomics Data Analysis A Generic Analysis Workflow</dc:title>
  <dc:creator>Friederike Ehrhart</dc:creator>
  <cp:lastModifiedBy>Friederike Ehrhart</cp:lastModifiedBy>
  <cp:revision>20</cp:revision>
  <dcterms:created xsi:type="dcterms:W3CDTF">2023-11-08T09:12:06Z</dcterms:created>
  <dcterms:modified xsi:type="dcterms:W3CDTF">2023-11-28T12:28:09Z</dcterms:modified>
</cp:coreProperties>
</file>