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77586" autoAdjust="0"/>
  </p:normalViewPr>
  <p:slideViewPr>
    <p:cSldViewPr snapToGrid="0">
      <p:cViewPr varScale="1">
        <p:scale>
          <a:sx n="68" d="100"/>
          <a:sy n="68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C85D-6DF1-467B-93C3-76BFD9D96D8B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6A2C-36DE-4E67-91D7-A2F78CBD1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22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5080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1" y="414260"/>
            <a:ext cx="5246167" cy="1565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002" y="1980156"/>
            <a:ext cx="5246165" cy="3810096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126724" y="6318629"/>
            <a:ext cx="734312" cy="365125"/>
          </a:xfrm>
        </p:spPr>
        <p:txBody>
          <a:bodyPr/>
          <a:lstStyle/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27003" y="6318629"/>
            <a:ext cx="459993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926940" y="6318400"/>
            <a:ext cx="759969" cy="365125"/>
          </a:xfrm>
        </p:spPr>
        <p:txBody>
          <a:bodyPr/>
          <a:lstStyle/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6126725" y="0"/>
            <a:ext cx="6065276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pic>
        <p:nvPicPr>
          <p:cNvPr id="9" name="Afbeelding 8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l-NL" dirty="0"/>
          </a:p>
        </p:txBody>
      </p:sp>
      <p:pic>
        <p:nvPicPr>
          <p:cNvPr id="7" name="Afbeelding 6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2"/>
          <a:stretch/>
        </p:blipFill>
        <p:spPr>
          <a:xfrm>
            <a:off x="480001" y="6173999"/>
            <a:ext cx="2764071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480485" y="1296000"/>
            <a:ext cx="11101916" cy="430923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fld id="{93D44101-407A-43C1-AFE5-32B72B6AF82A}" type="datetimeFigureOut">
              <a:rPr lang="en-US" altLang="en-US"/>
              <a:pPr/>
              <a:t>15-Dec-23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lvl1pPr>
          </a:lstStyle>
          <a:p>
            <a:fld id="{9BD197AF-D1EA-4C0A-9EC7-4BB4FC939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11" name="Afbeelding 10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21" y="3596032"/>
            <a:ext cx="4710511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3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01012" cy="1691906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0" y="234261"/>
            <a:ext cx="9277469" cy="169190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079685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4" name="Afbeelding 3" descr="UM40_RGB_B_di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2" y="234261"/>
            <a:ext cx="9272789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480001" y="6173999"/>
            <a:ext cx="279971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1321" y="234261"/>
            <a:ext cx="9315123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01321" y="2439519"/>
            <a:ext cx="5595491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9"/>
          <a:stretch/>
        </p:blipFill>
        <p:spPr>
          <a:xfrm>
            <a:off x="480001" y="6173999"/>
            <a:ext cx="2772983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480001" y="6174001"/>
            <a:ext cx="2808632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2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Afbeelding 8" descr="UM40_RGB_B_diap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97"/>
          <a:stretch/>
        </p:blipFill>
        <p:spPr>
          <a:xfrm>
            <a:off x="480001" y="6173999"/>
            <a:ext cx="2781895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 descr="UM40_RGB_B_blauw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4"/>
          <a:stretch/>
        </p:blipFill>
        <p:spPr>
          <a:xfrm>
            <a:off x="480001" y="6174001"/>
            <a:ext cx="2755157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999" y="414260"/>
            <a:ext cx="11102399" cy="7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999" y="1296000"/>
            <a:ext cx="11102399" cy="3627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312623" y="6318629"/>
            <a:ext cx="121928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8E6DA110-831E-4B01-914C-9B81419222D7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623395" y="6318629"/>
            <a:ext cx="5303544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88189" y="6318400"/>
            <a:ext cx="494209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182AA008-F223-45C3-B814-A16B8FCA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321" y="673239"/>
            <a:ext cx="9301012" cy="1766279"/>
          </a:xfrm>
        </p:spPr>
        <p:txBody>
          <a:bodyPr/>
          <a:lstStyle/>
          <a:p>
            <a:r>
              <a:rPr lang="en-US" dirty="0" smtClean="0"/>
              <a:t>Network extension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Friederike Ehrhart</a:t>
            </a:r>
          </a:p>
          <a:p>
            <a:r>
              <a:rPr lang="en-US" dirty="0" smtClean="0"/>
              <a:t>Department of Bioinformatics – </a:t>
            </a:r>
            <a:r>
              <a:rPr lang="en-US" dirty="0" err="1" smtClean="0"/>
              <a:t>BiGCaT</a:t>
            </a:r>
            <a:endParaRPr lang="en-US" dirty="0" smtClean="0"/>
          </a:p>
          <a:p>
            <a:r>
              <a:rPr lang="en-US" dirty="0" smtClean="0"/>
              <a:t>Maastricht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extension</a:t>
            </a:r>
            <a:endParaRPr lang="en-GB" dirty="0"/>
          </a:p>
        </p:txBody>
      </p:sp>
      <p:pic>
        <p:nvPicPr>
          <p:cNvPr id="4" name="Google Shape;656;p46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9" t="36386" r="26178" b="39378"/>
          <a:stretch/>
        </p:blipFill>
        <p:spPr>
          <a:xfrm>
            <a:off x="64152" y="1478844"/>
            <a:ext cx="12127848" cy="459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2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56;p46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3" t="30116" b="4320"/>
          <a:stretch/>
        </p:blipFill>
        <p:spPr>
          <a:xfrm>
            <a:off x="713522" y="1393926"/>
            <a:ext cx="7800558" cy="46919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CyTargetLinker app for Cytoscape</a:t>
            </a:r>
            <a:endParaRPr lang="en-GB" dirty="0"/>
          </a:p>
        </p:txBody>
      </p:sp>
      <p:sp>
        <p:nvSpPr>
          <p:cNvPr id="7" name="Google Shape;659;p46"/>
          <p:cNvSpPr txBox="1"/>
          <p:nvPr/>
        </p:nvSpPr>
        <p:spPr>
          <a:xfrm>
            <a:off x="8239648" y="2267578"/>
            <a:ext cx="3584764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Currently available: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Drugs (DrugBank)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Transcription factors (ENCODE)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miRNA (</a:t>
            </a:r>
            <a:r>
              <a:rPr lang="en-US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MirTarBase</a:t>
            </a: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Chemical compounds (</a:t>
            </a:r>
            <a:r>
              <a:rPr lang="en-US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ChEMBL</a:t>
            </a: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Pathways (WikiPathways/</a:t>
            </a:r>
            <a:r>
              <a:rPr lang="en-US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Reactome</a:t>
            </a: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Rare diseases (</a:t>
            </a:r>
            <a:r>
              <a:rPr lang="en-US" sz="1800" dirty="0" smtClean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OMIM, </a:t>
            </a:r>
            <a:r>
              <a:rPr lang="en-US" sz="1800" dirty="0" err="1" smtClean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Orphanet</a:t>
            </a:r>
            <a:r>
              <a:rPr lang="en-US" sz="1800" dirty="0" smtClean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)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356651" y="4389715"/>
            <a:ext cx="484632" cy="412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02" y="4826001"/>
            <a:ext cx="5071870" cy="203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3" y="4991438"/>
            <a:ext cx="5638918" cy="1725451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178166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um_presentation_template_2019_standard</Template>
  <TotalTime>5238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Lucida Grande</vt:lpstr>
      <vt:lpstr>Times New Roman</vt:lpstr>
      <vt:lpstr>Verdana</vt:lpstr>
      <vt:lpstr>Maastricht University</vt:lpstr>
      <vt:lpstr>Network extension</vt:lpstr>
      <vt:lpstr>Network extension</vt:lpstr>
      <vt:lpstr>CyTargetLinker app for Cytoscape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Friederike Ehrhart</dc:creator>
  <cp:lastModifiedBy>Friederike Ehrhart</cp:lastModifiedBy>
  <cp:revision>39</cp:revision>
  <dcterms:created xsi:type="dcterms:W3CDTF">2023-11-29T09:06:08Z</dcterms:created>
  <dcterms:modified xsi:type="dcterms:W3CDTF">2023-12-15T08:03:45Z</dcterms:modified>
</cp:coreProperties>
</file>