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47" autoAdjust="0"/>
    <p:restoredTop sz="94660"/>
  </p:normalViewPr>
  <p:slideViewPr>
    <p:cSldViewPr>
      <p:cViewPr varScale="1">
        <p:scale>
          <a:sx n="107" d="100"/>
          <a:sy n="107" d="100"/>
        </p:scale>
        <p:origin x="-1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7/5/2010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7/5/2010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7/5/2010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7/5/2010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7/5/2010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7/5/2010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7/5/2010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7/5/2010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7/5/2010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7/5/2010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2C97E-73C8-43E8-A42B-6C809C4F9F15}" type="datetimeFigureOut">
              <a:rPr lang="en-US" smtClean="0"/>
              <a:pPr/>
              <a:t>7/5/2010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2C97E-73C8-43E8-A42B-6C809C4F9F15}" type="datetimeFigureOut">
              <a:rPr lang="en-US" smtClean="0"/>
              <a:pPr/>
              <a:t>7/5/2010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5F237-C9D1-48E0-8724-906FF3B3CD9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0680" y="1152128"/>
            <a:ext cx="1139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chemical </a:t>
            </a:r>
          </a:p>
          <a:p>
            <a:pPr algn="ctr"/>
            <a:r>
              <a:rPr lang="en-CA" dirty="0" smtClean="0"/>
              <a:t>descriptor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2023228" y="3189838"/>
            <a:ext cx="1001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inheres in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2168" y="3744416"/>
            <a:ext cx="101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chemical</a:t>
            </a:r>
          </a:p>
          <a:p>
            <a:pPr algn="ctr"/>
            <a:r>
              <a:rPr lang="en-CA" dirty="0" smtClean="0"/>
              <a:t>entity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2030673" y="1893694"/>
            <a:ext cx="142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descriptor of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40160" y="2448272"/>
            <a:ext cx="108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quality </a:t>
            </a:r>
            <a:r>
              <a:rPr lang="en-CA" i="1" dirty="0" smtClean="0"/>
              <a:t>or</a:t>
            </a:r>
          </a:p>
          <a:p>
            <a:pPr algn="ctr"/>
            <a:r>
              <a:rPr lang="en-CA" dirty="0" smtClean="0"/>
              <a:t>realizable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2088232"/>
            <a:ext cx="1250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has attribute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16224" y="729200"/>
            <a:ext cx="1345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specified by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2997" y="0"/>
            <a:ext cx="2053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chemical data </a:t>
            </a:r>
          </a:p>
          <a:p>
            <a:pPr algn="ctr"/>
            <a:r>
              <a:rPr lang="en-CA" dirty="0" smtClean="0"/>
              <a:t>format specification</a:t>
            </a:r>
            <a:endParaRPr lang="en-CA" dirty="0"/>
          </a:p>
        </p:txBody>
      </p:sp>
      <p:cxnSp>
        <p:nvCxnSpPr>
          <p:cNvPr id="57" name="Elbow Connector 56"/>
          <p:cNvCxnSpPr>
            <a:stCxn id="4" idx="1"/>
            <a:endCxn id="2" idx="1"/>
          </p:cNvCxnSpPr>
          <p:nvPr/>
        </p:nvCxnSpPr>
        <p:spPr>
          <a:xfrm rot="10800000">
            <a:off x="1460680" y="1475294"/>
            <a:ext cx="51488" cy="2592288"/>
          </a:xfrm>
          <a:prstGeom prst="bentConnector3">
            <a:avLst>
              <a:gd name="adj1" fmla="val 5439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V="1">
            <a:off x="1800993" y="863303"/>
            <a:ext cx="43205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>
            <a:off x="1728986" y="2087438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1727398" y="3383582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2288" y="2304256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software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2520280" y="122413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algorithm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600400" y="1152128"/>
            <a:ext cx="1099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</a:t>
            </a:r>
            <a:r>
              <a:rPr lang="en-CA" sz="1600" dirty="0" smtClean="0">
                <a:solidFill>
                  <a:schemeClr val="tx2"/>
                </a:solidFill>
              </a:rPr>
              <a:t>specified</a:t>
            </a:r>
          </a:p>
          <a:p>
            <a:pPr algn="ctr"/>
            <a:r>
              <a:rPr lang="en-CA" sz="1600" dirty="0" smtClean="0">
                <a:solidFill>
                  <a:schemeClr val="tx2"/>
                </a:solidFill>
              </a:rPr>
              <a:t>by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0120" y="2232248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has output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1625" y="1143417"/>
            <a:ext cx="125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has specified</a:t>
            </a:r>
          </a:p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 output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2737098" y="2015430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224136"/>
            <a:ext cx="113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descriptor</a:t>
            </a:r>
            <a:endParaRPr lang="en-CA" dirty="0"/>
          </a:p>
        </p:txBody>
      </p:sp>
      <p:cxnSp>
        <p:nvCxnSpPr>
          <p:cNvPr id="9" name="Shape 8"/>
          <p:cNvCxnSpPr/>
          <p:nvPr/>
        </p:nvCxnSpPr>
        <p:spPr>
          <a:xfrm rot="10800000">
            <a:off x="1224136" y="1440160"/>
            <a:ext cx="122413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9"/>
          <p:cNvCxnSpPr>
            <a:stCxn id="2" idx="1"/>
            <a:endCxn id="8" idx="2"/>
          </p:cNvCxnSpPr>
          <p:nvPr/>
        </p:nvCxnSpPr>
        <p:spPr>
          <a:xfrm rot="10800000">
            <a:off x="569996" y="1593468"/>
            <a:ext cx="2022292" cy="8954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08512" y="1080120"/>
            <a:ext cx="1591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data</a:t>
            </a:r>
          </a:p>
          <a:p>
            <a:pPr algn="ctr"/>
            <a:r>
              <a:rPr lang="en-CA" dirty="0" smtClean="0"/>
              <a:t>transformation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2110566" y="1872208"/>
            <a:ext cx="1345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is specified by</a:t>
            </a:r>
            <a:endParaRPr lang="en-CA" sz="160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3528392" y="1440160"/>
            <a:ext cx="11521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1" idx="2"/>
            <a:endCxn id="8" idx="2"/>
          </p:cNvCxnSpPr>
          <p:nvPr/>
        </p:nvCxnSpPr>
        <p:spPr>
          <a:xfrm rot="5400000" flipH="1">
            <a:off x="2920532" y="-757067"/>
            <a:ext cx="132983" cy="4834055"/>
          </a:xfrm>
          <a:prstGeom prst="bentConnector3">
            <a:avLst>
              <a:gd name="adj1" fmla="val -9297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2" idx="3"/>
          </p:cNvCxnSpPr>
          <p:nvPr/>
        </p:nvCxnSpPr>
        <p:spPr>
          <a:xfrm rot="10800000" flipV="1">
            <a:off x="3601732" y="1800200"/>
            <a:ext cx="1510836" cy="688722"/>
          </a:xfrm>
          <a:prstGeom prst="bentConnector3">
            <a:avLst>
              <a:gd name="adj1" fmla="val -17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60440" y="2232248"/>
            <a:ext cx="985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has agent</a:t>
            </a:r>
            <a:endParaRPr lang="en-CA" sz="1600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60440" y="2685782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2"/>
                </a:solidFill>
              </a:rPr>
              <a:t>has output</a:t>
            </a:r>
          </a:p>
        </p:txBody>
      </p:sp>
      <p:cxnSp>
        <p:nvCxnSpPr>
          <p:cNvPr id="52" name="Elbow Connector 51"/>
          <p:cNvCxnSpPr>
            <a:stCxn id="31" idx="0"/>
            <a:endCxn id="56" idx="3"/>
          </p:cNvCxnSpPr>
          <p:nvPr/>
        </p:nvCxnSpPr>
        <p:spPr>
          <a:xfrm rot="16200000" flipV="1">
            <a:off x="4126306" y="-197625"/>
            <a:ext cx="823446" cy="1732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592288" y="72008"/>
            <a:ext cx="107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 item</a:t>
            </a:r>
            <a:endParaRPr lang="en-CA" dirty="0"/>
          </a:p>
        </p:txBody>
      </p:sp>
      <p:sp>
        <p:nvSpPr>
          <p:cNvPr id="58" name="TextBox 57"/>
          <p:cNvSpPr txBox="1"/>
          <p:nvPr/>
        </p:nvSpPr>
        <p:spPr>
          <a:xfrm>
            <a:off x="3096344" y="504056"/>
            <a:ext cx="125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has specified</a:t>
            </a:r>
          </a:p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 input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44416" y="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i="1" dirty="0" smtClean="0">
                <a:solidFill>
                  <a:schemeClr val="tx2"/>
                </a:solidFill>
              </a:rPr>
              <a:t>has input</a:t>
            </a:r>
            <a:endParaRPr lang="en-CA" sz="1600" i="1" dirty="0" smtClean="0">
              <a:solidFill>
                <a:schemeClr val="tx2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rot="5400000" flipH="1" flipV="1">
            <a:off x="2735510" y="792088"/>
            <a:ext cx="72087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3944" y="0"/>
            <a:ext cx="18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parameterized data </a:t>
            </a:r>
          </a:p>
          <a:p>
            <a:pPr algn="ctr"/>
            <a:r>
              <a:rPr lang="en-CA" sz="1600" dirty="0" smtClean="0"/>
              <a:t>transformation</a:t>
            </a:r>
            <a:endParaRPr lang="en-CA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140074" y="1533654"/>
            <a:ext cx="1062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parameter</a:t>
            </a:r>
            <a:endParaRPr lang="en-CA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01896" y="648072"/>
            <a:ext cx="570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has</a:t>
            </a:r>
          </a:p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input</a:t>
            </a:r>
            <a:endParaRPr lang="en-CA" sz="14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0024" y="700916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has</a:t>
            </a:r>
          </a:p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output</a:t>
            </a:r>
            <a:endParaRPr lang="en-CA" sz="14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8120" y="1440160"/>
            <a:ext cx="1034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accent2">
                    <a:lumMod val="75000"/>
                  </a:schemeClr>
                </a:solidFill>
              </a:rPr>
              <a:t>descriptor</a:t>
            </a:r>
            <a:endParaRPr lang="en-CA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440160"/>
            <a:ext cx="977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item</a:t>
            </a:r>
            <a:endParaRPr lang="en-CA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545912" y="576064"/>
            <a:ext cx="108012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93984" y="792088"/>
            <a:ext cx="953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tx2"/>
                </a:solidFill>
              </a:rPr>
              <a:t>has input</a:t>
            </a:r>
            <a:br>
              <a:rPr lang="en-CA" sz="1400" dirty="0" smtClean="0">
                <a:solidFill>
                  <a:schemeClr val="tx2"/>
                </a:solidFill>
              </a:rPr>
            </a:br>
            <a:r>
              <a:rPr lang="en-CA" sz="1400" dirty="0" smtClean="0">
                <a:solidFill>
                  <a:schemeClr val="tx2"/>
                </a:solidFill>
              </a:rPr>
              <a:t>parameter</a:t>
            </a:r>
            <a:endParaRPr lang="en-CA" sz="1400" dirty="0">
              <a:solidFill>
                <a:schemeClr val="tx2"/>
              </a:solidFill>
            </a:endParaRPr>
          </a:p>
        </p:txBody>
      </p:sp>
      <p:cxnSp>
        <p:nvCxnSpPr>
          <p:cNvPr id="21" name="Straight Arrow Connector 20"/>
          <p:cNvCxnSpPr>
            <a:stCxn id="2" idx="2"/>
          </p:cNvCxnSpPr>
          <p:nvPr/>
        </p:nvCxnSpPr>
        <p:spPr>
          <a:xfrm rot="16200000" flipH="1">
            <a:off x="1338325" y="1008436"/>
            <a:ext cx="855385" cy="80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42056" y="576064"/>
            <a:ext cx="93610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8779</TotalTime>
  <Words>63</Words>
  <Application>Microsoft Office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Michel Dumontier</dc:creator>
  <cp:lastModifiedBy>Michel Dumontier</cp:lastModifiedBy>
  <cp:revision>647</cp:revision>
  <dcterms:created xsi:type="dcterms:W3CDTF">2010-01-13T10:54:35Z</dcterms:created>
  <dcterms:modified xsi:type="dcterms:W3CDTF">2010-07-05T15:22:07Z</dcterms:modified>
</cp:coreProperties>
</file>