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7" autoAdjust="0"/>
    <p:restoredTop sz="94660"/>
  </p:normalViewPr>
  <p:slideViewPr>
    <p:cSldViewPr>
      <p:cViewPr varScale="1">
        <p:scale>
          <a:sx n="86" d="100"/>
          <a:sy n="86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C97E-73C8-43E8-A42B-6C809C4F9F15}" type="datetimeFigureOut">
              <a:rPr lang="en-US" smtClean="0"/>
              <a:pPr/>
              <a:t>5/27/2011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211960" y="3933056"/>
            <a:ext cx="1008112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139952" y="2636912"/>
            <a:ext cx="1080120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6300192" y="1340768"/>
            <a:ext cx="2016224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4067944" y="476672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4051021" y="1373819"/>
            <a:ext cx="1152128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067944" y="1340768"/>
            <a:ext cx="113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chemical </a:t>
            </a:r>
          </a:p>
          <a:p>
            <a:pPr algn="ctr"/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630492" y="3378478"/>
            <a:ext cx="1001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inheres in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440" y="3933056"/>
            <a:ext cx="101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</a:t>
            </a:r>
          </a:p>
          <a:p>
            <a:pPr algn="ctr"/>
            <a:r>
              <a:rPr lang="en-CA" dirty="0" smtClean="0"/>
              <a:t>entity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4637937" y="2082334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</a:t>
            </a:r>
            <a:r>
              <a:rPr lang="en-CA" sz="1600" dirty="0" smtClean="0">
                <a:solidFill>
                  <a:schemeClr val="tx2"/>
                </a:solidFill>
              </a:rPr>
              <a:t>descriptor </a:t>
            </a:r>
            <a:r>
              <a:rPr lang="en-CA" sz="1600" dirty="0" smtClean="0">
                <a:solidFill>
                  <a:schemeClr val="tx2"/>
                </a:solidFill>
              </a:rPr>
              <a:t>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9432" y="2636912"/>
            <a:ext cx="108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quality </a:t>
            </a:r>
            <a:r>
              <a:rPr lang="en-CA" i="1" dirty="0" smtClean="0"/>
              <a:t>or</a:t>
            </a:r>
          </a:p>
          <a:p>
            <a:pPr algn="ctr"/>
            <a:r>
              <a:rPr lang="en-CA" dirty="0" smtClean="0"/>
              <a:t>realizable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2607264" y="2276872"/>
            <a:ext cx="125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attribute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10058" y="1362254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0192" y="1340768"/>
            <a:ext cx="205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 data </a:t>
            </a:r>
          </a:p>
          <a:p>
            <a:pPr algn="ctr"/>
            <a:r>
              <a:rPr lang="en-CA" dirty="0" smtClean="0"/>
              <a:t>format specification</a:t>
            </a:r>
            <a:endParaRPr lang="en-CA" dirty="0"/>
          </a:p>
        </p:txBody>
      </p:sp>
      <p:cxnSp>
        <p:nvCxnSpPr>
          <p:cNvPr id="57" name="Elbow Connector 56"/>
          <p:cNvCxnSpPr>
            <a:stCxn id="4" idx="1"/>
            <a:endCxn id="2" idx="1"/>
          </p:cNvCxnSpPr>
          <p:nvPr/>
        </p:nvCxnSpPr>
        <p:spPr>
          <a:xfrm rot="10800000">
            <a:off x="4067944" y="1663934"/>
            <a:ext cx="123496" cy="2592288"/>
          </a:xfrm>
          <a:prstGeom prst="bentConnector3">
            <a:avLst>
              <a:gd name="adj1" fmla="val 2851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" idx="3"/>
            <a:endCxn id="31" idx="1"/>
          </p:cNvCxnSpPr>
          <p:nvPr/>
        </p:nvCxnSpPr>
        <p:spPr>
          <a:xfrm>
            <a:off x="5207936" y="1663934"/>
            <a:ext cx="1092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" idx="2"/>
            <a:endCxn id="18" idx="0"/>
          </p:cNvCxnSpPr>
          <p:nvPr/>
        </p:nvCxnSpPr>
        <p:spPr>
          <a:xfrm rot="16200000" flipH="1">
            <a:off x="4324255" y="2300784"/>
            <a:ext cx="649813" cy="2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" idx="0"/>
          </p:cNvCxnSpPr>
          <p:nvPr/>
        </p:nvCxnSpPr>
        <p:spPr>
          <a:xfrm rot="16200000" flipH="1">
            <a:off x="4373508" y="3606972"/>
            <a:ext cx="648072" cy="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0353" y="476672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item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4392774" y="108794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20482" y="90872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2288" y="2304256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20280" y="12241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00400" y="1152128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</a:t>
            </a:r>
          </a:p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by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120" y="2232248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1625" y="1143417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737098" y="201543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24136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cxnSp>
        <p:nvCxnSpPr>
          <p:cNvPr id="9" name="Shape 8"/>
          <p:cNvCxnSpPr/>
          <p:nvPr/>
        </p:nvCxnSpPr>
        <p:spPr>
          <a:xfrm rot="10800000">
            <a:off x="1224136" y="1440160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2" idx="1"/>
            <a:endCxn id="8" idx="2"/>
          </p:cNvCxnSpPr>
          <p:nvPr/>
        </p:nvCxnSpPr>
        <p:spPr>
          <a:xfrm rot="10800000">
            <a:off x="569996" y="1593468"/>
            <a:ext cx="2022292" cy="895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8512" y="1080120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transformation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2110566" y="1872208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 by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528392" y="1440160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1" idx="2"/>
            <a:endCxn id="8" idx="2"/>
          </p:cNvCxnSpPr>
          <p:nvPr/>
        </p:nvCxnSpPr>
        <p:spPr>
          <a:xfrm rot="5400000" flipH="1">
            <a:off x="2920532" y="-757067"/>
            <a:ext cx="132983" cy="4834055"/>
          </a:xfrm>
          <a:prstGeom prst="bentConnector3">
            <a:avLst>
              <a:gd name="adj1" fmla="val -9297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" idx="3"/>
          </p:cNvCxnSpPr>
          <p:nvPr/>
        </p:nvCxnSpPr>
        <p:spPr>
          <a:xfrm rot="10800000" flipV="1">
            <a:off x="3601732" y="1800200"/>
            <a:ext cx="1510836" cy="688722"/>
          </a:xfrm>
          <a:prstGeom prst="bentConnector3">
            <a:avLst>
              <a:gd name="adj1" fmla="val -1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0440" y="2232248"/>
            <a:ext cx="98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agent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0440" y="2685782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cxnSp>
        <p:nvCxnSpPr>
          <p:cNvPr id="52" name="Elbow Connector 51"/>
          <p:cNvCxnSpPr>
            <a:stCxn id="31" idx="0"/>
            <a:endCxn id="56" idx="3"/>
          </p:cNvCxnSpPr>
          <p:nvPr/>
        </p:nvCxnSpPr>
        <p:spPr>
          <a:xfrm rot="16200000" flipV="1">
            <a:off x="4126306" y="-197625"/>
            <a:ext cx="823446" cy="1732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2288" y="72008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3096344" y="504056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input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4416" y="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input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2735510" y="792088"/>
            <a:ext cx="7208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563888" y="3068960"/>
            <a:ext cx="172819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1835696" y="1988840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ounded Rectangle 51"/>
          <p:cNvSpPr/>
          <p:nvPr/>
        </p:nvSpPr>
        <p:spPr>
          <a:xfrm>
            <a:off x="6012160" y="2021891"/>
            <a:ext cx="936104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ounded Rectangle 50"/>
          <p:cNvSpPr/>
          <p:nvPr/>
        </p:nvSpPr>
        <p:spPr>
          <a:xfrm>
            <a:off x="3635896" y="1988840"/>
            <a:ext cx="1656184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/>
          <p:cNvSpPr/>
          <p:nvPr/>
        </p:nvSpPr>
        <p:spPr>
          <a:xfrm>
            <a:off x="3635896" y="1196752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/>
          <p:nvPr/>
        </p:nvSpPr>
        <p:spPr>
          <a:xfrm>
            <a:off x="4034893" y="404664"/>
            <a:ext cx="79208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518256" y="3068960"/>
            <a:ext cx="18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parameterized data </a:t>
            </a:r>
          </a:p>
          <a:p>
            <a:pPr algn="ctr"/>
            <a:r>
              <a:rPr lang="en-CA" sz="1600" dirty="0" smtClean="0"/>
              <a:t>transformation</a:t>
            </a:r>
            <a:endParaRPr lang="en-CA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988840"/>
            <a:ext cx="1062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parameter</a:t>
            </a:r>
            <a:br>
              <a:rPr lang="en-CA" sz="1600" dirty="0" smtClean="0"/>
            </a:br>
            <a:r>
              <a:rPr lang="en-CA" sz="1600" dirty="0" smtClean="0"/>
              <a:t>data item</a:t>
            </a:r>
            <a:endParaRPr lang="en-CA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1934416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input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843808" y="2204864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3888" y="1988840"/>
            <a:ext cx="1777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parameterized </a:t>
            </a:r>
            <a:br>
              <a:rPr lang="en-CA" sz="1600" dirty="0" smtClean="0"/>
            </a:br>
            <a:r>
              <a:rPr lang="en-CA" sz="1600" dirty="0" smtClean="0"/>
              <a:t>software execution</a:t>
            </a:r>
            <a:endParaRPr lang="en-CA" sz="1600" dirty="0"/>
          </a:p>
        </p:txBody>
      </p:sp>
      <p:cxnSp>
        <p:nvCxnSpPr>
          <p:cNvPr id="14" name="Straight Arrow Connector 13"/>
          <p:cNvCxnSpPr>
            <a:stCxn id="2" idx="0"/>
            <a:endCxn id="13" idx="2"/>
          </p:cNvCxnSpPr>
          <p:nvPr/>
        </p:nvCxnSpPr>
        <p:spPr>
          <a:xfrm rot="5400000" flipH="1" flipV="1">
            <a:off x="4201774" y="2818141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352" y="26891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1916832"/>
            <a:ext cx="68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output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20072" y="2187280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2160" y="2025680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/>
              <a:t>data item</a:t>
            </a:r>
            <a:endParaRPr lang="en-CA" sz="1600" dirty="0"/>
          </a:p>
        </p:txBody>
      </p:sp>
      <p:sp>
        <p:nvSpPr>
          <p:cNvPr id="28" name="Rectangle 27"/>
          <p:cNvSpPr/>
          <p:nvPr/>
        </p:nvSpPr>
        <p:spPr>
          <a:xfrm>
            <a:off x="3635896" y="1196752"/>
            <a:ext cx="1777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 smtClean="0"/>
              <a:t>software execution</a:t>
            </a:r>
            <a:endParaRPr lang="en-GB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175398" y="1757766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55976" y="162880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175398" y="965678"/>
            <a:ext cx="495345" cy="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5976" y="83671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is a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40705" y="404664"/>
            <a:ext cx="819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 smtClean="0"/>
              <a:t>process</a:t>
            </a:r>
            <a:endParaRPr lang="en-GB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572000" y="1196752"/>
            <a:ext cx="1800200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835696" y="1196752"/>
            <a:ext cx="1728192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4139952" y="2204864"/>
            <a:ext cx="2448272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1331640" y="2204864"/>
            <a:ext cx="2448272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/>
          <p:cNvSpPr/>
          <p:nvPr/>
        </p:nvSpPr>
        <p:spPr>
          <a:xfrm>
            <a:off x="2771800" y="3284984"/>
            <a:ext cx="2448272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452923" y="548680"/>
            <a:ext cx="1152128" cy="36004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571919" y="1196752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numeric data item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5378456" y="1722294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204864"/>
            <a:ext cx="252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numeric </a:t>
            </a:r>
            <a:br>
              <a:rPr lang="en-CA" dirty="0" smtClean="0"/>
            </a:br>
            <a:r>
              <a:rPr lang="en-CA" dirty="0" smtClean="0"/>
              <a:t>data format specification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571919" y="858198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548680"/>
            <a:ext cx="1079719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item</a:t>
            </a:r>
            <a:endParaRPr lang="en-CA" dirty="0"/>
          </a:p>
        </p:txBody>
      </p:sp>
      <p:cxnSp>
        <p:nvCxnSpPr>
          <p:cNvPr id="11" name="Straight Arrow Connector 10"/>
          <p:cNvCxnSpPr>
            <a:stCxn id="8" idx="2"/>
            <a:endCxn id="9" idx="2"/>
          </p:cNvCxnSpPr>
          <p:nvPr/>
        </p:nvCxnSpPr>
        <p:spPr>
          <a:xfrm rot="5400000" flipH="1">
            <a:off x="4276353" y="673399"/>
            <a:ext cx="278740" cy="767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076769" y="191603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20482" y="294643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3284984"/>
            <a:ext cx="25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 format specification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rot="5400000" flipH="1" flipV="1">
            <a:off x="4302377" y="2583314"/>
            <a:ext cx="432048" cy="9712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14" y="1196752"/>
            <a:ext cx="178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textual data item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642151" y="1722294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2204864"/>
            <a:ext cx="25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textual </a:t>
            </a:r>
            <a:br>
              <a:rPr lang="en-CA" dirty="0" smtClean="0"/>
            </a:br>
            <a:r>
              <a:rPr lang="en-CA" dirty="0" smtClean="0"/>
              <a:t>data format specification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2340464" y="191603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4298" y="2924944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/>
          <p:cNvCxnSpPr>
            <a:stCxn id="16" idx="0"/>
          </p:cNvCxnSpPr>
          <p:nvPr/>
        </p:nvCxnSpPr>
        <p:spPr>
          <a:xfrm rot="16200000" flipV="1">
            <a:off x="3366274" y="2618502"/>
            <a:ext cx="432048" cy="90091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54778" y="858198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a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>
            <a:stCxn id="26" idx="2"/>
            <a:endCxn id="9" idx="2"/>
          </p:cNvCxnSpPr>
          <p:nvPr/>
        </p:nvCxnSpPr>
        <p:spPr>
          <a:xfrm rot="5400000" flipH="1" flipV="1">
            <a:off x="3517782" y="682794"/>
            <a:ext cx="278740" cy="74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823377" y="3345975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/>
          <p:cNvSpPr/>
          <p:nvPr/>
        </p:nvSpPr>
        <p:spPr>
          <a:xfrm>
            <a:off x="6671249" y="3345975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/>
          <p:cNvSpPr/>
          <p:nvPr/>
        </p:nvSpPr>
        <p:spPr>
          <a:xfrm>
            <a:off x="5076056" y="3573016"/>
            <a:ext cx="1152128" cy="28803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/>
          <p:cNvSpPr/>
          <p:nvPr/>
        </p:nvSpPr>
        <p:spPr>
          <a:xfrm>
            <a:off x="7308304" y="2376820"/>
            <a:ext cx="1152128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5148064" y="2276872"/>
            <a:ext cx="1008112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5103996" y="908720"/>
            <a:ext cx="1152128" cy="6480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2483768" y="2254838"/>
            <a:ext cx="1152128" cy="12241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2483768" y="548680"/>
            <a:ext cx="1152128" cy="10081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107504" y="476672"/>
            <a:ext cx="1080120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520280" y="2204864"/>
            <a:ext cx="107067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module </a:t>
            </a:r>
            <a:br>
              <a:rPr lang="en-CA" dirty="0" smtClean="0"/>
            </a:br>
            <a:r>
              <a:rPr lang="en-CA" sz="1400" i="1" dirty="0" smtClean="0"/>
              <a:t>to calculate </a:t>
            </a:r>
            <a:br>
              <a:rPr lang="en-CA" sz="1400" i="1" dirty="0" smtClean="0"/>
            </a:br>
            <a:r>
              <a:rPr lang="en-CA" sz="1400" i="1" dirty="0" smtClean="0"/>
              <a:t>a chemical </a:t>
            </a:r>
            <a:br>
              <a:rPr lang="en-CA" sz="1400" i="1" dirty="0" smtClean="0"/>
            </a:br>
            <a:r>
              <a:rPr lang="en-CA" sz="1400" i="1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20280" y="548680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algorithm </a:t>
            </a:r>
            <a:br>
              <a:rPr lang="en-CA" dirty="0" smtClean="0"/>
            </a:br>
            <a:r>
              <a:rPr lang="en-CA" sz="1400" i="1" dirty="0" smtClean="0"/>
              <a:t>to calculate</a:t>
            </a:r>
            <a:br>
              <a:rPr lang="en-CA" sz="1400" i="1" dirty="0" smtClean="0"/>
            </a:br>
            <a:r>
              <a:rPr lang="en-CA" sz="1400" i="1" dirty="0" smtClean="0"/>
              <a:t>a chemical </a:t>
            </a:r>
            <a:br>
              <a:rPr lang="en-CA" sz="1400" i="1" dirty="0" smtClean="0"/>
            </a:br>
            <a:r>
              <a:rPr lang="en-CA" sz="1400" i="1" dirty="0" smtClean="0"/>
              <a:t>descriptor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219643" y="467961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665090" y="1916038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8"/>
          <p:cNvCxnSpPr/>
          <p:nvPr/>
        </p:nvCxnSpPr>
        <p:spPr>
          <a:xfrm rot="10800000">
            <a:off x="1187624" y="748337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2328" y="1772816"/>
            <a:ext cx="119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conforms to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449288"/>
            <a:ext cx="113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chemical </a:t>
            </a:r>
            <a:br>
              <a:rPr lang="en-CA" dirty="0" smtClean="0"/>
            </a:br>
            <a:r>
              <a:rPr lang="en-CA" dirty="0" smtClean="0"/>
              <a:t>descriptor</a:t>
            </a:r>
            <a:endParaRPr lang="en-C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44416" y="2564904"/>
            <a:ext cx="1368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53136" y="1613857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input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5292302" y="1901889"/>
            <a:ext cx="7208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12568" y="938401"/>
            <a:ext cx="122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parameter </a:t>
            </a:r>
            <a:br>
              <a:rPr lang="en-CA" dirty="0" smtClean="0"/>
            </a:br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184576" y="2234545"/>
            <a:ext cx="100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method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3932769" y="2492896"/>
            <a:ext cx="873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part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27984" y="2924944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5257775" y="3211785"/>
            <a:ext cx="7192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2568" y="3502749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380312" y="2348880"/>
            <a:ext cx="100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cxnSp>
        <p:nvCxnSpPr>
          <p:cNvPr id="35" name="Straight Arrow Connector 34"/>
          <p:cNvCxnSpPr>
            <a:stCxn id="26" idx="3"/>
          </p:cNvCxnSpPr>
          <p:nvPr/>
        </p:nvCxnSpPr>
        <p:spPr>
          <a:xfrm>
            <a:off x="6194020" y="2557711"/>
            <a:ext cx="970268" cy="7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32240" y="3284984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error 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7873324" y="3284984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warning </a:t>
            </a:r>
            <a:br>
              <a:rPr lang="en-CA" dirty="0" smtClean="0"/>
            </a:br>
            <a:r>
              <a:rPr lang="en-CA" dirty="0" smtClean="0"/>
              <a:t>message</a:t>
            </a:r>
            <a:endParaRPr lang="en-CA" dirty="0"/>
          </a:p>
        </p:txBody>
      </p:sp>
      <p:cxnSp>
        <p:nvCxnSpPr>
          <p:cNvPr id="40" name="Straight Arrow Connector 39"/>
          <p:cNvCxnSpPr>
            <a:stCxn id="38" idx="0"/>
            <a:endCxn id="34" idx="2"/>
          </p:cNvCxnSpPr>
          <p:nvPr/>
        </p:nvCxnSpPr>
        <p:spPr>
          <a:xfrm rot="5400000" flipH="1" flipV="1">
            <a:off x="7413018" y="2812968"/>
            <a:ext cx="289773" cy="654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34" idx="2"/>
          </p:cNvCxnSpPr>
          <p:nvPr/>
        </p:nvCxnSpPr>
        <p:spPr>
          <a:xfrm rot="16200000" flipV="1">
            <a:off x="7983560" y="2896686"/>
            <a:ext cx="289773" cy="486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96336" y="2996952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is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84168" y="2276872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9277" t="26837" r="51625" b="42432"/>
          <a:stretch>
            <a:fillRect/>
          </a:stretch>
        </p:blipFill>
        <p:spPr bwMode="auto">
          <a:xfrm>
            <a:off x="467544" y="476672"/>
            <a:ext cx="4137434" cy="243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l="52481" t="48315" r="3887" b="44830"/>
          <a:stretch>
            <a:fillRect/>
          </a:stretch>
        </p:blipFill>
        <p:spPr bwMode="auto">
          <a:xfrm>
            <a:off x="4067944" y="980728"/>
            <a:ext cx="4617268" cy="54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3635896" y="9807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364088" y="1628800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328175" y="1412776"/>
            <a:ext cx="17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executing</a:t>
            </a:r>
            <a:br>
              <a:rPr lang="en-GB" dirty="0" smtClean="0"/>
            </a:br>
            <a:r>
              <a:rPr lang="en-GB" dirty="0" smtClean="0"/>
              <a:t>a </a:t>
            </a:r>
            <a:r>
              <a:rPr lang="en-GB" dirty="0" err="1" smtClean="0"/>
              <a:t>reasoner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classification</a:t>
            </a:r>
            <a:endParaRPr lang="en-GB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 l="9172" t="34553" r="53403" b="49091"/>
          <a:stretch>
            <a:fillRect/>
          </a:stretch>
        </p:blipFill>
        <p:spPr bwMode="auto">
          <a:xfrm>
            <a:off x="4355976" y="2420888"/>
            <a:ext cx="39604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9737</TotalTime>
  <Words>132</Words>
  <Application>Microsoft Office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Janna Hastings</cp:lastModifiedBy>
  <cp:revision>686</cp:revision>
  <dcterms:created xsi:type="dcterms:W3CDTF">2010-01-13T10:54:35Z</dcterms:created>
  <dcterms:modified xsi:type="dcterms:W3CDTF">2011-05-27T10:24:13Z</dcterms:modified>
</cp:coreProperties>
</file>