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t>1/13/2010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t>1/13/2010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t>1/13/2010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t>1/13/2010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t>1/13/2010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t>1/13/2010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t>1/13/2010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t>1/13/2010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t>1/13/2010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t>1/13/2010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t>1/13/2010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2C97E-73C8-43E8-A42B-6C809C4F9F15}" type="datetimeFigureOut">
              <a:rPr lang="en-US" smtClean="0"/>
              <a:t>1/13/2010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5F237-C9D1-48E0-8724-906FF3B3CD91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5918" y="2071678"/>
            <a:ext cx="113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descriptor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142976" y="2571744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about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76" y="3214686"/>
            <a:ext cx="7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entity</a:t>
            </a:r>
            <a:endParaRPr lang="en-CA" dirty="0"/>
          </a:p>
        </p:txBody>
      </p:sp>
      <p:cxnSp>
        <p:nvCxnSpPr>
          <p:cNvPr id="5" name="Straight Arrow Connector 4"/>
          <p:cNvCxnSpPr>
            <a:stCxn id="2" idx="2"/>
            <a:endCxn id="4" idx="0"/>
          </p:cNvCxnSpPr>
          <p:nvPr/>
        </p:nvCxnSpPr>
        <p:spPr>
          <a:xfrm rot="5400000">
            <a:off x="1545302" y="2404074"/>
            <a:ext cx="773676" cy="847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  <a:endCxn id="18" idx="0"/>
          </p:cNvCxnSpPr>
          <p:nvPr/>
        </p:nvCxnSpPr>
        <p:spPr>
          <a:xfrm rot="16200000" flipH="1">
            <a:off x="2462049" y="2334875"/>
            <a:ext cx="773676" cy="985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89099" y="2571744"/>
            <a:ext cx="142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descriptor of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28926" y="321468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quality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1928794" y="3071810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has quality</a:t>
            </a:r>
            <a:endParaRPr lang="en-CA" sz="1600" dirty="0">
              <a:solidFill>
                <a:schemeClr val="tx2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28794" y="3429000"/>
            <a:ext cx="100983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57422" y="1500174"/>
            <a:ext cx="1190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conforms to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43042" y="1000108"/>
            <a:ext cx="13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specification</a:t>
            </a:r>
            <a:endParaRPr lang="en-CA" dirty="0"/>
          </a:p>
        </p:txBody>
      </p:sp>
      <p:cxnSp>
        <p:nvCxnSpPr>
          <p:cNvPr id="32" name="Straight Arrow Connector 31"/>
          <p:cNvCxnSpPr>
            <a:stCxn id="2" idx="0"/>
            <a:endCxn id="31" idx="2"/>
          </p:cNvCxnSpPr>
          <p:nvPr/>
        </p:nvCxnSpPr>
        <p:spPr>
          <a:xfrm rot="16200000" flipV="1">
            <a:off x="1989270" y="1705034"/>
            <a:ext cx="702238" cy="31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72264" y="500042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software</a:t>
            </a:r>
            <a:endParaRPr lang="en-CA" dirty="0"/>
          </a:p>
        </p:txBody>
      </p:sp>
      <p:sp>
        <p:nvSpPr>
          <p:cNvPr id="38" name="TextBox 37"/>
          <p:cNvSpPr txBox="1"/>
          <p:nvPr/>
        </p:nvSpPr>
        <p:spPr>
          <a:xfrm>
            <a:off x="6500826" y="150017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algorithm</a:t>
            </a:r>
            <a:endParaRPr lang="en-CA" dirty="0"/>
          </a:p>
        </p:txBody>
      </p:sp>
      <p:sp>
        <p:nvSpPr>
          <p:cNvPr id="39" name="TextBox 38"/>
          <p:cNvSpPr txBox="1"/>
          <p:nvPr/>
        </p:nvSpPr>
        <p:spPr>
          <a:xfrm>
            <a:off x="5929322" y="1071546"/>
            <a:ext cx="1190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conforms to</a:t>
            </a:r>
            <a:endParaRPr lang="en-CA" sz="1600" dirty="0">
              <a:solidFill>
                <a:schemeClr val="tx2"/>
              </a:solidFill>
            </a:endParaRPr>
          </a:p>
        </p:txBody>
      </p:sp>
      <p:cxnSp>
        <p:nvCxnSpPr>
          <p:cNvPr id="40" name="Straight Arrow Connector 39"/>
          <p:cNvCxnSpPr>
            <a:stCxn id="37" idx="2"/>
            <a:endCxn id="38" idx="0"/>
          </p:cNvCxnSpPr>
          <p:nvPr/>
        </p:nvCxnSpPr>
        <p:spPr>
          <a:xfrm rot="5400000">
            <a:off x="6746899" y="1170087"/>
            <a:ext cx="630800" cy="29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7051920" y="1660064"/>
            <a:ext cx="849086" cy="468085"/>
          </a:xfrm>
          <a:custGeom>
            <a:avLst/>
            <a:gdLst>
              <a:gd name="connsiteX0" fmla="*/ 544286 w 849086"/>
              <a:gd name="connsiteY0" fmla="*/ 16328 h 468085"/>
              <a:gd name="connsiteX1" fmla="*/ 805543 w 849086"/>
              <a:gd name="connsiteY1" fmla="*/ 70757 h 468085"/>
              <a:gd name="connsiteX2" fmla="*/ 283029 w 849086"/>
              <a:gd name="connsiteY2" fmla="*/ 440871 h 468085"/>
              <a:gd name="connsiteX3" fmla="*/ 54429 w 849086"/>
              <a:gd name="connsiteY3" fmla="*/ 234042 h 468085"/>
              <a:gd name="connsiteX4" fmla="*/ 0 w 849086"/>
              <a:gd name="connsiteY4" fmla="*/ 179614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86" h="468085">
                <a:moveTo>
                  <a:pt x="544286" y="16328"/>
                </a:moveTo>
                <a:cubicBezTo>
                  <a:pt x="696686" y="8164"/>
                  <a:pt x="849086" y="0"/>
                  <a:pt x="805543" y="70757"/>
                </a:cubicBezTo>
                <a:cubicBezTo>
                  <a:pt x="762000" y="141514"/>
                  <a:pt x="408215" y="413657"/>
                  <a:pt x="283029" y="440871"/>
                </a:cubicBezTo>
                <a:cubicBezTo>
                  <a:pt x="157843" y="468085"/>
                  <a:pt x="101600" y="277585"/>
                  <a:pt x="54429" y="234042"/>
                </a:cubicBezTo>
                <a:cubicBezTo>
                  <a:pt x="7258" y="190499"/>
                  <a:pt x="3629" y="185056"/>
                  <a:pt x="0" y="17961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extBox 41"/>
          <p:cNvSpPr txBox="1"/>
          <p:nvPr/>
        </p:nvSpPr>
        <p:spPr>
          <a:xfrm>
            <a:off x="6929454" y="2143116"/>
            <a:ext cx="1154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variant of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43" name="Freeform 42"/>
          <p:cNvSpPr/>
          <p:nvPr/>
        </p:nvSpPr>
        <p:spPr>
          <a:xfrm rot="13796189">
            <a:off x="2357422" y="714356"/>
            <a:ext cx="849086" cy="468085"/>
          </a:xfrm>
          <a:custGeom>
            <a:avLst/>
            <a:gdLst>
              <a:gd name="connsiteX0" fmla="*/ 544286 w 849086"/>
              <a:gd name="connsiteY0" fmla="*/ 16328 h 468085"/>
              <a:gd name="connsiteX1" fmla="*/ 805543 w 849086"/>
              <a:gd name="connsiteY1" fmla="*/ 70757 h 468085"/>
              <a:gd name="connsiteX2" fmla="*/ 283029 w 849086"/>
              <a:gd name="connsiteY2" fmla="*/ 440871 h 468085"/>
              <a:gd name="connsiteX3" fmla="*/ 54429 w 849086"/>
              <a:gd name="connsiteY3" fmla="*/ 234042 h 468085"/>
              <a:gd name="connsiteX4" fmla="*/ 0 w 849086"/>
              <a:gd name="connsiteY4" fmla="*/ 179614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86" h="468085">
                <a:moveTo>
                  <a:pt x="544286" y="16328"/>
                </a:moveTo>
                <a:cubicBezTo>
                  <a:pt x="696686" y="8164"/>
                  <a:pt x="849086" y="0"/>
                  <a:pt x="805543" y="70757"/>
                </a:cubicBezTo>
                <a:cubicBezTo>
                  <a:pt x="762000" y="141514"/>
                  <a:pt x="408215" y="413657"/>
                  <a:pt x="283029" y="440871"/>
                </a:cubicBezTo>
                <a:cubicBezTo>
                  <a:pt x="157843" y="468085"/>
                  <a:pt x="101600" y="277585"/>
                  <a:pt x="54429" y="234042"/>
                </a:cubicBezTo>
                <a:cubicBezTo>
                  <a:pt x="7258" y="190499"/>
                  <a:pt x="3629" y="185056"/>
                  <a:pt x="0" y="17961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extBox 43"/>
          <p:cNvSpPr txBox="1"/>
          <p:nvPr/>
        </p:nvSpPr>
        <p:spPr>
          <a:xfrm>
            <a:off x="2928926" y="500042"/>
            <a:ext cx="1461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prior version of</a:t>
            </a:r>
            <a:endParaRPr lang="en-CA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9058" y="3714752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software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643174" y="2357430"/>
            <a:ext cx="363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parameterized execution of software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785918" y="3714752"/>
            <a:ext cx="113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descriptor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785918" y="3000372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has specified input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72198" y="3643314"/>
            <a:ext cx="113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descriptor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5643570" y="3000372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has specified output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6182" y="3143248"/>
            <a:ext cx="1421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has participant</a:t>
            </a:r>
            <a:endParaRPr lang="en-CA" sz="160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rot="5400000">
            <a:off x="2914949" y="2167727"/>
            <a:ext cx="987990" cy="2106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4" idx="0"/>
          </p:cNvCxnSpPr>
          <p:nvPr/>
        </p:nvCxnSpPr>
        <p:spPr>
          <a:xfrm rot="5400000">
            <a:off x="3953882" y="3206660"/>
            <a:ext cx="987990" cy="28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9" idx="0"/>
          </p:cNvCxnSpPr>
          <p:nvPr/>
        </p:nvCxnSpPr>
        <p:spPr>
          <a:xfrm rot="16200000" flipH="1">
            <a:off x="5093808" y="2094928"/>
            <a:ext cx="916552" cy="2180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3990457" y="1795965"/>
            <a:ext cx="10217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71868" y="785794"/>
            <a:ext cx="227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</a:t>
            </a:r>
            <a:r>
              <a:rPr lang="en-CA" dirty="0" smtClean="0"/>
              <a:t>bjective specification</a:t>
            </a:r>
            <a:endParaRPr lang="en-CA" dirty="0"/>
          </a:p>
        </p:txBody>
      </p:sp>
      <p:sp>
        <p:nvSpPr>
          <p:cNvPr id="51" name="TextBox 50"/>
          <p:cNvSpPr txBox="1"/>
          <p:nvPr/>
        </p:nvSpPr>
        <p:spPr>
          <a:xfrm>
            <a:off x="4643438" y="1714488"/>
            <a:ext cx="243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achieves planned objective</a:t>
            </a:r>
            <a:endParaRPr lang="en-CA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Michel Dumontier</dc:creator>
  <cp:lastModifiedBy>Michel Dumontier</cp:lastModifiedBy>
  <cp:revision>5</cp:revision>
  <dcterms:created xsi:type="dcterms:W3CDTF">2010-01-13T10:54:35Z</dcterms:created>
  <dcterms:modified xsi:type="dcterms:W3CDTF">2010-01-13T11:17:05Z</dcterms:modified>
</cp:coreProperties>
</file>