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7" autoAdjust="0"/>
    <p:restoredTop sz="94660"/>
  </p:normalViewPr>
  <p:slideViewPr>
    <p:cSldViewPr>
      <p:cViewPr varScale="1">
        <p:scale>
          <a:sx n="79" d="100"/>
          <a:sy n="79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208" y="1844824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</a:p>
          <a:p>
            <a:pPr algn="ctr"/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3861048"/>
            <a:ext cx="1309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attribute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4437112"/>
            <a:ext cx="10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</a:t>
            </a:r>
          </a:p>
          <a:p>
            <a:pPr algn="ctr"/>
            <a:r>
              <a:rPr lang="en-CA" dirty="0" smtClean="0"/>
              <a:t>entity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2282193" y="2586390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descriptor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3068960"/>
            <a:ext cx="108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quality </a:t>
            </a:r>
            <a:r>
              <a:rPr lang="en-CA" i="1" dirty="0" smtClean="0"/>
              <a:t>or</a:t>
            </a:r>
          </a:p>
          <a:p>
            <a:r>
              <a:rPr lang="en-CA" dirty="0" smtClean="0"/>
              <a:t>realizable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2780928"/>
            <a:ext cx="12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attribute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39752" y="1421896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46525" y="692696"/>
            <a:ext cx="205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 data </a:t>
            </a:r>
          </a:p>
          <a:p>
            <a:pPr algn="ctr"/>
            <a:r>
              <a:rPr lang="en-CA" dirty="0" smtClean="0"/>
              <a:t>format specification</a:t>
            </a:r>
            <a:endParaRPr lang="en-CA" dirty="0"/>
          </a:p>
        </p:txBody>
      </p:sp>
      <p:cxnSp>
        <p:nvCxnSpPr>
          <p:cNvPr id="57" name="Elbow Connector 56"/>
          <p:cNvCxnSpPr>
            <a:stCxn id="4" idx="1"/>
            <a:endCxn id="2" idx="1"/>
          </p:cNvCxnSpPr>
          <p:nvPr/>
        </p:nvCxnSpPr>
        <p:spPr>
          <a:xfrm rot="10800000">
            <a:off x="1784208" y="2167990"/>
            <a:ext cx="123496" cy="2592288"/>
          </a:xfrm>
          <a:prstGeom prst="bentConnector3">
            <a:avLst>
              <a:gd name="adj1" fmla="val 2851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2124521" y="1628007"/>
            <a:ext cx="4320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2052514" y="2708126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2050926" y="407627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1"/>
            <a:endCxn id="18" idx="1"/>
          </p:cNvCxnSpPr>
          <p:nvPr/>
        </p:nvCxnSpPr>
        <p:spPr>
          <a:xfrm rot="10800000">
            <a:off x="1691680" y="3392126"/>
            <a:ext cx="216024" cy="1368152"/>
          </a:xfrm>
          <a:prstGeom prst="bentConnector3">
            <a:avLst>
              <a:gd name="adj1" fmla="val 161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2852936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347864" y="177281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650286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3068960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7704" y="1476073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492674" y="256411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177281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9" name="Shape 8"/>
          <p:cNvCxnSpPr/>
          <p:nvPr/>
        </p:nvCxnSpPr>
        <p:spPr>
          <a:xfrm rot="10800000">
            <a:off x="1979712" y="1988840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2" idx="1"/>
            <a:endCxn id="8" idx="2"/>
          </p:cNvCxnSpPr>
          <p:nvPr/>
        </p:nvCxnSpPr>
        <p:spPr>
          <a:xfrm rot="10800000">
            <a:off x="1325572" y="2142148"/>
            <a:ext cx="2022292" cy="895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4088" y="1628800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transformation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2555776" y="2420888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499992" y="198884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1" idx="2"/>
            <a:endCxn id="8" idx="2"/>
          </p:cNvCxnSpPr>
          <p:nvPr/>
        </p:nvCxnSpPr>
        <p:spPr>
          <a:xfrm rot="5400000" flipH="1">
            <a:off x="3676108" y="-208387"/>
            <a:ext cx="132983" cy="4834055"/>
          </a:xfrm>
          <a:prstGeom prst="bentConnector3">
            <a:avLst>
              <a:gd name="adj1" fmla="val -10766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" idx="3"/>
          </p:cNvCxnSpPr>
          <p:nvPr/>
        </p:nvCxnSpPr>
        <p:spPr>
          <a:xfrm rot="10800000" flipV="1">
            <a:off x="4357308" y="2348880"/>
            <a:ext cx="1510836" cy="688722"/>
          </a:xfrm>
          <a:prstGeom prst="bentConnector3">
            <a:avLst>
              <a:gd name="adj1" fmla="val -1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16016" y="2636912"/>
            <a:ext cx="98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agent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7864" y="3429000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cxnSp>
        <p:nvCxnSpPr>
          <p:cNvPr id="52" name="Elbow Connector 51"/>
          <p:cNvCxnSpPr>
            <a:stCxn id="31" idx="0"/>
            <a:endCxn id="56" idx="3"/>
          </p:cNvCxnSpPr>
          <p:nvPr/>
        </p:nvCxnSpPr>
        <p:spPr>
          <a:xfrm rot="16200000" flipV="1">
            <a:off x="4881882" y="351055"/>
            <a:ext cx="823446" cy="1732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47864" y="62068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3851920" y="980728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</a:t>
            </a:r>
            <a:r>
              <a:rPr lang="en-CA" sz="1600" i="1" dirty="0" smtClean="0">
                <a:solidFill>
                  <a:schemeClr val="tx2"/>
                </a:solidFill>
              </a:rPr>
              <a:t>input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28184" y="908720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</a:t>
            </a:r>
            <a:endParaRPr lang="en-CA" sz="1600" i="1" dirty="0" smtClean="0">
              <a:solidFill>
                <a:schemeClr val="tx2"/>
              </a:solidFill>
            </a:endParaRP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</a:t>
            </a:r>
            <a:r>
              <a:rPr lang="en-CA" sz="1600" i="1" dirty="0" smtClean="0">
                <a:solidFill>
                  <a:schemeClr val="tx2"/>
                </a:solidFill>
              </a:rPr>
              <a:t>input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527884" y="1376772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32656"/>
            <a:ext cx="18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parameterized </a:t>
            </a:r>
            <a:r>
              <a:rPr lang="en-CA" sz="1600" dirty="0" smtClean="0"/>
              <a:t>data </a:t>
            </a:r>
          </a:p>
          <a:p>
            <a:pPr algn="ctr"/>
            <a:r>
              <a:rPr lang="en-CA" sz="1600" dirty="0" smtClean="0"/>
              <a:t>transformation</a:t>
            </a:r>
            <a:endParaRPr lang="en-CA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565762" y="1866310"/>
            <a:ext cx="1062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</a:t>
            </a:r>
            <a:endParaRPr lang="en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input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712" y="103357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output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3808" y="1772816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accent2">
                    <a:lumMod val="75000"/>
                  </a:schemeClr>
                </a:solidFill>
              </a:rPr>
              <a:t>descriptor</a:t>
            </a:r>
            <a:endParaRPr lang="en-C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688" y="1772816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item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971600" y="908720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1124744"/>
            <a:ext cx="95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 input</a:t>
            </a:r>
            <a:br>
              <a:rPr lang="en-CA" sz="1400" dirty="0" smtClean="0">
                <a:solidFill>
                  <a:schemeClr val="tx2"/>
                </a:solidFill>
              </a:rPr>
            </a:br>
            <a:r>
              <a:rPr lang="en-CA" sz="1400" dirty="0" smtClean="0">
                <a:solidFill>
                  <a:schemeClr val="tx2"/>
                </a:solidFill>
              </a:rPr>
              <a:t>parameter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2" idx="2"/>
          </p:cNvCxnSpPr>
          <p:nvPr/>
        </p:nvCxnSpPr>
        <p:spPr>
          <a:xfrm rot="16200000" flipH="1">
            <a:off x="1764013" y="1341092"/>
            <a:ext cx="855385" cy="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67744" y="908720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65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Michel Dumontier</cp:lastModifiedBy>
  <cp:revision>643</cp:revision>
  <dcterms:created xsi:type="dcterms:W3CDTF">2010-01-13T10:54:35Z</dcterms:created>
  <dcterms:modified xsi:type="dcterms:W3CDTF">2010-07-05T15:04:00Z</dcterms:modified>
</cp:coreProperties>
</file>