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C97E-73C8-43E8-A42B-6C809C4F9F15}" type="datetimeFigureOut">
              <a:rPr lang="en-US" smtClean="0"/>
              <a:pPr/>
              <a:t>3/24/2010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857496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357290" y="3357562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about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4000504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entity</a:t>
            </a:r>
            <a:endParaRPr lang="en-CA" dirty="0"/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 rot="5400000">
            <a:off x="1759616" y="3189892"/>
            <a:ext cx="773676" cy="84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18" idx="0"/>
          </p:cNvCxnSpPr>
          <p:nvPr/>
        </p:nvCxnSpPr>
        <p:spPr>
          <a:xfrm rot="16200000" flipH="1">
            <a:off x="2676363" y="3120693"/>
            <a:ext cx="773676" cy="985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3413" y="3357562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descriptor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3240" y="400050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quality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2143108" y="3857628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quality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43108" y="4214818"/>
            <a:ext cx="10098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71736" y="2285992"/>
            <a:ext cx="117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implements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8794" y="1643050"/>
            <a:ext cx="13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</a:t>
            </a:r>
            <a:r>
              <a:rPr lang="en-CA" dirty="0" smtClean="0"/>
              <a:t>ata format</a:t>
            </a:r>
          </a:p>
          <a:p>
            <a:pPr algn="ctr"/>
            <a:r>
              <a:rPr lang="en-CA" dirty="0" smtClean="0"/>
              <a:t>specification</a:t>
            </a:r>
            <a:endParaRPr lang="en-CA" dirty="0"/>
          </a:p>
        </p:txBody>
      </p:sp>
      <p:cxnSp>
        <p:nvCxnSpPr>
          <p:cNvPr id="32" name="Straight Arrow Connector 31"/>
          <p:cNvCxnSpPr>
            <a:stCxn id="2" idx="0"/>
            <a:endCxn id="31" idx="2"/>
          </p:cNvCxnSpPr>
          <p:nvPr/>
        </p:nvCxnSpPr>
        <p:spPr>
          <a:xfrm rot="5400000" flipH="1" flipV="1">
            <a:off x="2306365" y="2553245"/>
            <a:ext cx="568115" cy="40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0694" y="2214554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6" y="321468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6072198" y="2786058"/>
            <a:ext cx="117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implements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40" name="Straight Arrow Connector 39"/>
          <p:cNvCxnSpPr>
            <a:stCxn id="37" idx="2"/>
            <a:endCxn id="38" idx="0"/>
          </p:cNvCxnSpPr>
          <p:nvPr/>
        </p:nvCxnSpPr>
        <p:spPr>
          <a:xfrm rot="5400000">
            <a:off x="5675329" y="2884599"/>
            <a:ext cx="630800" cy="2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5980350" y="3374576"/>
            <a:ext cx="849086" cy="468085"/>
          </a:xfrm>
          <a:custGeom>
            <a:avLst/>
            <a:gdLst>
              <a:gd name="connsiteX0" fmla="*/ 544286 w 849086"/>
              <a:gd name="connsiteY0" fmla="*/ 16328 h 468085"/>
              <a:gd name="connsiteX1" fmla="*/ 805543 w 849086"/>
              <a:gd name="connsiteY1" fmla="*/ 70757 h 468085"/>
              <a:gd name="connsiteX2" fmla="*/ 283029 w 849086"/>
              <a:gd name="connsiteY2" fmla="*/ 440871 h 468085"/>
              <a:gd name="connsiteX3" fmla="*/ 54429 w 849086"/>
              <a:gd name="connsiteY3" fmla="*/ 234042 h 468085"/>
              <a:gd name="connsiteX4" fmla="*/ 0 w 849086"/>
              <a:gd name="connsiteY4" fmla="*/ 179614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6" h="468085">
                <a:moveTo>
                  <a:pt x="544286" y="16328"/>
                </a:moveTo>
                <a:cubicBezTo>
                  <a:pt x="696686" y="8164"/>
                  <a:pt x="849086" y="0"/>
                  <a:pt x="805543" y="70757"/>
                </a:cubicBezTo>
                <a:cubicBezTo>
                  <a:pt x="762000" y="141514"/>
                  <a:pt x="408215" y="413657"/>
                  <a:pt x="283029" y="440871"/>
                </a:cubicBezTo>
                <a:cubicBezTo>
                  <a:pt x="157843" y="468085"/>
                  <a:pt x="101600" y="277585"/>
                  <a:pt x="54429" y="234042"/>
                </a:cubicBezTo>
                <a:cubicBezTo>
                  <a:pt x="7258" y="190499"/>
                  <a:pt x="3629" y="185056"/>
                  <a:pt x="0" y="1796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5857884" y="3857628"/>
            <a:ext cx="115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variant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1500166" y="1428736"/>
            <a:ext cx="849086" cy="468085"/>
          </a:xfrm>
          <a:custGeom>
            <a:avLst/>
            <a:gdLst>
              <a:gd name="connsiteX0" fmla="*/ 544286 w 849086"/>
              <a:gd name="connsiteY0" fmla="*/ 16328 h 468085"/>
              <a:gd name="connsiteX1" fmla="*/ 805543 w 849086"/>
              <a:gd name="connsiteY1" fmla="*/ 70757 h 468085"/>
              <a:gd name="connsiteX2" fmla="*/ 283029 w 849086"/>
              <a:gd name="connsiteY2" fmla="*/ 440871 h 468085"/>
              <a:gd name="connsiteX3" fmla="*/ 54429 w 849086"/>
              <a:gd name="connsiteY3" fmla="*/ 234042 h 468085"/>
              <a:gd name="connsiteX4" fmla="*/ 0 w 849086"/>
              <a:gd name="connsiteY4" fmla="*/ 179614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6" h="468085">
                <a:moveTo>
                  <a:pt x="544286" y="16328"/>
                </a:moveTo>
                <a:cubicBezTo>
                  <a:pt x="696686" y="8164"/>
                  <a:pt x="849086" y="0"/>
                  <a:pt x="805543" y="70757"/>
                </a:cubicBezTo>
                <a:cubicBezTo>
                  <a:pt x="762000" y="141514"/>
                  <a:pt x="408215" y="413657"/>
                  <a:pt x="283029" y="440871"/>
                </a:cubicBezTo>
                <a:cubicBezTo>
                  <a:pt x="157843" y="468085"/>
                  <a:pt x="101600" y="277585"/>
                  <a:pt x="54429" y="234042"/>
                </a:cubicBezTo>
                <a:cubicBezTo>
                  <a:pt x="7258" y="190499"/>
                  <a:pt x="3629" y="185056"/>
                  <a:pt x="0" y="1796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642910" y="1357298"/>
            <a:ext cx="1007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prior </a:t>
            </a:r>
            <a:endParaRPr lang="en-CA" sz="1600" dirty="0" smtClean="0">
              <a:solidFill>
                <a:schemeClr val="tx2"/>
              </a:solidFill>
            </a:endParaRPr>
          </a:p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version </a:t>
            </a:r>
            <a:r>
              <a:rPr lang="en-CA" sz="1600" dirty="0" smtClean="0">
                <a:solidFill>
                  <a:schemeClr val="tx2"/>
                </a:solidFill>
              </a:rPr>
              <a:t>of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>
            <a:stCxn id="38" idx="1"/>
            <a:endCxn id="2" idx="3"/>
          </p:cNvCxnSpPr>
          <p:nvPr/>
        </p:nvCxnSpPr>
        <p:spPr>
          <a:xfrm rot="10800000">
            <a:off x="3140224" y="3042162"/>
            <a:ext cx="22890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686" y="2714620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>
                <a:solidFill>
                  <a:schemeClr val="tx2"/>
                </a:solidFill>
              </a:rPr>
              <a:t>has </a:t>
            </a:r>
            <a:r>
              <a:rPr lang="en-CA" sz="1600" i="1" dirty="0" smtClean="0">
                <a:solidFill>
                  <a:schemeClr val="tx2"/>
                </a:solidFill>
              </a:rPr>
              <a:t>output</a:t>
            </a:r>
            <a:endParaRPr lang="en-CA" sz="1600" i="1" dirty="0" smtClean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/>
          <p:cNvCxnSpPr>
            <a:stCxn id="37" idx="1"/>
            <a:endCxn id="2" idx="3"/>
          </p:cNvCxnSpPr>
          <p:nvPr/>
        </p:nvCxnSpPr>
        <p:spPr>
          <a:xfrm rot="10800000" flipV="1">
            <a:off x="3140224" y="2399220"/>
            <a:ext cx="23604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14678" y="928670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directive information</a:t>
            </a:r>
          </a:p>
          <a:p>
            <a:pPr algn="ctr"/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entity</a:t>
            </a:r>
          </a:p>
        </p:txBody>
      </p:sp>
      <p:sp>
        <p:nvSpPr>
          <p:cNvPr id="35" name="Freeform 34"/>
          <p:cNvSpPr/>
          <p:nvPr/>
        </p:nvSpPr>
        <p:spPr>
          <a:xfrm rot="13796189">
            <a:off x="6110810" y="1928802"/>
            <a:ext cx="849086" cy="468085"/>
          </a:xfrm>
          <a:custGeom>
            <a:avLst/>
            <a:gdLst>
              <a:gd name="connsiteX0" fmla="*/ 544286 w 849086"/>
              <a:gd name="connsiteY0" fmla="*/ 16328 h 468085"/>
              <a:gd name="connsiteX1" fmla="*/ 805543 w 849086"/>
              <a:gd name="connsiteY1" fmla="*/ 70757 h 468085"/>
              <a:gd name="connsiteX2" fmla="*/ 283029 w 849086"/>
              <a:gd name="connsiteY2" fmla="*/ 440871 h 468085"/>
              <a:gd name="connsiteX3" fmla="*/ 54429 w 849086"/>
              <a:gd name="connsiteY3" fmla="*/ 234042 h 468085"/>
              <a:gd name="connsiteX4" fmla="*/ 0 w 849086"/>
              <a:gd name="connsiteY4" fmla="*/ 179614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6" h="468085">
                <a:moveTo>
                  <a:pt x="544286" y="16328"/>
                </a:moveTo>
                <a:cubicBezTo>
                  <a:pt x="696686" y="8164"/>
                  <a:pt x="849086" y="0"/>
                  <a:pt x="805543" y="70757"/>
                </a:cubicBezTo>
                <a:cubicBezTo>
                  <a:pt x="762000" y="141514"/>
                  <a:pt x="408215" y="413657"/>
                  <a:pt x="283029" y="440871"/>
                </a:cubicBezTo>
                <a:cubicBezTo>
                  <a:pt x="157843" y="468085"/>
                  <a:pt x="101600" y="277585"/>
                  <a:pt x="54429" y="234042"/>
                </a:cubicBezTo>
                <a:cubicBezTo>
                  <a:pt x="7258" y="190499"/>
                  <a:pt x="3629" y="185056"/>
                  <a:pt x="0" y="1796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6643702" y="1571612"/>
            <a:ext cx="1007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prior </a:t>
            </a:r>
            <a:endParaRPr lang="en-CA" sz="1600" dirty="0" smtClean="0">
              <a:solidFill>
                <a:schemeClr val="tx2"/>
              </a:solidFill>
            </a:endParaRPr>
          </a:p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version </a:t>
            </a:r>
            <a:r>
              <a:rPr lang="en-CA" sz="1600" dirty="0" smtClean="0">
                <a:solidFill>
                  <a:schemeClr val="tx2"/>
                </a:solidFill>
              </a:rPr>
              <a:t>of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45" name="Straight Arrow Connector 44"/>
          <p:cNvCxnSpPr>
            <a:stCxn id="31" idx="0"/>
            <a:endCxn id="34" idx="1"/>
          </p:cNvCxnSpPr>
          <p:nvPr/>
        </p:nvCxnSpPr>
        <p:spPr>
          <a:xfrm rot="5400000" flipH="1" flipV="1">
            <a:off x="2717040" y="1145412"/>
            <a:ext cx="391214" cy="60406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0"/>
            <a:endCxn id="34" idx="3"/>
          </p:cNvCxnSpPr>
          <p:nvPr/>
        </p:nvCxnSpPr>
        <p:spPr>
          <a:xfrm rot="16200000" flipV="1">
            <a:off x="5207285" y="1416423"/>
            <a:ext cx="962718" cy="6335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20" y="1142984"/>
            <a:ext cx="920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software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86380" y="2428868"/>
            <a:ext cx="229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parameterized execution </a:t>
            </a:r>
          </a:p>
          <a:p>
            <a:pPr algn="ctr"/>
            <a:r>
              <a:rPr lang="en-CA" sz="1600" dirty="0" smtClean="0"/>
              <a:t>of software</a:t>
            </a:r>
            <a:endParaRPr lang="en-CA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1142984"/>
            <a:ext cx="1062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72198" y="1643050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specified 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input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1714488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specified 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output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rot="5400000" flipH="1" flipV="1">
            <a:off x="6260264" y="1657296"/>
            <a:ext cx="947330" cy="59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rot="5400000" flipH="1" flipV="1">
            <a:off x="6689169" y="1228391"/>
            <a:ext cx="947330" cy="145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</p:cNvCxnSpPr>
          <p:nvPr/>
        </p:nvCxnSpPr>
        <p:spPr>
          <a:xfrm rot="16200000" flipV="1">
            <a:off x="5075383" y="1068229"/>
            <a:ext cx="1000132" cy="172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1934" y="1000108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accent2">
                    <a:lumMod val="75000"/>
                  </a:schemeClr>
                </a:solidFill>
              </a:rPr>
              <a:t>descriptor</a:t>
            </a:r>
            <a:endParaRPr lang="en-CA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6" idx="0"/>
            <a:endCxn id="52" idx="2"/>
          </p:cNvCxnSpPr>
          <p:nvPr/>
        </p:nvCxnSpPr>
        <p:spPr>
          <a:xfrm rot="16200000" flipV="1">
            <a:off x="5739183" y="1732029"/>
            <a:ext cx="947330" cy="44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00694" y="1142984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item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Observed </a:t>
            </a:r>
            <a:r>
              <a:rPr lang="en-US" dirty="0" err="1" smtClean="0"/>
              <a:t>vs</a:t>
            </a:r>
            <a:r>
              <a:rPr lang="en-US" dirty="0" smtClean="0"/>
              <a:t> Calculated Descriptors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643174" y="1428736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instrument</a:t>
            </a:r>
            <a:endParaRPr lang="en-CA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14348" y="2571744"/>
            <a:ext cx="204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Measurement process</a:t>
            </a:r>
            <a:endParaRPr lang="en-CA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928794" y="2214554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participant 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/>
          <p:cNvCxnSpPr>
            <a:stCxn id="55" idx="0"/>
          </p:cNvCxnSpPr>
          <p:nvPr/>
        </p:nvCxnSpPr>
        <p:spPr>
          <a:xfrm rot="5400000" flipH="1" flipV="1">
            <a:off x="2010418" y="1510362"/>
            <a:ext cx="785817" cy="133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786051" y="1428736"/>
            <a:ext cx="1785949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0"/>
          </p:cNvCxnSpPr>
          <p:nvPr/>
        </p:nvCxnSpPr>
        <p:spPr>
          <a:xfrm rot="16200000" flipV="1">
            <a:off x="974567" y="1811458"/>
            <a:ext cx="785818" cy="734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596" y="1428736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sample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14546" y="785794"/>
            <a:ext cx="1156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Instrument role</a:t>
            </a:r>
            <a:endParaRPr lang="en-CA" sz="1200" dirty="0"/>
          </a:p>
        </p:txBody>
      </p:sp>
      <p:cxnSp>
        <p:nvCxnSpPr>
          <p:cNvPr id="28" name="Straight Arrow Connector 27"/>
          <p:cNvCxnSpPr>
            <a:stCxn id="55" idx="0"/>
            <a:endCxn id="27" idx="2"/>
          </p:cNvCxnSpPr>
          <p:nvPr/>
        </p:nvCxnSpPr>
        <p:spPr>
          <a:xfrm rot="5400000" flipH="1" flipV="1">
            <a:off x="1509438" y="1288208"/>
            <a:ext cx="1508951" cy="1058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5" y="78579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Sample role</a:t>
            </a:r>
            <a:endParaRPr lang="en-CA" sz="1200" dirty="0"/>
          </a:p>
        </p:txBody>
      </p:sp>
      <p:cxnSp>
        <p:nvCxnSpPr>
          <p:cNvPr id="33" name="Straight Arrow Connector 32"/>
          <p:cNvCxnSpPr>
            <a:stCxn id="55" idx="0"/>
            <a:endCxn id="31" idx="2"/>
          </p:cNvCxnSpPr>
          <p:nvPr/>
        </p:nvCxnSpPr>
        <p:spPr>
          <a:xfrm rot="16200000" flipV="1">
            <a:off x="809456" y="1646348"/>
            <a:ext cx="1508951" cy="341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157161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realizes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58" y="2214554"/>
            <a:ext cx="1314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participant 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>
            <a:stCxn id="67" idx="3"/>
            <a:endCxn id="31" idx="2"/>
          </p:cNvCxnSpPr>
          <p:nvPr/>
        </p:nvCxnSpPr>
        <p:spPr>
          <a:xfrm flipV="1">
            <a:off x="1211183" y="1062793"/>
            <a:ext cx="181827" cy="53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0034" y="1071546"/>
            <a:ext cx="76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role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0364" y="1142984"/>
            <a:ext cx="76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tx2"/>
                </a:solidFill>
              </a:rPr>
              <a:t>has role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>
            <a:endCxn id="27" idx="2"/>
          </p:cNvCxnSpPr>
          <p:nvPr/>
        </p:nvCxnSpPr>
        <p:spPr>
          <a:xfrm rot="16200000" flipV="1">
            <a:off x="2677979" y="1177788"/>
            <a:ext cx="437382" cy="20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3"/>
          </p:cNvCxnSpPr>
          <p:nvPr/>
        </p:nvCxnSpPr>
        <p:spPr>
          <a:xfrm>
            <a:off x="4899836" y="3812591"/>
            <a:ext cx="1100924" cy="47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72198" y="4000504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</a:t>
            </a:r>
            <a:r>
              <a:rPr lang="en-CA" dirty="0" smtClean="0"/>
              <a:t>bjective specification</a:t>
            </a:r>
            <a:endParaRPr lang="en-CA" dirty="0"/>
          </a:p>
        </p:txBody>
      </p:sp>
      <p:sp>
        <p:nvSpPr>
          <p:cNvPr id="66" name="TextBox 65"/>
          <p:cNvSpPr txBox="1"/>
          <p:nvPr/>
        </p:nvSpPr>
        <p:spPr>
          <a:xfrm>
            <a:off x="5143504" y="3500438"/>
            <a:ext cx="153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achieves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 </a:t>
            </a:r>
            <a:r>
              <a:rPr lang="en-CA" sz="1400" dirty="0" smtClean="0">
                <a:solidFill>
                  <a:schemeClr val="tx2"/>
                </a:solidFill>
              </a:rPr>
              <a:t>planned objective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57554" y="3643314"/>
            <a:ext cx="154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planned </a:t>
            </a:r>
            <a:r>
              <a:rPr lang="en-CA" sz="1600" dirty="0" smtClean="0"/>
              <a:t>process</a:t>
            </a:r>
            <a:endParaRPr lang="en-CA" sz="1600" dirty="0"/>
          </a:p>
        </p:txBody>
      </p:sp>
      <p:cxnSp>
        <p:nvCxnSpPr>
          <p:cNvPr id="85" name="Straight Arrow Connector 84"/>
          <p:cNvCxnSpPr>
            <a:stCxn id="55" idx="2"/>
            <a:endCxn id="82" idx="0"/>
          </p:cNvCxnSpPr>
          <p:nvPr/>
        </p:nvCxnSpPr>
        <p:spPr>
          <a:xfrm rot="16200000" flipH="1">
            <a:off x="2565265" y="2079884"/>
            <a:ext cx="733016" cy="239384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" idx="2"/>
            <a:endCxn id="82" idx="0"/>
          </p:cNvCxnSpPr>
          <p:nvPr/>
        </p:nvCxnSpPr>
        <p:spPr>
          <a:xfrm rot="5400000">
            <a:off x="4967524" y="2174815"/>
            <a:ext cx="629671" cy="230732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75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Observed vs Calculated Descriptors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Michel Dumontier</cp:lastModifiedBy>
  <cp:revision>56</cp:revision>
  <dcterms:created xsi:type="dcterms:W3CDTF">2010-01-13T10:54:35Z</dcterms:created>
  <dcterms:modified xsi:type="dcterms:W3CDTF">2010-03-24T14:08:55Z</dcterms:modified>
</cp:coreProperties>
</file>