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Использование</a:t>
            </a:r>
            <a:r>
              <a:rPr/>
              <a:t> </a:t>
            </a:r>
            <a:r>
              <a:rPr/>
              <a:t>системы</a:t>
            </a:r>
            <a:r>
              <a:rPr/>
              <a:t> </a:t>
            </a:r>
            <a:r>
              <a:rPr/>
              <a:t>контроля</a:t>
            </a:r>
            <a:r>
              <a:rPr/>
              <a:t> </a:t>
            </a:r>
            <a:r>
              <a:rPr/>
              <a:t>версий</a:t>
            </a:r>
            <a:r>
              <a:rPr/>
              <a:t> </a:t>
            </a:r>
            <a:r>
              <a:rPr/>
              <a:t>git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ресурса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рабочем</a:t>
            </a:r>
            <a:r>
              <a:rPr/>
              <a:t> </a:t>
            </a:r>
            <a:r>
              <a:rPr/>
              <a:t>процессе</a:t>
            </a:r>
            <a:br/>
            <a:br/>
            <a:r>
              <a:rPr/>
              <a:t>Абакумов</a:t>
            </a:r>
            <a:r>
              <a:rPr/>
              <a:t> </a:t>
            </a:r>
            <a:r>
              <a:rPr/>
              <a:t>Егор</a:t>
            </a:r>
            <a:r>
              <a:rPr/>
              <a:t> </a:t>
            </a:r>
            <a:r>
              <a:rPr/>
              <a:t>Александрович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 - распределённая система управления версиями.</a:t>
            </a:r>
          </a:p>
          <a:p>
            <a:pPr lvl="0" marL="0" indent="0">
              <a:buNone/>
            </a:pPr>
            <a:r>
              <a:rPr/>
              <a:t>GitHub - крупнейший веб-сервис для хостинга IT-проектов и их совместной разработки.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Создание</a:t>
            </a:r>
            <a:r>
              <a:rPr/>
              <a:t> </a:t>
            </a:r>
            <a:r>
              <a:rPr/>
              <a:t>репозитория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git init</a:t>
            </a:r>
          </a:p>
          <a:p>
            <a:pPr lvl="1"/>
            <a:r>
              <a:rPr/>
              <a:t>Пустые папки не добавляются в репозиторий</a:t>
            </a:r>
          </a:p>
          <a:p>
            <a:pPr lvl="1"/>
            <a:r>
              <a:rPr/>
              <a:t>Изменения только после выгрузки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Механизм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git add</a:t>
            </a:r>
          </a:p>
          <a:p>
            <a:pPr lvl="1"/>
            <a:r>
              <a:rPr/>
              <a:t>git commit</a:t>
            </a:r>
          </a:p>
          <a:p>
            <a:pPr lvl="1"/>
            <a:r>
              <a:rPr/>
              <a:t>git tag</a:t>
            </a:r>
          </a:p>
          <a:p>
            <a:pPr lvl="1"/>
            <a:r>
              <a:rPr/>
              <a:t>git log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Ветки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git merge</a:t>
            </a:r>
          </a:p>
          <a:p>
            <a:pPr lvl="1"/>
            <a:r>
              <a:rPr/>
              <a:t>git checkout</a:t>
            </a:r>
          </a:p>
          <a:p>
            <a:pPr lvl="1"/>
            <a:r>
              <a:rPr/>
              <a:t>git log –graph –all</a:t>
            </a:r>
          </a:p>
          <a:p>
            <a:pPr lvl="1"/>
            <a:r>
              <a:rPr/>
              <a:t>git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Выгрузка</a:t>
            </a:r>
            <a:r>
              <a:rPr/>
              <a:t> </a:t>
            </a:r>
            <a:r>
              <a:rPr/>
              <a:t>репозитория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git push</a:t>
            </a:r>
          </a:p>
          <a:p>
            <a:pPr lvl="1"/>
            <a:r>
              <a:rPr/>
              <a:t>git remote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1</dc:title>
  <dc:creator>Абакумов Егор Александрович</dc:creator>
  <cp:keywords/>
  <dcterms:created xsi:type="dcterms:W3CDTF">2021-02-13T19:37:57Z</dcterms:created>
  <dcterms:modified xsi:type="dcterms:W3CDTF">2021-02-13T19:37:57Z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autoEqnLabels">
    <vt:lpwstr>False</vt:lpwstr>
  </property>
  <property fmtid="{D5CDD505-2E9C-101B-9397-08002B2CF9AE}" pid="4" name="autoSectionLabels">
    <vt:lpwstr>False</vt:lpwstr>
  </property>
  <property fmtid="{D5CDD505-2E9C-101B-9397-08002B2CF9AE}" pid="5" name="ccsDelim">
    <vt:lpwstr>, </vt:lpwstr>
  </property>
  <property fmtid="{D5CDD505-2E9C-101B-9397-08002B2CF9AE}" pid="6" name="ccsLabelSep">
    <vt:lpwstr> — </vt:lpwstr>
  </property>
  <property fmtid="{D5CDD505-2E9C-101B-9397-08002B2CF9AE}" pid="7" name="ccsTemplate">
    <vt:lpwstr>iccsLabelSept</vt:lpwstr>
  </property>
  <property fmtid="{D5CDD505-2E9C-101B-9397-08002B2CF9AE}" pid="8" name="chapDelim">
    <vt:lpwstr>.</vt:lpwstr>
  </property>
  <property fmtid="{D5CDD505-2E9C-101B-9397-08002B2CF9AE}" pid="9" name="chapters">
    <vt:lpwstr>False</vt:lpwstr>
  </property>
  <property fmtid="{D5CDD505-2E9C-101B-9397-08002B2CF9AE}" pid="10" name="chaptersDepth">
    <vt:lpwstr>1</vt:lpwstr>
  </property>
  <property fmtid="{D5CDD505-2E9C-101B-9397-08002B2CF9AE}" pid="11" name="codeBlockCaptions">
    <vt:lpwstr>False</vt:lpwstr>
  </property>
  <property fmtid="{D5CDD505-2E9C-101B-9397-08002B2CF9AE}" pid="12" name="cref">
    <vt:lpwstr>False</vt:lpwstr>
  </property>
  <property fmtid="{D5CDD505-2E9C-101B-9397-08002B2CF9AE}" pid="13" name="crossrefYaml">
    <vt:lpwstr>pandoc-crossref.yaml</vt:lpwstr>
  </property>
  <property fmtid="{D5CDD505-2E9C-101B-9397-08002B2CF9AE}" pid="14" name="eqLabels">
    <vt:lpwstr>arabic</vt:lpwstr>
  </property>
  <property fmtid="{D5CDD505-2E9C-101B-9397-08002B2CF9AE}" pid="15" name="eqnPrefix">
    <vt:lpwstr/>
  </property>
  <property fmtid="{D5CDD505-2E9C-101B-9397-08002B2CF9AE}" pid="16" name="eqnPrefixTemplate">
    <vt:lpwstr>p i</vt:lpwstr>
  </property>
  <property fmtid="{D5CDD505-2E9C-101B-9397-08002B2CF9AE}" pid="17" name="figLabels">
    <vt:lpwstr>arabic</vt:lpwstr>
  </property>
  <property fmtid="{D5CDD505-2E9C-101B-9397-08002B2CF9AE}" pid="18" name="figPrefix">
    <vt:lpwstr/>
  </property>
  <property fmtid="{D5CDD505-2E9C-101B-9397-08002B2CF9AE}" pid="19" name="figPrefixTemplate">
    <vt:lpwstr>p i</vt:lpwstr>
  </property>
  <property fmtid="{D5CDD505-2E9C-101B-9397-08002B2CF9AE}" pid="20" name="figureTemplate">
    <vt:lpwstr>figureTitle ititleDelim t</vt:lpwstr>
  </property>
  <property fmtid="{D5CDD505-2E9C-101B-9397-08002B2CF9AE}" pid="21" name="figureTitle">
    <vt:lpwstr>Figure</vt:lpwstr>
  </property>
  <property fmtid="{D5CDD505-2E9C-101B-9397-08002B2CF9AE}" pid="22" name="header-includes">
    <vt:lpwstr/>
  </property>
  <property fmtid="{D5CDD505-2E9C-101B-9397-08002B2CF9AE}" pid="23" name="lastDelim">
    <vt:lpwstr>, </vt:lpwstr>
  </property>
  <property fmtid="{D5CDD505-2E9C-101B-9397-08002B2CF9AE}" pid="24" name="linkReferences">
    <vt:lpwstr>False</vt:lpwstr>
  </property>
  <property fmtid="{D5CDD505-2E9C-101B-9397-08002B2CF9AE}" pid="25" name="listingTemplate">
    <vt:lpwstr>listingTitle ititleDelim t</vt:lpwstr>
  </property>
  <property fmtid="{D5CDD505-2E9C-101B-9397-08002B2CF9AE}" pid="26" name="listingTitle">
    <vt:lpwstr>Listing</vt:lpwstr>
  </property>
  <property fmtid="{D5CDD505-2E9C-101B-9397-08002B2CF9AE}" pid="27" name="listings">
    <vt:lpwstr>False</vt:lpwstr>
  </property>
  <property fmtid="{D5CDD505-2E9C-101B-9397-08002B2CF9AE}" pid="28" name="lofTitle">
    <vt:lpwstr>List of Figures</vt:lpwstr>
  </property>
  <property fmtid="{D5CDD505-2E9C-101B-9397-08002B2CF9AE}" pid="29" name="lolTitle">
    <vt:lpwstr>List of Listings</vt:lpwstr>
  </property>
  <property fmtid="{D5CDD505-2E9C-101B-9397-08002B2CF9AE}" pid="30" name="lotTitle">
    <vt:lpwstr>List of Tables</vt:lpwstr>
  </property>
  <property fmtid="{D5CDD505-2E9C-101B-9397-08002B2CF9AE}" pid="31" name="lstLabels">
    <vt:lpwstr>arabic</vt:lpwstr>
  </property>
  <property fmtid="{D5CDD505-2E9C-101B-9397-08002B2CF9AE}" pid="32" name="lstPrefix">
    <vt:lpwstr/>
  </property>
  <property fmtid="{D5CDD505-2E9C-101B-9397-08002B2CF9AE}" pid="33" name="lstPrefixTemplate">
    <vt:lpwstr>p i</vt:lpwstr>
  </property>
  <property fmtid="{D5CDD505-2E9C-101B-9397-08002B2CF9AE}" pid="34" name="nameInLink">
    <vt:lpwstr>False</vt:lpwstr>
  </property>
  <property fmtid="{D5CDD505-2E9C-101B-9397-08002B2CF9AE}" pid="35" name="numberSections">
    <vt:lpwstr>False</vt:lpwstr>
  </property>
  <property fmtid="{D5CDD505-2E9C-101B-9397-08002B2CF9AE}" pid="36" name="pairDelim">
    <vt:lpwstr>, </vt:lpwstr>
  </property>
  <property fmtid="{D5CDD505-2E9C-101B-9397-08002B2CF9AE}" pid="37" name="rangeDelim">
    <vt:lpwstr>-</vt:lpwstr>
  </property>
  <property fmtid="{D5CDD505-2E9C-101B-9397-08002B2CF9AE}" pid="38" name="refDelim">
    <vt:lpwstr>, </vt:lpwstr>
  </property>
  <property fmtid="{D5CDD505-2E9C-101B-9397-08002B2CF9AE}" pid="39" name="refIndexTemplate">
    <vt:lpwstr>isuf</vt:lpwstr>
  </property>
  <property fmtid="{D5CDD505-2E9C-101B-9397-08002B2CF9AE}" pid="40" name="secHeaderDelim">
    <vt:lpwstr> </vt:lpwstr>
  </property>
  <property fmtid="{D5CDD505-2E9C-101B-9397-08002B2CF9AE}" pid="41" name="secHeaderTemplate">
    <vt:lpwstr>isecHeaderDelim[n]t</vt:lpwstr>
  </property>
  <property fmtid="{D5CDD505-2E9C-101B-9397-08002B2CF9AE}" pid="42" name="secLabels">
    <vt:lpwstr>arabic</vt:lpwstr>
  </property>
  <property fmtid="{D5CDD505-2E9C-101B-9397-08002B2CF9AE}" pid="43" name="secPrefix">
    <vt:lpwstr/>
  </property>
  <property fmtid="{D5CDD505-2E9C-101B-9397-08002B2CF9AE}" pid="44" name="secPrefixTemplate">
    <vt:lpwstr>p i</vt:lpwstr>
  </property>
  <property fmtid="{D5CDD505-2E9C-101B-9397-08002B2CF9AE}" pid="45" name="section-titles">
    <vt:lpwstr>True</vt:lpwstr>
  </property>
  <property fmtid="{D5CDD505-2E9C-101B-9397-08002B2CF9AE}" pid="46" name="sectionsDepth">
    <vt:lpwstr>0</vt:lpwstr>
  </property>
  <property fmtid="{D5CDD505-2E9C-101B-9397-08002B2CF9AE}" pid="47" name="slide_level">
    <vt:lpwstr>2</vt:lpwstr>
  </property>
  <property fmtid="{D5CDD505-2E9C-101B-9397-08002B2CF9AE}" pid="48" name="subfigGrid">
    <vt:lpwstr>False</vt:lpwstr>
  </property>
  <property fmtid="{D5CDD505-2E9C-101B-9397-08002B2CF9AE}" pid="49" name="subfigLabels">
    <vt:lpwstr>alpha a</vt:lpwstr>
  </property>
  <property fmtid="{D5CDD505-2E9C-101B-9397-08002B2CF9AE}" pid="50" name="subfigureChildTemplate">
    <vt:lpwstr>i</vt:lpwstr>
  </property>
  <property fmtid="{D5CDD505-2E9C-101B-9397-08002B2CF9AE}" pid="51" name="subfigureRefIndexTemplate">
    <vt:lpwstr>isuf (s)</vt:lpwstr>
  </property>
  <property fmtid="{D5CDD505-2E9C-101B-9397-08002B2CF9AE}" pid="52" name="subfigureTemplate">
    <vt:lpwstr>figureTitle ititleDelim t. ccs</vt:lpwstr>
  </property>
  <property fmtid="{D5CDD505-2E9C-101B-9397-08002B2CF9AE}" pid="53" name="subtitle">
    <vt:lpwstr>Использование системы контроля версий git и ресурса GitHub в рабочем процессе</vt:lpwstr>
  </property>
  <property fmtid="{D5CDD505-2E9C-101B-9397-08002B2CF9AE}" pid="54" name="tableEqns">
    <vt:lpwstr>False</vt:lpwstr>
  </property>
  <property fmtid="{D5CDD505-2E9C-101B-9397-08002B2CF9AE}" pid="55" name="tableTemplate">
    <vt:lpwstr>tableTitle ititleDelim t</vt:lpwstr>
  </property>
  <property fmtid="{D5CDD505-2E9C-101B-9397-08002B2CF9AE}" pid="56" name="tableTitle">
    <vt:lpwstr>Table</vt:lpwstr>
  </property>
  <property fmtid="{D5CDD505-2E9C-101B-9397-08002B2CF9AE}" pid="57" name="tblLabels">
    <vt:lpwstr>arabic</vt:lpwstr>
  </property>
  <property fmtid="{D5CDD505-2E9C-101B-9397-08002B2CF9AE}" pid="58" name="tblPrefix">
    <vt:lpwstr/>
  </property>
  <property fmtid="{D5CDD505-2E9C-101B-9397-08002B2CF9AE}" pid="59" name="tblPrefixTemplate">
    <vt:lpwstr>p i</vt:lpwstr>
  </property>
  <property fmtid="{D5CDD505-2E9C-101B-9397-08002B2CF9AE}" pid="60" name="theme">
    <vt:lpwstr>metropolis</vt:lpwstr>
  </property>
  <property fmtid="{D5CDD505-2E9C-101B-9397-08002B2CF9AE}" pid="61" name="titleDelim">
    <vt:lpwstr>:</vt:lpwstr>
  </property>
  <property fmtid="{D5CDD505-2E9C-101B-9397-08002B2CF9AE}" pid="62" name="toc">
    <vt:lpwstr>False</vt:lpwstr>
  </property>
</Properties>
</file>