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3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0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Закрыть снимок подключения шаблонов">
            <a:extLst>
              <a:ext uri="{FF2B5EF4-FFF2-40B4-BE49-F238E27FC236}">
                <a16:creationId xmlns:a16="http://schemas.microsoft.com/office/drawing/2014/main" id="{C0F86B83-E9A6-4358-94AA-51BE9BCBB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509E4-7333-481A-AF35-AC7D4B27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6" y="3501118"/>
            <a:ext cx="6470692" cy="908349"/>
          </a:xfrm>
        </p:spPr>
        <p:txBody>
          <a:bodyPr>
            <a:noAutofit/>
          </a:bodyPr>
          <a:lstStyle/>
          <a:p>
            <a:r>
              <a:rPr lang="ru-RU" sz="3000" dirty="0" err="1">
                <a:solidFill>
                  <a:schemeClr val="tx1"/>
                </a:solidFill>
              </a:rPr>
              <a:t>DoS</a:t>
            </a:r>
            <a:r>
              <a:rPr lang="ru-RU" sz="3000" dirty="0">
                <a:solidFill>
                  <a:schemeClr val="tx1"/>
                </a:solidFill>
              </a:rPr>
              <a:t>: методы обнаружения </a:t>
            </a:r>
            <a:r>
              <a:rPr lang="ru-RU" sz="3000" dirty="0" err="1">
                <a:solidFill>
                  <a:schemeClr val="tx1"/>
                </a:solidFill>
              </a:rPr>
              <a:t>DoS</a:t>
            </a:r>
            <a:r>
              <a:rPr lang="ru-RU" sz="3000" dirty="0">
                <a:solidFill>
                  <a:schemeClr val="tx1"/>
                </a:solidFill>
              </a:rPr>
              <a:t>-атак и средства защиты от них.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8E1DEF-2D15-48AF-A7E8-76B71A1A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 numCol="2">
            <a:normAutofit fontScale="47500" lnSpcReduction="20000"/>
          </a:bodyPr>
          <a:lstStyle/>
          <a:p>
            <a:r>
              <a:rPr lang="ru-RU" dirty="0"/>
              <a:t>подготовил: Абакумов </a:t>
            </a:r>
            <a:r>
              <a:rPr lang="ru-RU" dirty="0" err="1"/>
              <a:t>егор</a:t>
            </a:r>
            <a:endParaRPr lang="ru-RU" dirty="0"/>
          </a:p>
          <a:p>
            <a:r>
              <a:rPr lang="ru-RU" dirty="0"/>
              <a:t>Группа: НПИбд-01-18</a:t>
            </a:r>
          </a:p>
          <a:p>
            <a:r>
              <a:rPr lang="ru-RU" dirty="0"/>
              <a:t>СТ/б: 1032182599</a:t>
            </a:r>
          </a:p>
          <a:p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50A1A-3273-4DB2-91D1-DEA6E8AA8850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8069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FD447-DF6D-4FB9-885F-5F4F341C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больше 7 минут!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8D1AE-B6CC-40C6-ABB9-3DA6C78031D6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6482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A9789-FC21-478F-B72C-9707967C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E815F-5492-4AE4-B36B-99B90F40DE50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349561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5219-F953-479E-B5B2-927828EA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828A2-D8E4-4F0D-A714-402A78E1BC5A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16890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4C97E-9ABC-4971-8EA2-DBF5F2A4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3B9B9-AC43-4440-AC7E-E2A06828E783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40822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3DF5A-FA3E-4C71-B4C3-0EDC3402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8126-ABA0-427B-A314-9306C3D92775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24769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1DF35-07B6-48ED-8841-530D0980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1CE8F-42FF-483A-AA7F-B91B4683D915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5905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EF09-AD9D-4B82-B71C-E9DB2777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4AF69-4846-4042-9A02-4E15EB823601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26208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E00E-19AA-476A-9B90-A23C9461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01C52-B839-4EA5-86F2-B8F30184EAA2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121694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5E1770C7-7E30-40DA-B950-CF6B9686C22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AC6C6A-F9DC-4CA8-A1FB-647FB1A0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0B5137-81BE-4E0B-A1C5-3609DB4DD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E393-B31E-4663-9038-14615948654B}"/>
              </a:ext>
            </a:extLst>
          </p:cNvPr>
          <p:cNvSpPr txBox="1"/>
          <p:nvPr/>
        </p:nvSpPr>
        <p:spPr>
          <a:xfrm>
            <a:off x="5129673" y="6444734"/>
            <a:ext cx="19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РУДН, 2021</a:t>
            </a:r>
          </a:p>
        </p:txBody>
      </p:sp>
    </p:spTree>
    <p:extLst>
      <p:ext uri="{BB962C8B-B14F-4D97-AF65-F5344CB8AC3E}">
        <p14:creationId xmlns:p14="http://schemas.microsoft.com/office/powerpoint/2010/main" val="2632523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RetrospectVTI</vt:lpstr>
      <vt:lpstr>DoS: методы обнаружения DoS-атак и средства защиты от них.</vt:lpstr>
      <vt:lpstr>Проблема</vt:lpstr>
      <vt:lpstr>Цель</vt:lpstr>
      <vt:lpstr>Гипотеза</vt:lpstr>
      <vt:lpstr>Ход работы</vt:lpstr>
      <vt:lpstr>Выводы</vt:lpstr>
      <vt:lpstr>Ресурсы</vt:lpstr>
      <vt:lpstr>Презентация PowerPoint</vt:lpstr>
      <vt:lpstr>Презентация PowerPoint</vt:lpstr>
      <vt:lpstr>Не больше 7 минут!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Абакумов Егор Александрович</dc:creator>
  <cp:lastModifiedBy>Абакумов Егор Александрович</cp:lastModifiedBy>
  <cp:revision>4</cp:revision>
  <dcterms:created xsi:type="dcterms:W3CDTF">2021-09-27T16:52:07Z</dcterms:created>
  <dcterms:modified xsi:type="dcterms:W3CDTF">2021-09-27T17:53:18Z</dcterms:modified>
</cp:coreProperties>
</file>