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9F"/>
    <a:srgbClr val="C9E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5493-1C25-405A-AB81-99506FB5049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98B4-1A59-4BB9-AEAE-FF01B3242D0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32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5493-1C25-405A-AB81-99506FB5049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98B4-1A59-4BB9-AEAE-FF01B324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0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5493-1C25-405A-AB81-99506FB5049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98B4-1A59-4BB9-AEAE-FF01B324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6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5493-1C25-405A-AB81-99506FB5049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98B4-1A59-4BB9-AEAE-FF01B324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0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5493-1C25-405A-AB81-99506FB5049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98B4-1A59-4BB9-AEAE-FF01B3242D0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5493-1C25-405A-AB81-99506FB5049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98B4-1A59-4BB9-AEAE-FF01B324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5493-1C25-405A-AB81-99506FB5049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98B4-1A59-4BB9-AEAE-FF01B324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8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5493-1C25-405A-AB81-99506FB5049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98B4-1A59-4BB9-AEAE-FF01B324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8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5493-1C25-405A-AB81-99506FB5049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98B4-1A59-4BB9-AEAE-FF01B324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915493-1C25-405A-AB81-99506FB5049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5498B4-1A59-4BB9-AEAE-FF01B324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5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5493-1C25-405A-AB81-99506FB5049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98B4-1A59-4BB9-AEAE-FF01B324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5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915493-1C25-405A-AB81-99506FB5049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5498B4-1A59-4BB9-AEAE-FF01B3242D0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10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zwitserloot/lombok" TargetMode="External"/><Relationship Id="rId2" Type="http://schemas.openxmlformats.org/officeDocument/2006/relationships/hyperlink" Target="https://projectlombok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Lombok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make classes not boilerplate</a:t>
            </a:r>
          </a:p>
        </p:txBody>
      </p:sp>
    </p:spTree>
    <p:extLst>
      <p:ext uri="{BB962C8B-B14F-4D97-AF65-F5344CB8AC3E}">
        <p14:creationId xmlns:p14="http://schemas.microsoft.com/office/powerpoint/2010/main" val="231629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719262"/>
            <a:ext cx="6076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6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719262"/>
            <a:ext cx="6076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62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 pain, no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C9E7A7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400" dirty="0">
                <a:latin typeface="+mj-lt"/>
              </a:rPr>
              <a:t>Less boilerplate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>
                <a:latin typeface="+mj-lt"/>
              </a:rPr>
              <a:t>Easy to use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>
                <a:latin typeface="+mj-lt"/>
              </a:rPr>
              <a:t>Min debug impact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>
                <a:latin typeface="+mj-lt"/>
              </a:rPr>
              <a:t>Extensible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rgbClr val="FF9F9F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400" strike="sngStrike" dirty="0">
                <a:latin typeface="+mj-lt"/>
              </a:rPr>
              <a:t>WYSIWYG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>
                <a:latin typeface="+mj-lt"/>
              </a:rPr>
              <a:t>Refactoring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>
                <a:latin typeface="+mj-lt"/>
              </a:rPr>
              <a:t>Easy to misuse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>
                <a:latin typeface="+mj-lt"/>
              </a:rPr>
              <a:t>Extensions’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386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62" y="495401"/>
            <a:ext cx="49434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57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kind attention!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384" y="1845734"/>
            <a:ext cx="10185296" cy="4023360"/>
          </a:xfrm>
        </p:spPr>
        <p:txBody>
          <a:bodyPr>
            <a:normAutofit/>
          </a:bodyPr>
          <a:lstStyle/>
          <a:p>
            <a:pPr algn="ctr"/>
            <a:endParaRPr lang="en-US" sz="4800" dirty="0">
              <a:hlinkClick r:id="rId2"/>
            </a:endParaRPr>
          </a:p>
          <a:p>
            <a:pPr algn="ctr"/>
            <a:r>
              <a:rPr lang="en-US" sz="4800" dirty="0">
                <a:hlinkClick r:id="rId2"/>
              </a:rPr>
              <a:t>https://projectlombok.org/</a:t>
            </a:r>
            <a:endParaRPr lang="en-US" sz="4800" dirty="0"/>
          </a:p>
          <a:p>
            <a:pPr algn="ctr"/>
            <a:r>
              <a:rPr lang="en-US" sz="4800" dirty="0">
                <a:hlinkClick r:id="rId3"/>
              </a:rPr>
              <a:t>https://github.com/rzwitserloot/lombok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0165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Lombok?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61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Lombok is an island!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64" y="1846263"/>
            <a:ext cx="7079273" cy="4022725"/>
          </a:xfrm>
        </p:spPr>
      </p:pic>
    </p:spTree>
    <p:extLst>
      <p:ext uri="{BB962C8B-B14F-4D97-AF65-F5344CB8AC3E}">
        <p14:creationId xmlns:p14="http://schemas.microsoft.com/office/powerpoint/2010/main" val="374349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62" y="115659"/>
            <a:ext cx="9581476" cy="612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1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034" y="0"/>
            <a:ext cx="7411933" cy="631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Compilation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45" y="1846263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193027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Compilation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45" y="1846263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280449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Compilation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2147888"/>
            <a:ext cx="6076950" cy="3419475"/>
          </a:xfrm>
        </p:spPr>
      </p:pic>
    </p:spTree>
    <p:extLst>
      <p:ext uri="{BB962C8B-B14F-4D97-AF65-F5344CB8AC3E}">
        <p14:creationId xmlns:p14="http://schemas.microsoft.com/office/powerpoint/2010/main" val="385168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719262"/>
            <a:ext cx="6076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941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707</TotalTime>
  <Words>61</Words>
  <Application>Microsoft Office PowerPoint</Application>
  <PresentationFormat>Widescreen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Lombok</vt:lpstr>
      <vt:lpstr>What is Lombok?</vt:lpstr>
      <vt:lpstr>Lombok is an island!</vt:lpstr>
      <vt:lpstr>PowerPoint Presentation</vt:lpstr>
      <vt:lpstr>PowerPoint Presentation</vt:lpstr>
      <vt:lpstr>Compilation</vt:lpstr>
      <vt:lpstr>Compilation</vt:lpstr>
      <vt:lpstr>Compilation</vt:lpstr>
      <vt:lpstr>PowerPoint Presentation</vt:lpstr>
      <vt:lpstr>PowerPoint Presentation</vt:lpstr>
      <vt:lpstr>PowerPoint Presentation</vt:lpstr>
      <vt:lpstr>No pain, no gain</vt:lpstr>
      <vt:lpstr>PowerPoint Presentation</vt:lpstr>
      <vt:lpstr>Thank you for your kind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Lombok</dc:title>
  <dc:creator>Egor Kiryanov</dc:creator>
  <cp:lastModifiedBy>Egor Kiryanov</cp:lastModifiedBy>
  <cp:revision>14</cp:revision>
  <dcterms:created xsi:type="dcterms:W3CDTF">2017-01-24T21:11:35Z</dcterms:created>
  <dcterms:modified xsi:type="dcterms:W3CDTF">2017-01-30T19:18:18Z</dcterms:modified>
</cp:coreProperties>
</file>