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386D-1631-4F13-A012-A1D6641E48C9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7489-FCA6-499A-8AC7-C7467D3E7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57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386D-1631-4F13-A012-A1D6641E48C9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7489-FCA6-499A-8AC7-C7467D3E7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55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386D-1631-4F13-A012-A1D6641E48C9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7489-FCA6-499A-8AC7-C7467D3E7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3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386D-1631-4F13-A012-A1D6641E48C9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7489-FCA6-499A-8AC7-C7467D3E7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71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386D-1631-4F13-A012-A1D6641E48C9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7489-FCA6-499A-8AC7-C7467D3E7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42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386D-1631-4F13-A012-A1D6641E48C9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7489-FCA6-499A-8AC7-C7467D3E7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71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386D-1631-4F13-A012-A1D6641E48C9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7489-FCA6-499A-8AC7-C7467D3E7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70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386D-1631-4F13-A012-A1D6641E48C9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7489-FCA6-499A-8AC7-C7467D3E7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94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386D-1631-4F13-A012-A1D6641E48C9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7489-FCA6-499A-8AC7-C7467D3E7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46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386D-1631-4F13-A012-A1D6641E48C9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7489-FCA6-499A-8AC7-C7467D3E7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17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386D-1631-4F13-A012-A1D6641E48C9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7489-FCA6-499A-8AC7-C7467D3E7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94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C386D-1631-4F13-A012-A1D6641E48C9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17489-FCA6-499A-8AC7-C7467D3E7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68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88008" y="793179"/>
            <a:ext cx="9144000" cy="23876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 engineering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88008" y="4342702"/>
            <a:ext cx="9144000" cy="1655762"/>
          </a:xfrm>
        </p:spPr>
        <p:txBody>
          <a:bodyPr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Batarin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Egor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MIPT, 2022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366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942" y="929830"/>
            <a:ext cx="4875702" cy="578186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" y="-64643"/>
            <a:ext cx="10515600" cy="1325563"/>
          </a:xfrm>
        </p:spPr>
        <p:txBody>
          <a:bodyPr/>
          <a:lstStyle/>
          <a:p>
            <a:r>
              <a:rPr lang="en-US" dirty="0" smtClean="0"/>
              <a:t>Skills of systems engineer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49061" y="1360670"/>
            <a:ext cx="638027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The broadest interdisciplinary knowledge</a:t>
            </a:r>
            <a:endParaRPr lang="ru-RU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Developed leadership and communication skills</a:t>
            </a:r>
            <a:endParaRPr lang="ru-RU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Ability to solve complex problems</a:t>
            </a:r>
            <a:endParaRPr lang="ru-RU" sz="2400" dirty="0" smtClean="0"/>
          </a:p>
          <a:p>
            <a:pPr marL="285750" indent="-285750">
              <a:buFontTx/>
              <a:buChar char="-"/>
            </a:pPr>
            <a:endParaRPr lang="ru-RU" dirty="0"/>
          </a:p>
        </p:txBody>
      </p:sp>
      <p:sp>
        <p:nvSpPr>
          <p:cNvPr id="4" name="Выноска-облако 3"/>
          <p:cNvSpPr/>
          <p:nvPr/>
        </p:nvSpPr>
        <p:spPr>
          <a:xfrm>
            <a:off x="9099877" y="91123"/>
            <a:ext cx="2293665" cy="116979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9365698" y="214356"/>
            <a:ext cx="1762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not oversleep</a:t>
            </a:r>
          </a:p>
          <a:p>
            <a:r>
              <a:rPr lang="en-US" dirty="0" smtClean="0"/>
              <a:t>the morning </a:t>
            </a:r>
          </a:p>
          <a:p>
            <a:r>
              <a:rPr lang="en-US" dirty="0" smtClean="0"/>
              <a:t>English lesson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1951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5864" y="0"/>
            <a:ext cx="10515600" cy="1325563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465" y="1435608"/>
            <a:ext cx="8760820" cy="45994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2728" y="5929640"/>
            <a:ext cx="100351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75000"/>
                  </a:schemeClr>
                </a:solidFill>
              </a:rPr>
              <a:t>https://statementsofpurpose.com/files/packed/1wefanscc25vyhb8pjhafy2ydp8hzqvz61m4l75ml5le24p4tivac8ws20gl33spp5ajcy88o3kzd5p4wqcurvfyomn9y4i8qqjtsil4tauq6lefeqw8bxy8meygv68py859uzipwdfaakezb18sdb3wlmqdkozh.png</a:t>
            </a:r>
            <a:endParaRPr lang="ru-RU" sz="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5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5008" y="3197225"/>
            <a:ext cx="6925056" cy="163080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 engineer description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 and definition of systems engineering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Skills of system engineer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03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" y="319405"/>
            <a:ext cx="3331464" cy="15551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Systems engineer</a:t>
            </a:r>
            <a:br>
              <a:rPr lang="en-US" dirty="0" smtClean="0"/>
            </a:br>
            <a:r>
              <a:rPr lang="en-US" dirty="0" smtClean="0"/>
              <a:t> description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742" y="1096962"/>
            <a:ext cx="6102225" cy="544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2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" y="319405"/>
            <a:ext cx="3331464" cy="15551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Systems engineer</a:t>
            </a:r>
            <a:br>
              <a:rPr lang="en-US" dirty="0" smtClean="0"/>
            </a:br>
            <a:r>
              <a:rPr lang="en-US" dirty="0" smtClean="0"/>
              <a:t> description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742" y="1096962"/>
            <a:ext cx="6102225" cy="544099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668" y="2476502"/>
            <a:ext cx="1295484" cy="278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4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" y="319405"/>
            <a:ext cx="3331464" cy="15551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Systems engineer description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683" y="319405"/>
            <a:ext cx="7418517" cy="634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7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2829"/>
            <a:ext cx="10515600" cy="70472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 and definition of systems engineering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861" y="987552"/>
            <a:ext cx="7824278" cy="52161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87367" y="6189554"/>
            <a:ext cx="5628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https://indirekt.hu/wp-content/uploads/2020/08/ISS.jpg</a:t>
            </a:r>
            <a:endParaRPr lang="ru-RU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8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" y="-64643"/>
            <a:ext cx="10515600" cy="1325563"/>
          </a:xfrm>
        </p:spPr>
        <p:txBody>
          <a:bodyPr/>
          <a:lstStyle/>
          <a:p>
            <a:r>
              <a:rPr lang="en-US" dirty="0" smtClean="0"/>
              <a:t>Skills of systems engineer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448" y="1260920"/>
            <a:ext cx="2712720" cy="516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2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" y="-64643"/>
            <a:ext cx="10515600" cy="1325563"/>
          </a:xfrm>
        </p:spPr>
        <p:txBody>
          <a:bodyPr/>
          <a:lstStyle/>
          <a:p>
            <a:r>
              <a:rPr lang="en-US" dirty="0" smtClean="0"/>
              <a:t>Skills of systems engineer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993" y="817140"/>
            <a:ext cx="5193792" cy="577568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49061" y="1360670"/>
            <a:ext cx="558678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The broadest interdisciplinary knowledge</a:t>
            </a:r>
            <a:endParaRPr lang="ru-RU" sz="2400" dirty="0" smtClean="0"/>
          </a:p>
          <a:p>
            <a:pPr marL="285750" indent="-285750"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605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" y="-64643"/>
            <a:ext cx="10515600" cy="1325563"/>
          </a:xfrm>
        </p:spPr>
        <p:txBody>
          <a:bodyPr/>
          <a:lstStyle/>
          <a:p>
            <a:r>
              <a:rPr lang="en-US" dirty="0" smtClean="0"/>
              <a:t>Skills of systems engineer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49061" y="1360670"/>
            <a:ext cx="638027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The broadest interdisciplinary knowledge</a:t>
            </a:r>
            <a:endParaRPr lang="ru-RU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Developed leadership and communication skills</a:t>
            </a:r>
            <a:endParaRPr lang="ru-RU" sz="2400" dirty="0" smtClean="0"/>
          </a:p>
          <a:p>
            <a:pPr marL="285750" indent="-285750">
              <a:buFontTx/>
              <a:buChar char="-"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942" y="929830"/>
            <a:ext cx="4875702" cy="578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447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91</Words>
  <Application>Microsoft Office PowerPoint</Application>
  <PresentationFormat>Широкоэкранный</PresentationFormat>
  <Paragraphs>27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Тема Office</vt:lpstr>
      <vt:lpstr>Systems engineering</vt:lpstr>
      <vt:lpstr>Agenda</vt:lpstr>
      <vt:lpstr>Systems engineer  description</vt:lpstr>
      <vt:lpstr>Systems engineer  description</vt:lpstr>
      <vt:lpstr>Systems engineer description</vt:lpstr>
      <vt:lpstr>History and definition of systems engineering</vt:lpstr>
      <vt:lpstr>Skills of systems engineer</vt:lpstr>
      <vt:lpstr>Skills of systems engineer</vt:lpstr>
      <vt:lpstr>Skills of systems engineer</vt:lpstr>
      <vt:lpstr>Skills of systems engineer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engineering</dc:title>
  <dc:creator>Егор Батарин</dc:creator>
  <cp:lastModifiedBy>Егор Батарин</cp:lastModifiedBy>
  <cp:revision>10</cp:revision>
  <dcterms:created xsi:type="dcterms:W3CDTF">2022-06-03T07:54:17Z</dcterms:created>
  <dcterms:modified xsi:type="dcterms:W3CDTF">2022-06-03T10:07:33Z</dcterms:modified>
</cp:coreProperties>
</file>