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10A8-448D-4B73-88CA-921AFBC6981D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EC30438-0C1D-4F84-B9AE-B70694636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91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10A8-448D-4B73-88CA-921AFBC6981D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C30438-0C1D-4F84-B9AE-B70694636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61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10A8-448D-4B73-88CA-921AFBC6981D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C30438-0C1D-4F84-B9AE-B7069463695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1966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10A8-448D-4B73-88CA-921AFBC6981D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C30438-0C1D-4F84-B9AE-B70694636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526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10A8-448D-4B73-88CA-921AFBC6981D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C30438-0C1D-4F84-B9AE-B7069463695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761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10A8-448D-4B73-88CA-921AFBC6981D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C30438-0C1D-4F84-B9AE-B70694636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336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10A8-448D-4B73-88CA-921AFBC6981D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0438-0C1D-4F84-B9AE-B70694636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406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10A8-448D-4B73-88CA-921AFBC6981D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0438-0C1D-4F84-B9AE-B70694636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10A8-448D-4B73-88CA-921AFBC6981D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0438-0C1D-4F84-B9AE-B70694636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19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10A8-448D-4B73-88CA-921AFBC6981D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C30438-0C1D-4F84-B9AE-B70694636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56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10A8-448D-4B73-88CA-921AFBC6981D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C30438-0C1D-4F84-B9AE-B70694636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7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10A8-448D-4B73-88CA-921AFBC6981D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C30438-0C1D-4F84-B9AE-B70694636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77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10A8-448D-4B73-88CA-921AFBC6981D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0438-0C1D-4F84-B9AE-B70694636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0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10A8-448D-4B73-88CA-921AFBC6981D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0438-0C1D-4F84-B9AE-B70694636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9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10A8-448D-4B73-88CA-921AFBC6981D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0438-0C1D-4F84-B9AE-B70694636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81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10A8-448D-4B73-88CA-921AFBC6981D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C30438-0C1D-4F84-B9AE-B70694636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30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A10A8-448D-4B73-88CA-921AFBC6981D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EC30438-0C1D-4F84-B9AE-B70694636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4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70315" y="329184"/>
            <a:ext cx="4895089" cy="3958471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cs typeface="Times New Roman" panose="02020603050405020304" pitchFamily="18" charset="0"/>
              </a:rPr>
              <a:t>Stanislavksi’s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system</a:t>
            </a:r>
            <a:r>
              <a:rPr lang="ru-RU" dirty="0" smtClean="0">
                <a:cs typeface="Times New Roman" panose="02020603050405020304" pitchFamily="18" charset="0"/>
              </a:rPr>
              <a:t/>
            </a:r>
            <a:br>
              <a:rPr lang="ru-RU" dirty="0" smtClean="0">
                <a:cs typeface="Times New Roman" panose="02020603050405020304" pitchFamily="18" charset="0"/>
              </a:rPr>
            </a:br>
            <a:r>
              <a:rPr lang="ru-RU" dirty="0" smtClean="0">
                <a:cs typeface="Times New Roman" panose="02020603050405020304" pitchFamily="18" charset="0"/>
              </a:rPr>
              <a:t>(</a:t>
            </a:r>
            <a:r>
              <a:rPr lang="en-US" dirty="0" smtClean="0">
                <a:cs typeface="Times New Roman" panose="02020603050405020304" pitchFamily="18" charset="0"/>
              </a:rPr>
              <a:t>contai</a:t>
            </a:r>
            <a:r>
              <a:rPr lang="en-US" dirty="0">
                <a:cs typeface="Times New Roman" panose="02020603050405020304" pitchFamily="18" charset="0"/>
              </a:rPr>
              <a:t>n</a:t>
            </a:r>
            <a:r>
              <a:rPr lang="en-US" dirty="0" smtClean="0">
                <a:cs typeface="Times New Roman" panose="02020603050405020304" pitchFamily="18" charset="0"/>
              </a:rPr>
              <a:t>s topic </a:t>
            </a:r>
            <a:r>
              <a:rPr lang="ru-RU" dirty="0" smtClean="0">
                <a:cs typeface="Times New Roman" panose="02020603050405020304" pitchFamily="18" charset="0"/>
              </a:rPr>
              <a:t>«</a:t>
            </a:r>
            <a:r>
              <a:rPr lang="en-US" dirty="0" smtClean="0">
                <a:cs typeface="Times New Roman" panose="02020603050405020304" pitchFamily="18" charset="0"/>
              </a:rPr>
              <a:t>Mysteries of human mind</a:t>
            </a:r>
            <a:r>
              <a:rPr lang="ru-RU" dirty="0" smtClean="0">
                <a:cs typeface="Times New Roman" panose="02020603050405020304" pitchFamily="18" charset="0"/>
              </a:rPr>
              <a:t>»)</a:t>
            </a:r>
            <a:endParaRPr lang="ru-RU" dirty="0"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404" y="475487"/>
            <a:ext cx="4250422" cy="54190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61286" y="5894558"/>
            <a:ext cx="477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https://upload.wikimedia.org/wikipedia/commons/6/66/Bundesarchiv_Bild_183-18073-0003%2C_Konstantin_Sergejewitsch_Stanislawski.jpg</a:t>
            </a:r>
            <a:endParaRPr lang="ru-R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9232" y="4940451"/>
            <a:ext cx="4608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DREC MIPT, 3 year</a:t>
            </a:r>
          </a:p>
          <a:p>
            <a:r>
              <a:rPr lang="en-US" sz="2800" dirty="0" smtClean="0"/>
              <a:t>EGOR BATARIN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706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250885"/>
            <a:ext cx="1689826" cy="68217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Header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296955"/>
            <a:ext cx="8915400" cy="46049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1.</a:t>
            </a:r>
            <a:r>
              <a:rPr lang="ru-RU" dirty="0" smtClean="0"/>
              <a:t>	</a:t>
            </a:r>
            <a:r>
              <a:rPr lang="en-US" dirty="0" smtClean="0"/>
              <a:t>Why Stanislavski</a:t>
            </a:r>
            <a:r>
              <a:rPr lang="ru-RU" dirty="0" smtClean="0"/>
              <a:t>?</a:t>
            </a:r>
          </a:p>
          <a:p>
            <a:pPr marL="0" indent="0">
              <a:buNone/>
            </a:pPr>
            <a:r>
              <a:rPr lang="ru-RU" dirty="0"/>
              <a:t>	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2.	</a:t>
            </a:r>
            <a:r>
              <a:rPr lang="en-US" dirty="0" smtClean="0"/>
              <a:t>Principles of the </a:t>
            </a:r>
            <a:r>
              <a:rPr lang="en-US" dirty="0" smtClean="0"/>
              <a:t>system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	3.	</a:t>
            </a:r>
            <a:r>
              <a:rPr lang="en-US" dirty="0"/>
              <a:t>Techniques of stage </a:t>
            </a:r>
            <a:r>
              <a:rPr lang="en-US" dirty="0" smtClean="0"/>
              <a:t>creativity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	4.	</a:t>
            </a:r>
            <a:r>
              <a:rPr lang="en-US" dirty="0"/>
              <a:t>Life example - m</a:t>
            </a:r>
            <a:r>
              <a:rPr lang="en-US" dirty="0" smtClean="0"/>
              <a:t>eeting </a:t>
            </a:r>
            <a:r>
              <a:rPr lang="en-US" dirty="0"/>
              <a:t>of two mathematicians at a </a:t>
            </a:r>
            <a:r>
              <a:rPr lang="en-US" dirty="0" smtClean="0"/>
              <a:t>conference.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7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9334" y="301825"/>
            <a:ext cx="8911687" cy="672845"/>
          </a:xfrm>
        </p:spPr>
        <p:txBody>
          <a:bodyPr/>
          <a:lstStyle/>
          <a:p>
            <a:r>
              <a:rPr lang="en-US" dirty="0" smtClean="0"/>
              <a:t>Why Stanislavski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" b="15750"/>
          <a:stretch/>
        </p:blipFill>
        <p:spPr>
          <a:xfrm>
            <a:off x="4651615" y="1107922"/>
            <a:ext cx="4799107" cy="4378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76140" y="5504046"/>
            <a:ext cx="3889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https://images.huffingtonpost.com/2014-06-20-AmIHungryTFAR.jpg</a:t>
            </a:r>
            <a:endParaRPr lang="ru-RU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7977"/>
          </a:xfrm>
        </p:spPr>
        <p:txBody>
          <a:bodyPr/>
          <a:lstStyle/>
          <a:p>
            <a:r>
              <a:rPr lang="en-US" dirty="0" smtClean="0"/>
              <a:t>Principles of the system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500809"/>
            <a:ext cx="8915400" cy="4410413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1</a:t>
            </a:r>
            <a:r>
              <a:rPr lang="en-US" sz="2000" dirty="0"/>
              <a:t>) The principle of vital </a:t>
            </a:r>
            <a:r>
              <a:rPr lang="en-US" sz="2000" dirty="0" smtClean="0"/>
              <a:t>truth</a:t>
            </a:r>
            <a:endParaRPr lang="ru-RU" sz="2000" dirty="0" smtClean="0"/>
          </a:p>
          <a:p>
            <a:pPr lvl="1"/>
            <a:endParaRPr lang="ru-RU" sz="2000" dirty="0" smtClean="0"/>
          </a:p>
          <a:p>
            <a:pPr lvl="1"/>
            <a:r>
              <a:rPr lang="en-US" sz="2000" dirty="0" smtClean="0"/>
              <a:t>2</a:t>
            </a:r>
            <a:r>
              <a:rPr lang="en-US" sz="2000" dirty="0"/>
              <a:t>) The principle of the super </a:t>
            </a:r>
            <a:r>
              <a:rPr lang="en-US" sz="2000" dirty="0" smtClean="0"/>
              <a:t>task</a:t>
            </a:r>
            <a:endParaRPr lang="ru-RU" sz="2000" dirty="0" smtClean="0"/>
          </a:p>
          <a:p>
            <a:pPr lvl="1"/>
            <a:endParaRPr lang="ru-RU" sz="2000" dirty="0" smtClean="0"/>
          </a:p>
          <a:p>
            <a:pPr lvl="1"/>
            <a:r>
              <a:rPr lang="en-US" sz="2000" dirty="0" smtClean="0"/>
              <a:t>3</a:t>
            </a:r>
            <a:r>
              <a:rPr lang="en-US" sz="2000" dirty="0"/>
              <a:t>) The principle of activity of </a:t>
            </a:r>
            <a:r>
              <a:rPr lang="en-US" sz="2000" dirty="0" smtClean="0"/>
              <a:t>action</a:t>
            </a:r>
            <a:endParaRPr lang="ru-RU" sz="2000" dirty="0" smtClean="0"/>
          </a:p>
          <a:p>
            <a:pPr lvl="1"/>
            <a:endParaRPr lang="ru-RU" sz="2000" dirty="0" smtClean="0"/>
          </a:p>
          <a:p>
            <a:pPr lvl="1"/>
            <a:r>
              <a:rPr lang="en-US" sz="2000" dirty="0" smtClean="0"/>
              <a:t>4</a:t>
            </a:r>
            <a:r>
              <a:rPr lang="en-US" sz="2000" dirty="0"/>
              <a:t>) The principle of </a:t>
            </a:r>
            <a:r>
              <a:rPr lang="en-US" sz="2000" dirty="0" err="1" smtClean="0"/>
              <a:t>organicity</a:t>
            </a:r>
            <a:endParaRPr lang="ru-RU" sz="2000" dirty="0" smtClean="0"/>
          </a:p>
          <a:p>
            <a:pPr lvl="1"/>
            <a:endParaRPr lang="ru-RU" sz="2000" dirty="0" smtClean="0"/>
          </a:p>
          <a:p>
            <a:pPr lvl="1"/>
            <a:r>
              <a:rPr lang="en-US" sz="2000" dirty="0" smtClean="0"/>
              <a:t>5</a:t>
            </a:r>
            <a:r>
              <a:rPr lang="en-US" sz="2000" dirty="0"/>
              <a:t>) The principle of reincarnation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946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196548" y="904461"/>
            <a:ext cx="9690651" cy="576469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P</a:t>
            </a:r>
            <a:r>
              <a:rPr lang="en-US" sz="4800" dirty="0" smtClean="0">
                <a:solidFill>
                  <a:srgbClr val="FF0000"/>
                </a:solidFill>
              </a:rPr>
              <a:t>roposed </a:t>
            </a:r>
            <a:r>
              <a:rPr lang="en-US" sz="4800" dirty="0">
                <a:solidFill>
                  <a:srgbClr val="FF0000"/>
                </a:solidFill>
              </a:rPr>
              <a:t>circumstances</a:t>
            </a:r>
            <a:endParaRPr lang="ru-RU" sz="4800" dirty="0">
              <a:solidFill>
                <a:srgbClr val="FF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8554" y="104296"/>
            <a:ext cx="8911687" cy="648099"/>
          </a:xfrm>
        </p:spPr>
        <p:txBody>
          <a:bodyPr>
            <a:normAutofit fontScale="90000"/>
          </a:bodyPr>
          <a:lstStyle/>
          <a:p>
            <a:r>
              <a:rPr lang="en-US" dirty="0"/>
              <a:t>Techniques of stage creativity.</a:t>
            </a:r>
            <a:br>
              <a:rPr lang="en-US" dirty="0"/>
            </a:b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416826" y="1336812"/>
            <a:ext cx="5764696" cy="241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037440" y="2217237"/>
            <a:ext cx="529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Emotional memory</a:t>
            </a:r>
            <a:endParaRPr lang="ru-RU" sz="3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85281" y="4244153"/>
            <a:ext cx="1401417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Feeling 1</a:t>
            </a:r>
          </a:p>
          <a:p>
            <a:pPr algn="ctr"/>
            <a:r>
              <a:rPr lang="en-US" dirty="0" smtClean="0"/>
              <a:t>Sadness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80105" y="4226759"/>
            <a:ext cx="1401417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Feeling 2</a:t>
            </a:r>
          </a:p>
          <a:p>
            <a:pPr algn="ctr"/>
            <a:r>
              <a:rPr lang="en-US" dirty="0" smtClean="0"/>
              <a:t>Anger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866890" y="4952172"/>
            <a:ext cx="1401417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Feeling </a:t>
            </a:r>
            <a:r>
              <a:rPr lang="ru-RU" dirty="0" smtClean="0"/>
              <a:t>3</a:t>
            </a:r>
            <a:endParaRPr lang="en-US" dirty="0" smtClean="0"/>
          </a:p>
          <a:p>
            <a:pPr algn="ctr"/>
            <a:r>
              <a:rPr lang="en-US" dirty="0" smtClean="0"/>
              <a:t>Happiness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6685989" y="3786809"/>
            <a:ext cx="191889" cy="36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8567598" y="3786809"/>
            <a:ext cx="0" cy="97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10480813" y="3498574"/>
            <a:ext cx="293204" cy="65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трелка вниз 16"/>
          <p:cNvSpPr/>
          <p:nvPr/>
        </p:nvSpPr>
        <p:spPr>
          <a:xfrm rot="14817484">
            <a:off x="2957423" y="1992157"/>
            <a:ext cx="2346955" cy="3090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400" dirty="0" smtClean="0"/>
              <a:t>Action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3556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218757"/>
            <a:ext cx="8911687" cy="5730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life example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140" y="1060704"/>
            <a:ext cx="6994898" cy="51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68" y="1706689"/>
            <a:ext cx="11151677" cy="377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1568</TotalTime>
  <Words>87</Words>
  <Application>Microsoft Office PowerPoint</Application>
  <PresentationFormat>Широкоэкранный</PresentationFormat>
  <Paragraphs>38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Легкий дым</vt:lpstr>
      <vt:lpstr>Stanislavksi’s system (contains topic «Mysteries of human mind»)</vt:lpstr>
      <vt:lpstr>Header</vt:lpstr>
      <vt:lpstr>Why Stanislavski?</vt:lpstr>
      <vt:lpstr>Principles of the system.</vt:lpstr>
      <vt:lpstr>Techniques of stage creativity. </vt:lpstr>
      <vt:lpstr>A life example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Stanislavksi’s system</dc:title>
  <dc:creator>Егор Батарин</dc:creator>
  <cp:lastModifiedBy>Егор Батарин</cp:lastModifiedBy>
  <cp:revision>19</cp:revision>
  <dcterms:created xsi:type="dcterms:W3CDTF">2022-02-13T18:07:22Z</dcterms:created>
  <dcterms:modified xsi:type="dcterms:W3CDTF">2022-02-28T06:33:29Z</dcterms:modified>
</cp:coreProperties>
</file>