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321" r:id="rId3"/>
    <p:sldId id="322" r:id="rId4"/>
    <p:sldId id="323" r:id="rId5"/>
    <p:sldId id="326" r:id="rId6"/>
    <p:sldId id="325" r:id="rId7"/>
    <p:sldId id="327" r:id="rId8"/>
    <p:sldId id="328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Bebas Neue" panose="020B0604020202020204" charset="0"/>
      <p:regular r:id="rId15"/>
    </p:embeddedFont>
    <p:embeddedFont>
      <p:font typeface="Work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36433E-647B-4167-AF48-0D52FDA1FBEB}">
  <a:tblStyle styleId="{5D36433E-647B-4167-AF48-0D52FDA1FB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7" autoAdjust="0"/>
  </p:normalViewPr>
  <p:slideViewPr>
    <p:cSldViewPr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5467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1fd100d434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1fd100d434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1de39debe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0" name="Google Shape;2700;g1de39debe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geba1a568b6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4" name="Google Shape;3294;geba1a568b6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g1de551d7a50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3" name="Google Shape;4133;g1de551d7a50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472432" y="-47900"/>
            <a:ext cx="3579132" cy="1128476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6646936" y="2646442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2" y="2252751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10800000" flipH="1">
            <a:off x="-615181" y="4250518"/>
            <a:ext cx="1362511" cy="1457953"/>
            <a:chOff x="1141181" y="262025"/>
            <a:chExt cx="4067198" cy="4352099"/>
          </a:xfrm>
        </p:grpSpPr>
        <p:sp>
          <p:nvSpPr>
            <p:cNvPr id="13" name="Google Shape;13;p2"/>
            <p:cNvSpPr/>
            <p:nvPr/>
          </p:nvSpPr>
          <p:spPr>
            <a:xfrm>
              <a:off x="1618170" y="262025"/>
              <a:ext cx="3590208" cy="3617788"/>
            </a:xfrm>
            <a:custGeom>
              <a:avLst/>
              <a:gdLst/>
              <a:ahLst/>
              <a:cxnLst/>
              <a:rect l="l" t="t" r="r" b="b"/>
              <a:pathLst>
                <a:path w="20789" h="20949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18170" y="262025"/>
              <a:ext cx="3590208" cy="2527391"/>
            </a:xfrm>
            <a:custGeom>
              <a:avLst/>
              <a:gdLst/>
              <a:ahLst/>
              <a:cxnLst/>
              <a:rect l="l" t="t" r="r" b="b"/>
              <a:pathLst>
                <a:path w="20789" h="14635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2519" y="687548"/>
              <a:ext cx="385806" cy="347980"/>
            </a:xfrm>
            <a:custGeom>
              <a:avLst/>
              <a:gdLst/>
              <a:ahLst/>
              <a:cxnLst/>
              <a:rect l="l" t="t" r="r" b="b"/>
              <a:pathLst>
                <a:path w="2234" h="2015" extrusionOk="0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52255" y="1474007"/>
              <a:ext cx="1477945" cy="1592075"/>
            </a:xfrm>
            <a:custGeom>
              <a:avLst/>
              <a:gdLst/>
              <a:ahLst/>
              <a:cxnLst/>
              <a:rect l="l" t="t" r="r" b="b"/>
              <a:pathLst>
                <a:path w="8558" h="9219" extrusionOk="0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51523" y="1609228"/>
              <a:ext cx="1182287" cy="1269826"/>
            </a:xfrm>
            <a:custGeom>
              <a:avLst/>
              <a:gdLst/>
              <a:ahLst/>
              <a:cxnLst/>
              <a:rect l="l" t="t" r="r" b="b"/>
              <a:pathLst>
                <a:path w="6846" h="7353" extrusionOk="0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42286" y="2283262"/>
              <a:ext cx="393405" cy="410669"/>
            </a:xfrm>
            <a:custGeom>
              <a:avLst/>
              <a:gdLst/>
              <a:ahLst/>
              <a:cxnLst/>
              <a:rect l="l" t="t" r="r" b="b"/>
              <a:pathLst>
                <a:path w="2278" h="2378" extrusionOk="0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68051" y="1876044"/>
              <a:ext cx="393405" cy="410496"/>
            </a:xfrm>
            <a:custGeom>
              <a:avLst/>
              <a:gdLst/>
              <a:ahLst/>
              <a:cxnLst/>
              <a:rect l="l" t="t" r="r" b="b"/>
              <a:pathLst>
                <a:path w="2278" h="2377" extrusionOk="0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41181" y="1962219"/>
              <a:ext cx="3622675" cy="2651904"/>
            </a:xfrm>
            <a:custGeom>
              <a:avLst/>
              <a:gdLst/>
              <a:ahLst/>
              <a:cxnLst/>
              <a:rect l="l" t="t" r="r" b="b"/>
              <a:pathLst>
                <a:path w="20977" h="15356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41181" y="1962219"/>
              <a:ext cx="3622675" cy="1993418"/>
            </a:xfrm>
            <a:custGeom>
              <a:avLst/>
              <a:gdLst/>
              <a:ahLst/>
              <a:cxnLst/>
              <a:rect l="l" t="t" r="r" b="b"/>
              <a:pathLst>
                <a:path w="20977" h="11543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49980" y="3025337"/>
              <a:ext cx="3273999" cy="1078308"/>
            </a:xfrm>
            <a:custGeom>
              <a:avLst/>
              <a:gdLst/>
              <a:ahLst/>
              <a:cxnLst/>
              <a:rect l="l" t="t" r="r" b="b"/>
              <a:pathLst>
                <a:path w="18958" h="6244" extrusionOk="0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28120" y="2960922"/>
              <a:ext cx="2008299" cy="606678"/>
            </a:xfrm>
            <a:custGeom>
              <a:avLst/>
              <a:gdLst/>
              <a:ahLst/>
              <a:cxnLst/>
              <a:rect l="l" t="t" r="r" b="b"/>
              <a:pathLst>
                <a:path w="11629" h="3513" extrusionOk="0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17025" y="2792543"/>
              <a:ext cx="1583118" cy="505996"/>
            </a:xfrm>
            <a:custGeom>
              <a:avLst/>
              <a:gdLst/>
              <a:ahLst/>
              <a:cxnLst/>
              <a:rect l="l" t="t" r="r" b="b"/>
              <a:pathLst>
                <a:path w="9167" h="2930" extrusionOk="0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52874" y="2207621"/>
              <a:ext cx="383043" cy="348153"/>
            </a:xfrm>
            <a:custGeom>
              <a:avLst/>
              <a:gdLst/>
              <a:ahLst/>
              <a:cxnLst/>
              <a:rect l="l" t="t" r="r" b="b"/>
              <a:pathLst>
                <a:path w="2218" h="2016" extrusionOk="0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4046899">
            <a:off x="-808797" y="-779120"/>
            <a:ext cx="1651494" cy="1730032"/>
            <a:chOff x="1511250" y="306000"/>
            <a:chExt cx="3756676" cy="3935328"/>
          </a:xfrm>
        </p:grpSpPr>
        <p:sp>
          <p:nvSpPr>
            <p:cNvPr id="27" name="Google Shape;27;p2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11250" y="1630859"/>
              <a:ext cx="3300871" cy="1504615"/>
            </a:xfrm>
            <a:custGeom>
              <a:avLst/>
              <a:gdLst/>
              <a:ahLst/>
              <a:cxnLst/>
              <a:rect l="l" t="t" r="r" b="b"/>
              <a:pathLst>
                <a:path w="17996" h="8203" extrusionOk="0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91425" y="1932222"/>
              <a:ext cx="2210608" cy="986996"/>
            </a:xfrm>
            <a:custGeom>
              <a:avLst/>
              <a:gdLst/>
              <a:ahLst/>
              <a:cxnLst/>
              <a:rect l="l" t="t" r="r" b="b"/>
              <a:pathLst>
                <a:path w="12052" h="5381" extrusionOk="0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62409" y="2173422"/>
              <a:ext cx="2042960" cy="917663"/>
            </a:xfrm>
            <a:custGeom>
              <a:avLst/>
              <a:gdLst/>
              <a:ahLst/>
              <a:cxnLst/>
              <a:rect l="l" t="t" r="r" b="b"/>
              <a:pathLst>
                <a:path w="11138" h="5003" extrusionOk="0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33027" y="2408386"/>
              <a:ext cx="1890169" cy="854749"/>
            </a:xfrm>
            <a:custGeom>
              <a:avLst/>
              <a:gdLst/>
              <a:ahLst/>
              <a:cxnLst/>
              <a:rect l="l" t="t" r="r" b="b"/>
              <a:pathLst>
                <a:path w="10305" h="4660" extrusionOk="0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08746" y="3150146"/>
              <a:ext cx="1124197" cy="538712"/>
            </a:xfrm>
            <a:custGeom>
              <a:avLst/>
              <a:gdLst/>
              <a:ahLst/>
              <a:cxnLst/>
              <a:rect l="l" t="t" r="r" b="b"/>
              <a:pathLst>
                <a:path w="6129" h="2937" extrusionOk="0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82466" y="2945997"/>
              <a:ext cx="446450" cy="258993"/>
            </a:xfrm>
            <a:custGeom>
              <a:avLst/>
              <a:gdLst/>
              <a:ahLst/>
              <a:cxnLst/>
              <a:rect l="l" t="t" r="r" b="b"/>
              <a:pathLst>
                <a:path w="2434" h="1412" extrusionOk="0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54819" y="3018999"/>
              <a:ext cx="1124197" cy="538528"/>
            </a:xfrm>
            <a:custGeom>
              <a:avLst/>
              <a:gdLst/>
              <a:ahLst/>
              <a:cxnLst/>
              <a:rect l="l" t="t" r="r" b="b"/>
              <a:pathLst>
                <a:path w="6129" h="2936" extrusionOk="0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783082" y="3136206"/>
              <a:ext cx="728921" cy="375466"/>
            </a:xfrm>
            <a:custGeom>
              <a:avLst/>
              <a:gdLst/>
              <a:ahLst/>
              <a:cxnLst/>
              <a:rect l="l" t="t" r="r" b="b"/>
              <a:pathLst>
                <a:path w="3974" h="2047" extrusionOk="0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9156" y="3005426"/>
              <a:ext cx="729104" cy="375282"/>
            </a:xfrm>
            <a:custGeom>
              <a:avLst/>
              <a:gdLst/>
              <a:ahLst/>
              <a:cxnLst/>
              <a:rect l="l" t="t" r="r" b="b"/>
              <a:pathLst>
                <a:path w="3975" h="2046" extrusionOk="0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600818" y="2517522"/>
              <a:ext cx="407565" cy="415452"/>
            </a:xfrm>
            <a:custGeom>
              <a:avLst/>
              <a:gdLst/>
              <a:ahLst/>
              <a:cxnLst/>
              <a:rect l="l" t="t" r="r" b="b"/>
              <a:pathLst>
                <a:path w="2222" h="2265" extrusionOk="0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913369" y="2689206"/>
              <a:ext cx="26413" cy="24762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945468" y="2744783"/>
              <a:ext cx="26229" cy="24762"/>
            </a:xfrm>
            <a:custGeom>
              <a:avLst/>
              <a:gdLst/>
              <a:ahLst/>
              <a:cxnLst/>
              <a:rect l="l" t="t" r="r" b="b"/>
              <a:pathLst>
                <a:path w="143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52691" y="2619505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88677" y="2623724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74942" y="3363833"/>
              <a:ext cx="647848" cy="647848"/>
            </a:xfrm>
            <a:custGeom>
              <a:avLst/>
              <a:gdLst/>
              <a:ahLst/>
              <a:cxnLst/>
              <a:rect l="l" t="t" r="r" b="b"/>
              <a:pathLst>
                <a:path w="3532" h="3532" extrusionOk="0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91187" y="424307"/>
              <a:ext cx="3142761" cy="3458248"/>
            </a:xfrm>
            <a:custGeom>
              <a:avLst/>
              <a:gdLst/>
              <a:ahLst/>
              <a:cxnLst/>
              <a:rect l="l" t="t" r="r" b="b"/>
              <a:pathLst>
                <a:path w="17134" h="18854" extrusionOk="0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436066" y="560774"/>
              <a:ext cx="1568813" cy="1878063"/>
            </a:xfrm>
            <a:custGeom>
              <a:avLst/>
              <a:gdLst/>
              <a:ahLst/>
              <a:cxnLst/>
              <a:rect l="l" t="t" r="r" b="b"/>
              <a:pathLst>
                <a:path w="8553" h="10239" extrusionOk="0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579869" y="819216"/>
              <a:ext cx="1453440" cy="1737745"/>
            </a:xfrm>
            <a:custGeom>
              <a:avLst/>
              <a:gdLst/>
              <a:ahLst/>
              <a:cxnLst/>
              <a:rect l="l" t="t" r="r" b="b"/>
              <a:pathLst>
                <a:path w="7924" h="9474" extrusionOk="0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23489" y="1065185"/>
              <a:ext cx="1348522" cy="1610083"/>
            </a:xfrm>
            <a:custGeom>
              <a:avLst/>
              <a:gdLst/>
              <a:ahLst/>
              <a:cxnLst/>
              <a:rect l="l" t="t" r="r" b="b"/>
              <a:pathLst>
                <a:path w="7352" h="8778" extrusionOk="0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79328" y="1997520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886204" y="1581885"/>
              <a:ext cx="356757" cy="404080"/>
            </a:xfrm>
            <a:custGeom>
              <a:avLst/>
              <a:gdLst/>
              <a:ahLst/>
              <a:cxnLst/>
              <a:rect l="l" t="t" r="r" b="b"/>
              <a:pathLst>
                <a:path w="1945" h="2203" extrusionOk="0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69825" y="1907643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03923" y="2701495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94419" y="2611618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128505" y="999703"/>
              <a:ext cx="452320" cy="432510"/>
            </a:xfrm>
            <a:custGeom>
              <a:avLst/>
              <a:gdLst/>
              <a:ahLst/>
              <a:cxnLst/>
              <a:rect l="l" t="t" r="r" b="b"/>
              <a:pathLst>
                <a:path w="2466" h="2358" extrusionOk="0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21797" y="1149926"/>
              <a:ext cx="25679" cy="24762"/>
            </a:xfrm>
            <a:custGeom>
              <a:avLst/>
              <a:gdLst/>
              <a:ahLst/>
              <a:cxnLst/>
              <a:rect l="l" t="t" r="r" b="b"/>
              <a:pathLst>
                <a:path w="140" h="135" extrusionOk="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76274" y="1183859"/>
              <a:ext cx="25863" cy="24762"/>
            </a:xfrm>
            <a:custGeom>
              <a:avLst/>
              <a:gdLst/>
              <a:ahLst/>
              <a:cxnLst/>
              <a:rect l="l" t="t" r="r" b="b"/>
              <a:pathLst>
                <a:path w="141" h="135" extrusionOk="0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2594" y="1162582"/>
              <a:ext cx="25496" cy="24945"/>
            </a:xfrm>
            <a:custGeom>
              <a:avLst/>
              <a:gdLst/>
              <a:ahLst/>
              <a:cxnLst/>
              <a:rect l="l" t="t" r="r" b="b"/>
              <a:pathLst>
                <a:path w="139" h="136" extrusionOk="0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87934" y="1196699"/>
              <a:ext cx="25679" cy="24945"/>
            </a:xfrm>
            <a:custGeom>
              <a:avLst/>
              <a:gdLst/>
              <a:ahLst/>
              <a:cxnLst/>
              <a:rect l="l" t="t" r="r" b="b"/>
              <a:pathLst>
                <a:path w="140" h="136" extrusionOk="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34485" y="2922702"/>
              <a:ext cx="698289" cy="698473"/>
            </a:xfrm>
            <a:custGeom>
              <a:avLst/>
              <a:gdLst/>
              <a:ahLst/>
              <a:cxnLst/>
              <a:rect l="l" t="t" r="r" b="b"/>
              <a:pathLst>
                <a:path w="3807" h="3808" extrusionOk="0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1992157">
            <a:off x="8337158" y="3820225"/>
            <a:ext cx="1717499" cy="1461648"/>
            <a:chOff x="725975" y="529375"/>
            <a:chExt cx="4581126" cy="3898687"/>
          </a:xfrm>
        </p:grpSpPr>
        <p:sp>
          <p:nvSpPr>
            <p:cNvPr id="62" name="Google Shape;62;p2"/>
            <p:cNvSpPr/>
            <p:nvPr/>
          </p:nvSpPr>
          <p:spPr>
            <a:xfrm>
              <a:off x="725975" y="738407"/>
              <a:ext cx="4581126" cy="3689182"/>
            </a:xfrm>
            <a:custGeom>
              <a:avLst/>
              <a:gdLst/>
              <a:ahLst/>
              <a:cxnLst/>
              <a:rect l="l" t="t" r="r" b="b"/>
              <a:pathLst>
                <a:path w="29722" h="23367" extrusionOk="0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32633" y="25058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16271" y="203768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099508" y="156150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2908" y="11021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449383" y="297373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249249" y="738722"/>
              <a:ext cx="4057846" cy="3689340"/>
            </a:xfrm>
            <a:custGeom>
              <a:avLst/>
              <a:gdLst/>
              <a:ahLst/>
              <a:cxnLst/>
              <a:rect l="l" t="t" r="r" b="b"/>
              <a:pathLst>
                <a:path w="26327" h="23368" extrusionOk="0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04797" y="666256"/>
              <a:ext cx="1153528" cy="334548"/>
            </a:xfrm>
            <a:custGeom>
              <a:avLst/>
              <a:gdLst/>
              <a:ahLst/>
              <a:cxnLst/>
              <a:rect l="l" t="t" r="r" b="b"/>
              <a:pathLst>
                <a:path w="7484" h="2119" extrusionOk="0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50975" y="529375"/>
              <a:ext cx="1513581" cy="829817"/>
            </a:xfrm>
            <a:custGeom>
              <a:avLst/>
              <a:gdLst/>
              <a:ahLst/>
              <a:cxnLst/>
              <a:rect l="l" t="t" r="r" b="b"/>
              <a:pathLst>
                <a:path w="9820" h="5256" extrusionOk="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47306" y="1248986"/>
              <a:ext cx="135482" cy="68204"/>
            </a:xfrm>
            <a:custGeom>
              <a:avLst/>
              <a:gdLst/>
              <a:ahLst/>
              <a:cxnLst/>
              <a:rect l="l" t="t" r="r" b="b"/>
              <a:pathLst>
                <a:path w="879" h="432" extrusionOk="0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18884" y="917914"/>
              <a:ext cx="135328" cy="68204"/>
            </a:xfrm>
            <a:custGeom>
              <a:avLst/>
              <a:gdLst/>
              <a:ahLst/>
              <a:cxnLst/>
              <a:rect l="l" t="t" r="r" b="b"/>
              <a:pathLst>
                <a:path w="878" h="432" extrusionOk="0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834328" y="798716"/>
              <a:ext cx="974117" cy="2885099"/>
            </a:xfrm>
            <a:custGeom>
              <a:avLst/>
              <a:gdLst/>
              <a:ahLst/>
              <a:cxnLst/>
              <a:rect l="l" t="t" r="r" b="b"/>
              <a:pathLst>
                <a:path w="6320" h="18274" extrusionOk="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280999" y="2213781"/>
              <a:ext cx="87547" cy="81150"/>
            </a:xfrm>
            <a:custGeom>
              <a:avLst/>
              <a:gdLst/>
              <a:ahLst/>
              <a:cxnLst/>
              <a:rect l="l" t="t" r="r" b="b"/>
              <a:pathLst>
                <a:path w="568" h="514" extrusionOk="0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5931" y="1908286"/>
              <a:ext cx="571677" cy="667201"/>
            </a:xfrm>
            <a:custGeom>
              <a:avLst/>
              <a:gdLst/>
              <a:ahLst/>
              <a:cxnLst/>
              <a:rect l="l" t="t" r="r" b="b"/>
              <a:pathLst>
                <a:path w="3709" h="4226" extrusionOk="0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253718" y="2482491"/>
              <a:ext cx="279750" cy="97728"/>
            </a:xfrm>
            <a:custGeom>
              <a:avLst/>
              <a:gdLst/>
              <a:ahLst/>
              <a:cxnLst/>
              <a:rect l="l" t="t" r="r" b="b"/>
              <a:pathLst>
                <a:path w="1815" h="619" extrusionOk="0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223509" y="1481699"/>
              <a:ext cx="974272" cy="2885257"/>
            </a:xfrm>
            <a:custGeom>
              <a:avLst/>
              <a:gdLst/>
              <a:ahLst/>
              <a:cxnLst/>
              <a:rect l="l" t="t" r="r" b="b"/>
              <a:pathLst>
                <a:path w="6321" h="18275" extrusionOk="0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70179" y="2896448"/>
              <a:ext cx="87547" cy="81308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25266" y="2591111"/>
              <a:ext cx="571523" cy="667043"/>
            </a:xfrm>
            <a:custGeom>
              <a:avLst/>
              <a:gdLst/>
              <a:ahLst/>
              <a:cxnLst/>
              <a:rect l="l" t="t" r="r" b="b"/>
              <a:pathLst>
                <a:path w="3708" h="4225" extrusionOk="0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43207" y="3165315"/>
              <a:ext cx="279596" cy="97570"/>
            </a:xfrm>
            <a:custGeom>
              <a:avLst/>
              <a:gdLst/>
              <a:ahLst/>
              <a:cxnLst/>
              <a:rect l="l" t="t" r="r" b="b"/>
              <a:pathLst>
                <a:path w="1814" h="618" extrusionOk="0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08311" y="1270615"/>
              <a:ext cx="241680" cy="102780"/>
            </a:xfrm>
            <a:custGeom>
              <a:avLst/>
              <a:gdLst/>
              <a:ahLst/>
              <a:cxnLst/>
              <a:rect l="l" t="t" r="r" b="b"/>
              <a:pathLst>
                <a:path w="1568" h="651" extrusionOk="0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02146" y="1270141"/>
              <a:ext cx="242913" cy="85413"/>
            </a:xfrm>
            <a:custGeom>
              <a:avLst/>
              <a:gdLst/>
              <a:ahLst/>
              <a:cxnLst/>
              <a:rect l="l" t="t" r="r" b="b"/>
              <a:pathLst>
                <a:path w="1576" h="541" extrusionOk="0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78502" y="938281"/>
              <a:ext cx="241526" cy="102938"/>
            </a:xfrm>
            <a:custGeom>
              <a:avLst/>
              <a:gdLst/>
              <a:ahLst/>
              <a:cxnLst/>
              <a:rect l="l" t="t" r="r" b="b"/>
              <a:pathLst>
                <a:path w="1567" h="652" extrusionOk="0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172645" y="937807"/>
              <a:ext cx="243067" cy="85413"/>
            </a:xfrm>
            <a:custGeom>
              <a:avLst/>
              <a:gdLst/>
              <a:ahLst/>
              <a:cxnLst/>
              <a:rect l="l" t="t" r="r" b="b"/>
              <a:pathLst>
                <a:path w="1577" h="541" extrusionOk="0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725975" y="1112867"/>
            <a:ext cx="4910100" cy="21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725975" y="3334113"/>
            <a:ext cx="491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1300713" y="260938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8840599" y="1906913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192999" y="1754413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/>
          <p:nvPr/>
        </p:nvSpPr>
        <p:spPr>
          <a:xfrm>
            <a:off x="1624270" y="-50"/>
            <a:ext cx="3579132" cy="1128476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"/>
          <p:cNvSpPr/>
          <p:nvPr/>
        </p:nvSpPr>
        <p:spPr>
          <a:xfrm rot="-5400000">
            <a:off x="6646936" y="2646442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"/>
          <p:cNvSpPr/>
          <p:nvPr/>
        </p:nvSpPr>
        <p:spPr>
          <a:xfrm flipH="1">
            <a:off x="32" y="2252751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5"/>
          <p:cNvGrpSpPr/>
          <p:nvPr/>
        </p:nvGrpSpPr>
        <p:grpSpPr>
          <a:xfrm rot="-6423465" flipH="1">
            <a:off x="-73991" y="-507194"/>
            <a:ext cx="1059855" cy="1224620"/>
            <a:chOff x="725975" y="580175"/>
            <a:chExt cx="3328618" cy="3846085"/>
          </a:xfrm>
        </p:grpSpPr>
        <p:sp>
          <p:nvSpPr>
            <p:cNvPr id="244" name="Google Shape;244;p5"/>
            <p:cNvSpPr/>
            <p:nvPr/>
          </p:nvSpPr>
          <p:spPr>
            <a:xfrm>
              <a:off x="726139" y="580832"/>
              <a:ext cx="3328454" cy="3845428"/>
            </a:xfrm>
            <a:custGeom>
              <a:avLst/>
              <a:gdLst/>
              <a:ahLst/>
              <a:cxnLst/>
              <a:rect l="l" t="t" r="r" b="b"/>
              <a:pathLst>
                <a:path w="20255" h="23401" extrusionOk="0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726304" y="580175"/>
              <a:ext cx="2377983" cy="3455479"/>
            </a:xfrm>
            <a:custGeom>
              <a:avLst/>
              <a:gdLst/>
              <a:ahLst/>
              <a:cxnLst/>
              <a:rect l="l" t="t" r="r" b="b"/>
              <a:pathLst>
                <a:path w="14471" h="21028" extrusionOk="0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725975" y="580175"/>
              <a:ext cx="1562590" cy="3077854"/>
            </a:xfrm>
            <a:custGeom>
              <a:avLst/>
              <a:gdLst/>
              <a:ahLst/>
              <a:cxnLst/>
              <a:rect l="l" t="t" r="r" b="b"/>
              <a:pathLst>
                <a:path w="9509" h="18730" extrusionOk="0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577516" y="2620953"/>
              <a:ext cx="1396291" cy="712031"/>
            </a:xfrm>
            <a:custGeom>
              <a:avLst/>
              <a:gdLst/>
              <a:ahLst/>
              <a:cxnLst/>
              <a:rect l="l" t="t" r="r" b="b"/>
              <a:pathLst>
                <a:path w="8497" h="4333" extrusionOk="0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485493" y="2819296"/>
              <a:ext cx="1396291" cy="712031"/>
            </a:xfrm>
            <a:custGeom>
              <a:avLst/>
              <a:gdLst/>
              <a:ahLst/>
              <a:cxnLst/>
              <a:rect l="l" t="t" r="r" b="b"/>
              <a:pathLst>
                <a:path w="8497" h="4333" extrusionOk="0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1393798" y="3017967"/>
              <a:ext cx="1396126" cy="712195"/>
            </a:xfrm>
            <a:custGeom>
              <a:avLst/>
              <a:gdLst/>
              <a:ahLst/>
              <a:cxnLst/>
              <a:rect l="l" t="t" r="r" b="b"/>
              <a:pathLst>
                <a:path w="8496" h="4334" extrusionOk="0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2072632" y="1651423"/>
              <a:ext cx="1161960" cy="1019816"/>
            </a:xfrm>
            <a:custGeom>
              <a:avLst/>
              <a:gdLst/>
              <a:ahLst/>
              <a:cxnLst/>
              <a:rect l="l" t="t" r="r" b="b"/>
              <a:pathLst>
                <a:path w="7071" h="6206" extrusionOk="0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2156603" y="2048766"/>
              <a:ext cx="886054" cy="439412"/>
            </a:xfrm>
            <a:custGeom>
              <a:avLst/>
              <a:gdLst/>
              <a:ahLst/>
              <a:cxnLst/>
              <a:rect l="l" t="t" r="r" b="b"/>
              <a:pathLst>
                <a:path w="5392" h="2674" extrusionOk="0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2279190" y="1661940"/>
              <a:ext cx="462746" cy="873401"/>
            </a:xfrm>
            <a:custGeom>
              <a:avLst/>
              <a:gdLst/>
              <a:ahLst/>
              <a:cxnLst/>
              <a:rect l="l" t="t" r="r" b="b"/>
              <a:pathLst>
                <a:path w="2816" h="5315" extrusionOk="0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2262758" y="1838920"/>
              <a:ext cx="886054" cy="439576"/>
            </a:xfrm>
            <a:custGeom>
              <a:avLst/>
              <a:gdLst/>
              <a:ahLst/>
              <a:cxnLst/>
              <a:rect l="l" t="t" r="r" b="b"/>
              <a:pathLst>
                <a:path w="5392" h="2675" extrusionOk="0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2563311" y="1792087"/>
              <a:ext cx="462582" cy="873565"/>
            </a:xfrm>
            <a:custGeom>
              <a:avLst/>
              <a:gdLst/>
              <a:ahLst/>
              <a:cxnLst/>
              <a:rect l="l" t="t" r="r" b="b"/>
              <a:pathLst>
                <a:path w="2815" h="5316" extrusionOk="0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2428563" y="1711074"/>
              <a:ext cx="451079" cy="903308"/>
            </a:xfrm>
            <a:custGeom>
              <a:avLst/>
              <a:gdLst/>
              <a:ahLst/>
              <a:cxnLst/>
              <a:rect l="l" t="t" r="r" b="b"/>
              <a:pathLst>
                <a:path w="2745" h="5497" extrusionOk="0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2201135" y="1935216"/>
              <a:ext cx="903144" cy="451243"/>
            </a:xfrm>
            <a:custGeom>
              <a:avLst/>
              <a:gdLst/>
              <a:ahLst/>
              <a:cxnLst/>
              <a:rect l="l" t="t" r="r" b="b"/>
              <a:pathLst>
                <a:path w="5496" h="2746" extrusionOk="0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2114042" y="580832"/>
              <a:ext cx="1885987" cy="847108"/>
            </a:xfrm>
            <a:custGeom>
              <a:avLst/>
              <a:gdLst/>
              <a:ahLst/>
              <a:cxnLst/>
              <a:rect l="l" t="t" r="r" b="b"/>
              <a:pathLst>
                <a:path w="11477" h="5155" extrusionOk="0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5"/>
          <p:cNvGrpSpPr/>
          <p:nvPr/>
        </p:nvGrpSpPr>
        <p:grpSpPr>
          <a:xfrm rot="-9502837" flipH="1">
            <a:off x="-158828" y="4390570"/>
            <a:ext cx="1112202" cy="1060997"/>
            <a:chOff x="936800" y="644000"/>
            <a:chExt cx="3397834" cy="3241401"/>
          </a:xfrm>
        </p:grpSpPr>
        <p:sp>
          <p:nvSpPr>
            <p:cNvPr id="259" name="Google Shape;259;p5"/>
            <p:cNvSpPr/>
            <p:nvPr/>
          </p:nvSpPr>
          <p:spPr>
            <a:xfrm>
              <a:off x="936800" y="644000"/>
              <a:ext cx="3397834" cy="3241401"/>
            </a:xfrm>
            <a:custGeom>
              <a:avLst/>
              <a:gdLst/>
              <a:ahLst/>
              <a:cxnLst/>
              <a:rect l="l" t="t" r="r" b="b"/>
              <a:pathLst>
                <a:path w="28454" h="27144" extrusionOk="0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060634" y="813332"/>
              <a:ext cx="3149690" cy="2895933"/>
            </a:xfrm>
            <a:custGeom>
              <a:avLst/>
              <a:gdLst/>
              <a:ahLst/>
              <a:cxnLst/>
              <a:rect l="l" t="t" r="r" b="b"/>
              <a:pathLst>
                <a:path w="26376" h="24251" extrusionOk="0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948130" y="1077241"/>
              <a:ext cx="1363361" cy="2344952"/>
            </a:xfrm>
            <a:custGeom>
              <a:avLst/>
              <a:gdLst/>
              <a:ahLst/>
              <a:cxnLst/>
              <a:rect l="l" t="t" r="r" b="b"/>
              <a:pathLst>
                <a:path w="11417" h="19637" extrusionOk="0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060634" y="1139815"/>
              <a:ext cx="3097506" cy="2569572"/>
            </a:xfrm>
            <a:custGeom>
              <a:avLst/>
              <a:gdLst/>
              <a:ahLst/>
              <a:cxnLst/>
              <a:rect l="l" t="t" r="r" b="b"/>
              <a:pathLst>
                <a:path w="25939" h="21518" extrusionOk="0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816773" y="1592998"/>
              <a:ext cx="145567" cy="249697"/>
            </a:xfrm>
            <a:custGeom>
              <a:avLst/>
              <a:gdLst/>
              <a:ahLst/>
              <a:cxnLst/>
              <a:rect l="l" t="t" r="r" b="b"/>
              <a:pathLst>
                <a:path w="1219" h="2091" extrusionOk="0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888423" y="1866938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401537" y="2314987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473067" y="2589046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583077" y="3103012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654607" y="3376833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"/>
          <p:cNvSpPr txBox="1">
            <a:spLocks noGrp="1"/>
          </p:cNvSpPr>
          <p:nvPr>
            <p:ph type="subTitle" idx="1"/>
          </p:nvPr>
        </p:nvSpPr>
        <p:spPr>
          <a:xfrm>
            <a:off x="5090910" y="3747553"/>
            <a:ext cx="24573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"/>
          <p:cNvSpPr txBox="1">
            <a:spLocks noGrp="1"/>
          </p:cNvSpPr>
          <p:nvPr>
            <p:ph type="subTitle" idx="2"/>
          </p:nvPr>
        </p:nvSpPr>
        <p:spPr>
          <a:xfrm>
            <a:off x="1950663" y="3747453"/>
            <a:ext cx="24573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"/>
          <p:cNvSpPr txBox="1">
            <a:spLocks noGrp="1"/>
          </p:cNvSpPr>
          <p:nvPr>
            <p:ph type="subTitle" idx="3"/>
          </p:nvPr>
        </p:nvSpPr>
        <p:spPr>
          <a:xfrm>
            <a:off x="5090910" y="3475450"/>
            <a:ext cx="24573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" name="Google Shape;273;p5"/>
          <p:cNvSpPr txBox="1">
            <a:spLocks noGrp="1"/>
          </p:cNvSpPr>
          <p:nvPr>
            <p:ph type="subTitle" idx="4"/>
          </p:nvPr>
        </p:nvSpPr>
        <p:spPr>
          <a:xfrm>
            <a:off x="1950663" y="3475350"/>
            <a:ext cx="24573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4" name="Google Shape;274;p5"/>
          <p:cNvSpPr>
            <a:spLocks noGrp="1"/>
          </p:cNvSpPr>
          <p:nvPr>
            <p:ph type="pic" idx="5"/>
          </p:nvPr>
        </p:nvSpPr>
        <p:spPr>
          <a:xfrm rot="-235013">
            <a:off x="2007325" y="1475489"/>
            <a:ext cx="1712801" cy="1710427"/>
          </a:xfrm>
          <a:prstGeom prst="roundRect">
            <a:avLst>
              <a:gd name="adj" fmla="val 8664"/>
            </a:avLst>
          </a:prstGeom>
          <a:noFill/>
          <a:ln>
            <a:noFill/>
          </a:ln>
        </p:spPr>
      </p:sp>
      <p:sp>
        <p:nvSpPr>
          <p:cNvPr id="275" name="Google Shape;275;p5"/>
          <p:cNvSpPr>
            <a:spLocks noGrp="1"/>
          </p:cNvSpPr>
          <p:nvPr>
            <p:ph type="pic" idx="6"/>
          </p:nvPr>
        </p:nvSpPr>
        <p:spPr>
          <a:xfrm rot="163865">
            <a:off x="5130580" y="1475581"/>
            <a:ext cx="1712545" cy="1710134"/>
          </a:xfrm>
          <a:prstGeom prst="roundRect">
            <a:avLst>
              <a:gd name="adj" fmla="val 8664"/>
            </a:avLst>
          </a:prstGeom>
          <a:noFill/>
          <a:ln>
            <a:noFill/>
          </a:ln>
        </p:spPr>
      </p:sp>
      <p:grpSp>
        <p:nvGrpSpPr>
          <p:cNvPr id="276" name="Google Shape;276;p5"/>
          <p:cNvGrpSpPr/>
          <p:nvPr/>
        </p:nvGrpSpPr>
        <p:grpSpPr>
          <a:xfrm rot="-974512">
            <a:off x="8249414" y="4541871"/>
            <a:ext cx="972921" cy="827988"/>
            <a:chOff x="725975" y="529375"/>
            <a:chExt cx="4581126" cy="3898687"/>
          </a:xfrm>
        </p:grpSpPr>
        <p:sp>
          <p:nvSpPr>
            <p:cNvPr id="277" name="Google Shape;277;p5"/>
            <p:cNvSpPr/>
            <p:nvPr/>
          </p:nvSpPr>
          <p:spPr>
            <a:xfrm>
              <a:off x="725975" y="738407"/>
              <a:ext cx="4581126" cy="3689182"/>
            </a:xfrm>
            <a:custGeom>
              <a:avLst/>
              <a:gdLst/>
              <a:ahLst/>
              <a:cxnLst/>
              <a:rect l="l" t="t" r="r" b="b"/>
              <a:pathLst>
                <a:path w="29722" h="23367" extrusionOk="0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332633" y="25058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216271" y="203768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1099508" y="156150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982908" y="11021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449383" y="297373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249249" y="738722"/>
              <a:ext cx="4057846" cy="3689340"/>
            </a:xfrm>
            <a:custGeom>
              <a:avLst/>
              <a:gdLst/>
              <a:ahLst/>
              <a:cxnLst/>
              <a:rect l="l" t="t" r="r" b="b"/>
              <a:pathLst>
                <a:path w="26327" h="23368" extrusionOk="0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004797" y="666256"/>
              <a:ext cx="1153528" cy="334548"/>
            </a:xfrm>
            <a:custGeom>
              <a:avLst/>
              <a:gdLst/>
              <a:ahLst/>
              <a:cxnLst/>
              <a:rect l="l" t="t" r="r" b="b"/>
              <a:pathLst>
                <a:path w="7484" h="2119" extrusionOk="0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1850975" y="529375"/>
              <a:ext cx="1513581" cy="829817"/>
            </a:xfrm>
            <a:custGeom>
              <a:avLst/>
              <a:gdLst/>
              <a:ahLst/>
              <a:cxnLst/>
              <a:rect l="l" t="t" r="r" b="b"/>
              <a:pathLst>
                <a:path w="9820" h="5256" extrusionOk="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947306" y="1248986"/>
              <a:ext cx="135482" cy="68204"/>
            </a:xfrm>
            <a:custGeom>
              <a:avLst/>
              <a:gdLst/>
              <a:ahLst/>
              <a:cxnLst/>
              <a:rect l="l" t="t" r="r" b="b"/>
              <a:pathLst>
                <a:path w="879" h="432" extrusionOk="0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218884" y="917914"/>
              <a:ext cx="135328" cy="68204"/>
            </a:xfrm>
            <a:custGeom>
              <a:avLst/>
              <a:gdLst/>
              <a:ahLst/>
              <a:cxnLst/>
              <a:rect l="l" t="t" r="r" b="b"/>
              <a:pathLst>
                <a:path w="878" h="432" extrusionOk="0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834328" y="798716"/>
              <a:ext cx="974117" cy="2885099"/>
            </a:xfrm>
            <a:custGeom>
              <a:avLst/>
              <a:gdLst/>
              <a:ahLst/>
              <a:cxnLst/>
              <a:rect l="l" t="t" r="r" b="b"/>
              <a:pathLst>
                <a:path w="6320" h="18274" extrusionOk="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280999" y="2213781"/>
              <a:ext cx="87547" cy="81150"/>
            </a:xfrm>
            <a:custGeom>
              <a:avLst/>
              <a:gdLst/>
              <a:ahLst/>
              <a:cxnLst/>
              <a:rect l="l" t="t" r="r" b="b"/>
              <a:pathLst>
                <a:path w="568" h="514" extrusionOk="0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035931" y="1908286"/>
              <a:ext cx="571677" cy="667201"/>
            </a:xfrm>
            <a:custGeom>
              <a:avLst/>
              <a:gdLst/>
              <a:ahLst/>
              <a:cxnLst/>
              <a:rect l="l" t="t" r="r" b="b"/>
              <a:pathLst>
                <a:path w="3709" h="4226" extrusionOk="0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53718" y="2482491"/>
              <a:ext cx="279750" cy="97728"/>
            </a:xfrm>
            <a:custGeom>
              <a:avLst/>
              <a:gdLst/>
              <a:ahLst/>
              <a:cxnLst/>
              <a:rect l="l" t="t" r="r" b="b"/>
              <a:pathLst>
                <a:path w="1815" h="619" extrusionOk="0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223509" y="1481699"/>
              <a:ext cx="974272" cy="2885257"/>
            </a:xfrm>
            <a:custGeom>
              <a:avLst/>
              <a:gdLst/>
              <a:ahLst/>
              <a:cxnLst/>
              <a:rect l="l" t="t" r="r" b="b"/>
              <a:pathLst>
                <a:path w="6321" h="18275" extrusionOk="0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1670179" y="2896448"/>
              <a:ext cx="87547" cy="81308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1425266" y="2591111"/>
              <a:ext cx="571523" cy="667043"/>
            </a:xfrm>
            <a:custGeom>
              <a:avLst/>
              <a:gdLst/>
              <a:ahLst/>
              <a:cxnLst/>
              <a:rect l="l" t="t" r="r" b="b"/>
              <a:pathLst>
                <a:path w="3708" h="4225" extrusionOk="0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1643207" y="3165315"/>
              <a:ext cx="279596" cy="97570"/>
            </a:xfrm>
            <a:custGeom>
              <a:avLst/>
              <a:gdLst/>
              <a:ahLst/>
              <a:cxnLst/>
              <a:rect l="l" t="t" r="r" b="b"/>
              <a:pathLst>
                <a:path w="1814" h="618" extrusionOk="0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1908311" y="1270615"/>
              <a:ext cx="241680" cy="102780"/>
            </a:xfrm>
            <a:custGeom>
              <a:avLst/>
              <a:gdLst/>
              <a:ahLst/>
              <a:cxnLst/>
              <a:rect l="l" t="t" r="r" b="b"/>
              <a:pathLst>
                <a:path w="1568" h="651" extrusionOk="0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1902146" y="1270141"/>
              <a:ext cx="242913" cy="85413"/>
            </a:xfrm>
            <a:custGeom>
              <a:avLst/>
              <a:gdLst/>
              <a:ahLst/>
              <a:cxnLst/>
              <a:rect l="l" t="t" r="r" b="b"/>
              <a:pathLst>
                <a:path w="1576" h="541" extrusionOk="0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178502" y="938281"/>
              <a:ext cx="241526" cy="102938"/>
            </a:xfrm>
            <a:custGeom>
              <a:avLst/>
              <a:gdLst/>
              <a:ahLst/>
              <a:cxnLst/>
              <a:rect l="l" t="t" r="r" b="b"/>
              <a:pathLst>
                <a:path w="1567" h="652" extrusionOk="0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3172645" y="937807"/>
              <a:ext cx="243067" cy="85413"/>
            </a:xfrm>
            <a:custGeom>
              <a:avLst/>
              <a:gdLst/>
              <a:ahLst/>
              <a:cxnLst/>
              <a:rect l="l" t="t" r="r" b="b"/>
              <a:pathLst>
                <a:path w="1577" h="541" extrusionOk="0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5"/>
          <p:cNvSpPr/>
          <p:nvPr/>
        </p:nvSpPr>
        <p:spPr>
          <a:xfrm>
            <a:off x="7564263" y="4827713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"/>
          <p:cNvSpPr/>
          <p:nvPr/>
        </p:nvSpPr>
        <p:spPr>
          <a:xfrm>
            <a:off x="8793299" y="910963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5"/>
          <p:cNvSpPr/>
          <p:nvPr/>
        </p:nvSpPr>
        <p:spPr>
          <a:xfrm>
            <a:off x="1229312" y="154988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5"/>
          <p:cNvGrpSpPr/>
          <p:nvPr/>
        </p:nvGrpSpPr>
        <p:grpSpPr>
          <a:xfrm>
            <a:off x="8273626" y="-378404"/>
            <a:ext cx="1045245" cy="967054"/>
            <a:chOff x="940201" y="467822"/>
            <a:chExt cx="4254149" cy="3935914"/>
          </a:xfrm>
        </p:grpSpPr>
        <p:sp>
          <p:nvSpPr>
            <p:cNvPr id="304" name="Google Shape;304;p5"/>
            <p:cNvSpPr/>
            <p:nvPr/>
          </p:nvSpPr>
          <p:spPr>
            <a:xfrm>
              <a:off x="940201" y="467822"/>
              <a:ext cx="4254149" cy="3935914"/>
            </a:xfrm>
            <a:custGeom>
              <a:avLst/>
              <a:gdLst/>
              <a:ahLst/>
              <a:cxnLst/>
              <a:rect l="l" t="t" r="r" b="b"/>
              <a:pathLst>
                <a:path w="22181" h="20522" extrusionOk="0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485656" y="958233"/>
              <a:ext cx="2913136" cy="2428445"/>
            </a:xfrm>
            <a:custGeom>
              <a:avLst/>
              <a:gdLst/>
              <a:ahLst/>
              <a:cxnLst/>
              <a:rect l="l" t="t" r="r" b="b"/>
              <a:pathLst>
                <a:path w="15189" h="12662" extrusionOk="0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2888995" y="1738823"/>
              <a:ext cx="612202" cy="925003"/>
            </a:xfrm>
            <a:custGeom>
              <a:avLst/>
              <a:gdLst/>
              <a:ahLst/>
              <a:cxnLst/>
              <a:rect l="l" t="t" r="r" b="b"/>
              <a:pathLst>
                <a:path w="3192" h="4823" extrusionOk="0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892447" y="2499660"/>
              <a:ext cx="312046" cy="1046598"/>
            </a:xfrm>
            <a:custGeom>
              <a:avLst/>
              <a:gdLst/>
              <a:ahLst/>
              <a:cxnLst/>
              <a:rect l="l" t="t" r="r" b="b"/>
              <a:pathLst>
                <a:path w="1627" h="5457" extrusionOk="0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948642" y="2551827"/>
              <a:ext cx="68086" cy="59838"/>
            </a:xfrm>
            <a:custGeom>
              <a:avLst/>
              <a:gdLst/>
              <a:ahLst/>
              <a:cxnLst/>
              <a:rect l="l" t="t" r="r" b="b"/>
              <a:pathLst>
                <a:path w="355" h="312" extrusionOk="0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621828" y="1098049"/>
              <a:ext cx="2989661" cy="2851917"/>
            </a:xfrm>
            <a:custGeom>
              <a:avLst/>
              <a:gdLst/>
              <a:ahLst/>
              <a:cxnLst/>
              <a:rect l="l" t="t" r="r" b="b"/>
              <a:pathLst>
                <a:path w="15588" h="14870" extrusionOk="0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5"/>
          <p:cNvSpPr/>
          <p:nvPr/>
        </p:nvSpPr>
        <p:spPr>
          <a:xfrm>
            <a:off x="189988" y="3636763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"/>
          <p:cNvSpPr/>
          <p:nvPr/>
        </p:nvSpPr>
        <p:spPr>
          <a:xfrm rot="2029110" flipH="1">
            <a:off x="5050209" y="-685067"/>
            <a:ext cx="1964209" cy="1179791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"/>
          <p:cNvSpPr/>
          <p:nvPr/>
        </p:nvSpPr>
        <p:spPr>
          <a:xfrm rot="8770890">
            <a:off x="1523359" y="4653758"/>
            <a:ext cx="1964209" cy="1179791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5"/>
          <p:cNvGrpSpPr/>
          <p:nvPr/>
        </p:nvGrpSpPr>
        <p:grpSpPr>
          <a:xfrm>
            <a:off x="8715721" y="3519274"/>
            <a:ext cx="262163" cy="531538"/>
            <a:chOff x="2322875" y="1049950"/>
            <a:chExt cx="1301705" cy="2640525"/>
          </a:xfrm>
        </p:grpSpPr>
        <p:sp>
          <p:nvSpPr>
            <p:cNvPr id="316" name="Google Shape;316;p5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5"/>
          <p:cNvGrpSpPr/>
          <p:nvPr/>
        </p:nvGrpSpPr>
        <p:grpSpPr>
          <a:xfrm>
            <a:off x="228471" y="1128437"/>
            <a:ext cx="262163" cy="531538"/>
            <a:chOff x="2322875" y="1049950"/>
            <a:chExt cx="1301705" cy="2640525"/>
          </a:xfrm>
        </p:grpSpPr>
        <p:sp>
          <p:nvSpPr>
            <p:cNvPr id="320" name="Google Shape;320;p5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"/>
          <p:cNvSpPr/>
          <p:nvPr/>
        </p:nvSpPr>
        <p:spPr>
          <a:xfrm flipH="1">
            <a:off x="5822243" y="-50"/>
            <a:ext cx="1816404" cy="572700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7"/>
          <p:cNvSpPr/>
          <p:nvPr/>
        </p:nvSpPr>
        <p:spPr>
          <a:xfrm rot="1243678">
            <a:off x="6312935" y="20492"/>
            <a:ext cx="3112861" cy="1869925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7"/>
          <p:cNvSpPr/>
          <p:nvPr/>
        </p:nvSpPr>
        <p:spPr>
          <a:xfrm rot="10800000" flipH="1">
            <a:off x="2568273" y="4456388"/>
            <a:ext cx="2179041" cy="687037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"/>
          <p:cNvSpPr/>
          <p:nvPr/>
        </p:nvSpPr>
        <p:spPr>
          <a:xfrm rot="5400000">
            <a:off x="270216" y="-270183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"/>
          <p:cNvSpPr/>
          <p:nvPr/>
        </p:nvSpPr>
        <p:spPr>
          <a:xfrm>
            <a:off x="6527124" y="2380776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title"/>
          </p:nvPr>
        </p:nvSpPr>
        <p:spPr>
          <a:xfrm>
            <a:off x="720000" y="1390000"/>
            <a:ext cx="3852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subTitle" idx="1"/>
          </p:nvPr>
        </p:nvSpPr>
        <p:spPr>
          <a:xfrm>
            <a:off x="720000" y="2087500"/>
            <a:ext cx="3852000" cy="19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4" name="Google Shape;434;p7"/>
          <p:cNvSpPr>
            <a:spLocks noGrp="1"/>
          </p:cNvSpPr>
          <p:nvPr>
            <p:ph type="pic" idx="2"/>
          </p:nvPr>
        </p:nvSpPr>
        <p:spPr>
          <a:xfrm rot="-265531">
            <a:off x="5058286" y="1331647"/>
            <a:ext cx="3195828" cy="2522103"/>
          </a:xfrm>
          <a:prstGeom prst="roundRect">
            <a:avLst>
              <a:gd name="adj" fmla="val 5902"/>
            </a:avLst>
          </a:prstGeom>
          <a:noFill/>
          <a:ln>
            <a:noFill/>
          </a:ln>
        </p:spPr>
      </p:sp>
      <p:sp>
        <p:nvSpPr>
          <p:cNvPr id="435" name="Google Shape;435;p7"/>
          <p:cNvSpPr/>
          <p:nvPr/>
        </p:nvSpPr>
        <p:spPr>
          <a:xfrm rot="9709469">
            <a:off x="7630024" y="4117816"/>
            <a:ext cx="1820335" cy="992614"/>
          </a:xfrm>
          <a:custGeom>
            <a:avLst/>
            <a:gdLst/>
            <a:ahLst/>
            <a:cxnLst/>
            <a:rect l="l" t="t" r="r" b="b"/>
            <a:pathLst>
              <a:path w="22813" h="12439" fill="none" extrusionOk="0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7"/>
          <p:cNvSpPr/>
          <p:nvPr/>
        </p:nvSpPr>
        <p:spPr>
          <a:xfrm rot="-5630402">
            <a:off x="-1213931" y="4024690"/>
            <a:ext cx="2651034" cy="1178873"/>
          </a:xfrm>
          <a:custGeom>
            <a:avLst/>
            <a:gdLst/>
            <a:ahLst/>
            <a:cxnLst/>
            <a:rect l="l" t="t" r="r" b="b"/>
            <a:pathLst>
              <a:path w="50510" h="22461" fill="none" extrusionOk="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7"/>
          <p:cNvGrpSpPr/>
          <p:nvPr/>
        </p:nvGrpSpPr>
        <p:grpSpPr>
          <a:xfrm rot="3212583">
            <a:off x="-185549" y="4443304"/>
            <a:ext cx="1194972" cy="1016960"/>
            <a:chOff x="725975" y="529375"/>
            <a:chExt cx="4581126" cy="3898687"/>
          </a:xfrm>
        </p:grpSpPr>
        <p:sp>
          <p:nvSpPr>
            <p:cNvPr id="438" name="Google Shape;438;p7"/>
            <p:cNvSpPr/>
            <p:nvPr/>
          </p:nvSpPr>
          <p:spPr>
            <a:xfrm>
              <a:off x="725975" y="738407"/>
              <a:ext cx="4581126" cy="3689182"/>
            </a:xfrm>
            <a:custGeom>
              <a:avLst/>
              <a:gdLst/>
              <a:ahLst/>
              <a:cxnLst/>
              <a:rect l="l" t="t" r="r" b="b"/>
              <a:pathLst>
                <a:path w="29722" h="23367" extrusionOk="0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1332633" y="25058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216271" y="203768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099508" y="156150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982908" y="11021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449383" y="297373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249249" y="738722"/>
              <a:ext cx="4057846" cy="3689340"/>
            </a:xfrm>
            <a:custGeom>
              <a:avLst/>
              <a:gdLst/>
              <a:ahLst/>
              <a:cxnLst/>
              <a:rect l="l" t="t" r="r" b="b"/>
              <a:pathLst>
                <a:path w="26327" h="23368" extrusionOk="0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2004797" y="666256"/>
              <a:ext cx="1153528" cy="334548"/>
            </a:xfrm>
            <a:custGeom>
              <a:avLst/>
              <a:gdLst/>
              <a:ahLst/>
              <a:cxnLst/>
              <a:rect l="l" t="t" r="r" b="b"/>
              <a:pathLst>
                <a:path w="7484" h="2119" extrusionOk="0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1850975" y="529375"/>
              <a:ext cx="1513581" cy="829817"/>
            </a:xfrm>
            <a:custGeom>
              <a:avLst/>
              <a:gdLst/>
              <a:ahLst/>
              <a:cxnLst/>
              <a:rect l="l" t="t" r="r" b="b"/>
              <a:pathLst>
                <a:path w="9820" h="5256" extrusionOk="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1947306" y="1248986"/>
              <a:ext cx="135482" cy="68204"/>
            </a:xfrm>
            <a:custGeom>
              <a:avLst/>
              <a:gdLst/>
              <a:ahLst/>
              <a:cxnLst/>
              <a:rect l="l" t="t" r="r" b="b"/>
              <a:pathLst>
                <a:path w="879" h="432" extrusionOk="0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3218884" y="917914"/>
              <a:ext cx="135328" cy="68204"/>
            </a:xfrm>
            <a:custGeom>
              <a:avLst/>
              <a:gdLst/>
              <a:ahLst/>
              <a:cxnLst/>
              <a:rect l="l" t="t" r="r" b="b"/>
              <a:pathLst>
                <a:path w="878" h="432" extrusionOk="0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3834328" y="798716"/>
              <a:ext cx="974117" cy="2885099"/>
            </a:xfrm>
            <a:custGeom>
              <a:avLst/>
              <a:gdLst/>
              <a:ahLst/>
              <a:cxnLst/>
              <a:rect l="l" t="t" r="r" b="b"/>
              <a:pathLst>
                <a:path w="6320" h="18274" extrusionOk="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4280999" y="2213781"/>
              <a:ext cx="87547" cy="81150"/>
            </a:xfrm>
            <a:custGeom>
              <a:avLst/>
              <a:gdLst/>
              <a:ahLst/>
              <a:cxnLst/>
              <a:rect l="l" t="t" r="r" b="b"/>
              <a:pathLst>
                <a:path w="568" h="514" extrusionOk="0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4035931" y="1908286"/>
              <a:ext cx="571677" cy="667201"/>
            </a:xfrm>
            <a:custGeom>
              <a:avLst/>
              <a:gdLst/>
              <a:ahLst/>
              <a:cxnLst/>
              <a:rect l="l" t="t" r="r" b="b"/>
              <a:pathLst>
                <a:path w="3709" h="4226" extrusionOk="0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4253718" y="2482491"/>
              <a:ext cx="279750" cy="97728"/>
            </a:xfrm>
            <a:custGeom>
              <a:avLst/>
              <a:gdLst/>
              <a:ahLst/>
              <a:cxnLst/>
              <a:rect l="l" t="t" r="r" b="b"/>
              <a:pathLst>
                <a:path w="1815" h="619" extrusionOk="0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1223509" y="1481699"/>
              <a:ext cx="974272" cy="2885257"/>
            </a:xfrm>
            <a:custGeom>
              <a:avLst/>
              <a:gdLst/>
              <a:ahLst/>
              <a:cxnLst/>
              <a:rect l="l" t="t" r="r" b="b"/>
              <a:pathLst>
                <a:path w="6321" h="18275" extrusionOk="0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1670179" y="2896448"/>
              <a:ext cx="87547" cy="81308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1425266" y="2591111"/>
              <a:ext cx="571523" cy="667043"/>
            </a:xfrm>
            <a:custGeom>
              <a:avLst/>
              <a:gdLst/>
              <a:ahLst/>
              <a:cxnLst/>
              <a:rect l="l" t="t" r="r" b="b"/>
              <a:pathLst>
                <a:path w="3708" h="4225" extrusionOk="0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1643207" y="3165315"/>
              <a:ext cx="279596" cy="97570"/>
            </a:xfrm>
            <a:custGeom>
              <a:avLst/>
              <a:gdLst/>
              <a:ahLst/>
              <a:cxnLst/>
              <a:rect l="l" t="t" r="r" b="b"/>
              <a:pathLst>
                <a:path w="1814" h="618" extrusionOk="0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1908311" y="1270615"/>
              <a:ext cx="241680" cy="102780"/>
            </a:xfrm>
            <a:custGeom>
              <a:avLst/>
              <a:gdLst/>
              <a:ahLst/>
              <a:cxnLst/>
              <a:rect l="l" t="t" r="r" b="b"/>
              <a:pathLst>
                <a:path w="1568" h="651" extrusionOk="0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1902146" y="1270141"/>
              <a:ext cx="242913" cy="85413"/>
            </a:xfrm>
            <a:custGeom>
              <a:avLst/>
              <a:gdLst/>
              <a:ahLst/>
              <a:cxnLst/>
              <a:rect l="l" t="t" r="r" b="b"/>
              <a:pathLst>
                <a:path w="1576" h="541" extrusionOk="0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3178502" y="938281"/>
              <a:ext cx="241526" cy="102938"/>
            </a:xfrm>
            <a:custGeom>
              <a:avLst/>
              <a:gdLst/>
              <a:ahLst/>
              <a:cxnLst/>
              <a:rect l="l" t="t" r="r" b="b"/>
              <a:pathLst>
                <a:path w="1567" h="652" extrusionOk="0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3172645" y="937807"/>
              <a:ext cx="243067" cy="85413"/>
            </a:xfrm>
            <a:custGeom>
              <a:avLst/>
              <a:gdLst/>
              <a:ahLst/>
              <a:cxnLst/>
              <a:rect l="l" t="t" r="r" b="b"/>
              <a:pathLst>
                <a:path w="1577" h="541" extrusionOk="0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7"/>
          <p:cNvSpPr/>
          <p:nvPr/>
        </p:nvSpPr>
        <p:spPr>
          <a:xfrm>
            <a:off x="2359863" y="250150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7"/>
          <p:cNvGrpSpPr/>
          <p:nvPr/>
        </p:nvGrpSpPr>
        <p:grpSpPr>
          <a:xfrm>
            <a:off x="8483433" y="153387"/>
            <a:ext cx="262163" cy="531538"/>
            <a:chOff x="2322875" y="1049950"/>
            <a:chExt cx="1301705" cy="2640525"/>
          </a:xfrm>
        </p:grpSpPr>
        <p:sp>
          <p:nvSpPr>
            <p:cNvPr id="463" name="Google Shape;463;p7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27"/>
          <p:cNvSpPr/>
          <p:nvPr/>
        </p:nvSpPr>
        <p:spPr>
          <a:xfrm rot="10800000" flipH="1">
            <a:off x="2219895" y="4015122"/>
            <a:ext cx="3579132" cy="1128476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27"/>
          <p:cNvSpPr/>
          <p:nvPr/>
        </p:nvSpPr>
        <p:spPr>
          <a:xfrm rot="-5400000" flipH="1">
            <a:off x="6646936" y="-270135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27"/>
          <p:cNvSpPr/>
          <p:nvPr/>
        </p:nvSpPr>
        <p:spPr>
          <a:xfrm rot="10800000">
            <a:off x="32" y="-50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9" name="Google Shape;1799;p27"/>
          <p:cNvGrpSpPr/>
          <p:nvPr/>
        </p:nvGrpSpPr>
        <p:grpSpPr>
          <a:xfrm rot="-4376535">
            <a:off x="-73991" y="4320599"/>
            <a:ext cx="1059855" cy="1224620"/>
            <a:chOff x="725975" y="580175"/>
            <a:chExt cx="3328618" cy="3846085"/>
          </a:xfrm>
        </p:grpSpPr>
        <p:sp>
          <p:nvSpPr>
            <p:cNvPr id="1800" name="Google Shape;1800;p27"/>
            <p:cNvSpPr/>
            <p:nvPr/>
          </p:nvSpPr>
          <p:spPr>
            <a:xfrm>
              <a:off x="726139" y="580832"/>
              <a:ext cx="3328454" cy="3845428"/>
            </a:xfrm>
            <a:custGeom>
              <a:avLst/>
              <a:gdLst/>
              <a:ahLst/>
              <a:cxnLst/>
              <a:rect l="l" t="t" r="r" b="b"/>
              <a:pathLst>
                <a:path w="20255" h="23401" extrusionOk="0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7"/>
            <p:cNvSpPr/>
            <p:nvPr/>
          </p:nvSpPr>
          <p:spPr>
            <a:xfrm>
              <a:off x="726304" y="580175"/>
              <a:ext cx="2377983" cy="3455479"/>
            </a:xfrm>
            <a:custGeom>
              <a:avLst/>
              <a:gdLst/>
              <a:ahLst/>
              <a:cxnLst/>
              <a:rect l="l" t="t" r="r" b="b"/>
              <a:pathLst>
                <a:path w="14471" h="21028" extrusionOk="0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7"/>
            <p:cNvSpPr/>
            <p:nvPr/>
          </p:nvSpPr>
          <p:spPr>
            <a:xfrm>
              <a:off x="725975" y="580175"/>
              <a:ext cx="1562590" cy="3077854"/>
            </a:xfrm>
            <a:custGeom>
              <a:avLst/>
              <a:gdLst/>
              <a:ahLst/>
              <a:cxnLst/>
              <a:rect l="l" t="t" r="r" b="b"/>
              <a:pathLst>
                <a:path w="9509" h="18730" extrusionOk="0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577516" y="2620953"/>
              <a:ext cx="1396291" cy="712031"/>
            </a:xfrm>
            <a:custGeom>
              <a:avLst/>
              <a:gdLst/>
              <a:ahLst/>
              <a:cxnLst/>
              <a:rect l="l" t="t" r="r" b="b"/>
              <a:pathLst>
                <a:path w="8497" h="4333" extrusionOk="0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1485493" y="2819296"/>
              <a:ext cx="1396291" cy="712031"/>
            </a:xfrm>
            <a:custGeom>
              <a:avLst/>
              <a:gdLst/>
              <a:ahLst/>
              <a:cxnLst/>
              <a:rect l="l" t="t" r="r" b="b"/>
              <a:pathLst>
                <a:path w="8497" h="4333" extrusionOk="0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1393798" y="3017967"/>
              <a:ext cx="1396126" cy="712195"/>
            </a:xfrm>
            <a:custGeom>
              <a:avLst/>
              <a:gdLst/>
              <a:ahLst/>
              <a:cxnLst/>
              <a:rect l="l" t="t" r="r" b="b"/>
              <a:pathLst>
                <a:path w="8496" h="4334" extrusionOk="0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7"/>
            <p:cNvSpPr/>
            <p:nvPr/>
          </p:nvSpPr>
          <p:spPr>
            <a:xfrm>
              <a:off x="2072632" y="1651423"/>
              <a:ext cx="1161960" cy="1019816"/>
            </a:xfrm>
            <a:custGeom>
              <a:avLst/>
              <a:gdLst/>
              <a:ahLst/>
              <a:cxnLst/>
              <a:rect l="l" t="t" r="r" b="b"/>
              <a:pathLst>
                <a:path w="7071" h="6206" extrusionOk="0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7"/>
            <p:cNvSpPr/>
            <p:nvPr/>
          </p:nvSpPr>
          <p:spPr>
            <a:xfrm>
              <a:off x="2156603" y="2048766"/>
              <a:ext cx="886054" cy="439412"/>
            </a:xfrm>
            <a:custGeom>
              <a:avLst/>
              <a:gdLst/>
              <a:ahLst/>
              <a:cxnLst/>
              <a:rect l="l" t="t" r="r" b="b"/>
              <a:pathLst>
                <a:path w="5392" h="2674" extrusionOk="0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2279190" y="1661940"/>
              <a:ext cx="462746" cy="873401"/>
            </a:xfrm>
            <a:custGeom>
              <a:avLst/>
              <a:gdLst/>
              <a:ahLst/>
              <a:cxnLst/>
              <a:rect l="l" t="t" r="r" b="b"/>
              <a:pathLst>
                <a:path w="2816" h="5315" extrusionOk="0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262758" y="1838920"/>
              <a:ext cx="886054" cy="439576"/>
            </a:xfrm>
            <a:custGeom>
              <a:avLst/>
              <a:gdLst/>
              <a:ahLst/>
              <a:cxnLst/>
              <a:rect l="l" t="t" r="r" b="b"/>
              <a:pathLst>
                <a:path w="5392" h="2675" extrusionOk="0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563311" y="1792087"/>
              <a:ext cx="462582" cy="873565"/>
            </a:xfrm>
            <a:custGeom>
              <a:avLst/>
              <a:gdLst/>
              <a:ahLst/>
              <a:cxnLst/>
              <a:rect l="l" t="t" r="r" b="b"/>
              <a:pathLst>
                <a:path w="2815" h="5316" extrusionOk="0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428563" y="1711074"/>
              <a:ext cx="451079" cy="903308"/>
            </a:xfrm>
            <a:custGeom>
              <a:avLst/>
              <a:gdLst/>
              <a:ahLst/>
              <a:cxnLst/>
              <a:rect l="l" t="t" r="r" b="b"/>
              <a:pathLst>
                <a:path w="2745" h="5497" extrusionOk="0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2201135" y="1935216"/>
              <a:ext cx="903144" cy="451243"/>
            </a:xfrm>
            <a:custGeom>
              <a:avLst/>
              <a:gdLst/>
              <a:ahLst/>
              <a:cxnLst/>
              <a:rect l="l" t="t" r="r" b="b"/>
              <a:pathLst>
                <a:path w="5496" h="2746" extrusionOk="0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2114042" y="580832"/>
              <a:ext cx="1885987" cy="847108"/>
            </a:xfrm>
            <a:custGeom>
              <a:avLst/>
              <a:gdLst/>
              <a:ahLst/>
              <a:cxnLst/>
              <a:rect l="l" t="t" r="r" b="b"/>
              <a:pathLst>
                <a:path w="11477" h="5155" extrusionOk="0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27"/>
          <p:cNvGrpSpPr/>
          <p:nvPr/>
        </p:nvGrpSpPr>
        <p:grpSpPr>
          <a:xfrm rot="-1297163">
            <a:off x="-158828" y="-413542"/>
            <a:ext cx="1112202" cy="1060997"/>
            <a:chOff x="936800" y="644000"/>
            <a:chExt cx="3397834" cy="3241401"/>
          </a:xfrm>
        </p:grpSpPr>
        <p:sp>
          <p:nvSpPr>
            <p:cNvPr id="1815" name="Google Shape;1815;p27"/>
            <p:cNvSpPr/>
            <p:nvPr/>
          </p:nvSpPr>
          <p:spPr>
            <a:xfrm>
              <a:off x="936800" y="644000"/>
              <a:ext cx="3397834" cy="3241401"/>
            </a:xfrm>
            <a:custGeom>
              <a:avLst/>
              <a:gdLst/>
              <a:ahLst/>
              <a:cxnLst/>
              <a:rect l="l" t="t" r="r" b="b"/>
              <a:pathLst>
                <a:path w="28454" h="27144" extrusionOk="0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060634" y="813332"/>
              <a:ext cx="3149690" cy="2895933"/>
            </a:xfrm>
            <a:custGeom>
              <a:avLst/>
              <a:gdLst/>
              <a:ahLst/>
              <a:cxnLst/>
              <a:rect l="l" t="t" r="r" b="b"/>
              <a:pathLst>
                <a:path w="26376" h="24251" extrusionOk="0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7"/>
            <p:cNvSpPr/>
            <p:nvPr/>
          </p:nvSpPr>
          <p:spPr>
            <a:xfrm>
              <a:off x="1948130" y="1077241"/>
              <a:ext cx="1363361" cy="2344952"/>
            </a:xfrm>
            <a:custGeom>
              <a:avLst/>
              <a:gdLst/>
              <a:ahLst/>
              <a:cxnLst/>
              <a:rect l="l" t="t" r="r" b="b"/>
              <a:pathLst>
                <a:path w="11417" h="19637" extrusionOk="0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7"/>
            <p:cNvSpPr/>
            <p:nvPr/>
          </p:nvSpPr>
          <p:spPr>
            <a:xfrm>
              <a:off x="1060634" y="1139815"/>
              <a:ext cx="3097506" cy="2569572"/>
            </a:xfrm>
            <a:custGeom>
              <a:avLst/>
              <a:gdLst/>
              <a:ahLst/>
              <a:cxnLst/>
              <a:rect l="l" t="t" r="r" b="b"/>
              <a:pathLst>
                <a:path w="25939" h="21518" extrusionOk="0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1816773" y="1592998"/>
              <a:ext cx="145567" cy="249697"/>
            </a:xfrm>
            <a:custGeom>
              <a:avLst/>
              <a:gdLst/>
              <a:ahLst/>
              <a:cxnLst/>
              <a:rect l="l" t="t" r="r" b="b"/>
              <a:pathLst>
                <a:path w="1219" h="2091" extrusionOk="0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7"/>
            <p:cNvSpPr/>
            <p:nvPr/>
          </p:nvSpPr>
          <p:spPr>
            <a:xfrm>
              <a:off x="1888423" y="1866938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7"/>
            <p:cNvSpPr/>
            <p:nvPr/>
          </p:nvSpPr>
          <p:spPr>
            <a:xfrm>
              <a:off x="3401537" y="2314987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473067" y="2589046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7"/>
            <p:cNvSpPr/>
            <p:nvPr/>
          </p:nvSpPr>
          <p:spPr>
            <a:xfrm>
              <a:off x="1583077" y="3103012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7"/>
            <p:cNvSpPr/>
            <p:nvPr/>
          </p:nvSpPr>
          <p:spPr>
            <a:xfrm>
              <a:off x="1654607" y="3376833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5" name="Google Shape;1825;p27"/>
          <p:cNvSpPr txBox="1">
            <a:spLocks noGrp="1"/>
          </p:cNvSpPr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1826" name="Google Shape;1826;p27"/>
          <p:cNvGrpSpPr/>
          <p:nvPr/>
        </p:nvGrpSpPr>
        <p:grpSpPr>
          <a:xfrm rot="-6685518" flipH="1">
            <a:off x="8285027" y="4445025"/>
            <a:ext cx="1139032" cy="1218819"/>
            <a:chOff x="1141181" y="262025"/>
            <a:chExt cx="4067198" cy="4352099"/>
          </a:xfrm>
        </p:grpSpPr>
        <p:sp>
          <p:nvSpPr>
            <p:cNvPr id="1827" name="Google Shape;1827;p27"/>
            <p:cNvSpPr/>
            <p:nvPr/>
          </p:nvSpPr>
          <p:spPr>
            <a:xfrm>
              <a:off x="1618170" y="262025"/>
              <a:ext cx="3590208" cy="3617788"/>
            </a:xfrm>
            <a:custGeom>
              <a:avLst/>
              <a:gdLst/>
              <a:ahLst/>
              <a:cxnLst/>
              <a:rect l="l" t="t" r="r" b="b"/>
              <a:pathLst>
                <a:path w="20789" h="20949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1618170" y="262025"/>
              <a:ext cx="3590208" cy="2527391"/>
            </a:xfrm>
            <a:custGeom>
              <a:avLst/>
              <a:gdLst/>
              <a:ahLst/>
              <a:cxnLst/>
              <a:rect l="l" t="t" r="r" b="b"/>
              <a:pathLst>
                <a:path w="20789" h="14635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2902519" y="687548"/>
              <a:ext cx="385806" cy="347980"/>
            </a:xfrm>
            <a:custGeom>
              <a:avLst/>
              <a:gdLst/>
              <a:ahLst/>
              <a:cxnLst/>
              <a:rect l="l" t="t" r="r" b="b"/>
              <a:pathLst>
                <a:path w="2234" h="2015" extrusionOk="0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7"/>
            <p:cNvSpPr/>
            <p:nvPr/>
          </p:nvSpPr>
          <p:spPr>
            <a:xfrm>
              <a:off x="2952255" y="1474007"/>
              <a:ext cx="1477945" cy="1592075"/>
            </a:xfrm>
            <a:custGeom>
              <a:avLst/>
              <a:gdLst/>
              <a:ahLst/>
              <a:cxnLst/>
              <a:rect l="l" t="t" r="r" b="b"/>
              <a:pathLst>
                <a:path w="8558" h="9219" extrusionOk="0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7"/>
            <p:cNvSpPr/>
            <p:nvPr/>
          </p:nvSpPr>
          <p:spPr>
            <a:xfrm>
              <a:off x="3451523" y="1609228"/>
              <a:ext cx="1182287" cy="1269826"/>
            </a:xfrm>
            <a:custGeom>
              <a:avLst/>
              <a:gdLst/>
              <a:ahLst/>
              <a:cxnLst/>
              <a:rect l="l" t="t" r="r" b="b"/>
              <a:pathLst>
                <a:path w="6846" h="7353" extrusionOk="0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4442286" y="2283262"/>
              <a:ext cx="393405" cy="410669"/>
            </a:xfrm>
            <a:custGeom>
              <a:avLst/>
              <a:gdLst/>
              <a:ahLst/>
              <a:cxnLst/>
              <a:rect l="l" t="t" r="r" b="b"/>
              <a:pathLst>
                <a:path w="2278" h="2378" extrusionOk="0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4068051" y="1876044"/>
              <a:ext cx="393405" cy="410496"/>
            </a:xfrm>
            <a:custGeom>
              <a:avLst/>
              <a:gdLst/>
              <a:ahLst/>
              <a:cxnLst/>
              <a:rect l="l" t="t" r="r" b="b"/>
              <a:pathLst>
                <a:path w="2278" h="2377" extrusionOk="0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1141181" y="1962219"/>
              <a:ext cx="3622675" cy="2651904"/>
            </a:xfrm>
            <a:custGeom>
              <a:avLst/>
              <a:gdLst/>
              <a:ahLst/>
              <a:cxnLst/>
              <a:rect l="l" t="t" r="r" b="b"/>
              <a:pathLst>
                <a:path w="20977" h="15356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7"/>
            <p:cNvSpPr/>
            <p:nvPr/>
          </p:nvSpPr>
          <p:spPr>
            <a:xfrm>
              <a:off x="1141181" y="1962219"/>
              <a:ext cx="3622675" cy="1993418"/>
            </a:xfrm>
            <a:custGeom>
              <a:avLst/>
              <a:gdLst/>
              <a:ahLst/>
              <a:cxnLst/>
              <a:rect l="l" t="t" r="r" b="b"/>
              <a:pathLst>
                <a:path w="20977" h="11543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7"/>
            <p:cNvSpPr/>
            <p:nvPr/>
          </p:nvSpPr>
          <p:spPr>
            <a:xfrm>
              <a:off x="1249980" y="3025337"/>
              <a:ext cx="3273999" cy="1078308"/>
            </a:xfrm>
            <a:custGeom>
              <a:avLst/>
              <a:gdLst/>
              <a:ahLst/>
              <a:cxnLst/>
              <a:rect l="l" t="t" r="r" b="b"/>
              <a:pathLst>
                <a:path w="18958" h="6244" extrusionOk="0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7"/>
            <p:cNvSpPr/>
            <p:nvPr/>
          </p:nvSpPr>
          <p:spPr>
            <a:xfrm>
              <a:off x="2428120" y="2960922"/>
              <a:ext cx="2008299" cy="606678"/>
            </a:xfrm>
            <a:custGeom>
              <a:avLst/>
              <a:gdLst/>
              <a:ahLst/>
              <a:cxnLst/>
              <a:rect l="l" t="t" r="r" b="b"/>
              <a:pathLst>
                <a:path w="11629" h="3513" extrusionOk="0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7"/>
            <p:cNvSpPr/>
            <p:nvPr/>
          </p:nvSpPr>
          <p:spPr>
            <a:xfrm>
              <a:off x="2917025" y="2792543"/>
              <a:ext cx="1583118" cy="505996"/>
            </a:xfrm>
            <a:custGeom>
              <a:avLst/>
              <a:gdLst/>
              <a:ahLst/>
              <a:cxnLst/>
              <a:rect l="l" t="t" r="r" b="b"/>
              <a:pathLst>
                <a:path w="9167" h="2930" extrusionOk="0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7"/>
            <p:cNvSpPr/>
            <p:nvPr/>
          </p:nvSpPr>
          <p:spPr>
            <a:xfrm>
              <a:off x="1752874" y="2207621"/>
              <a:ext cx="383043" cy="348153"/>
            </a:xfrm>
            <a:custGeom>
              <a:avLst/>
              <a:gdLst/>
              <a:ahLst/>
              <a:cxnLst/>
              <a:rect l="l" t="t" r="r" b="b"/>
              <a:pathLst>
                <a:path w="2218" h="2016" extrusionOk="0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27"/>
          <p:cNvSpPr/>
          <p:nvPr/>
        </p:nvSpPr>
        <p:spPr>
          <a:xfrm>
            <a:off x="7762249" y="172738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1" name="Google Shape;1841;p27"/>
          <p:cNvGrpSpPr/>
          <p:nvPr/>
        </p:nvGrpSpPr>
        <p:grpSpPr>
          <a:xfrm>
            <a:off x="8418034" y="-428223"/>
            <a:ext cx="1035035" cy="957608"/>
            <a:chOff x="940201" y="467822"/>
            <a:chExt cx="4254149" cy="3935914"/>
          </a:xfrm>
        </p:grpSpPr>
        <p:sp>
          <p:nvSpPr>
            <p:cNvPr id="1842" name="Google Shape;1842;p27"/>
            <p:cNvSpPr/>
            <p:nvPr/>
          </p:nvSpPr>
          <p:spPr>
            <a:xfrm>
              <a:off x="940201" y="467822"/>
              <a:ext cx="4254149" cy="3935914"/>
            </a:xfrm>
            <a:custGeom>
              <a:avLst/>
              <a:gdLst/>
              <a:ahLst/>
              <a:cxnLst/>
              <a:rect l="l" t="t" r="r" b="b"/>
              <a:pathLst>
                <a:path w="22181" h="20522" extrusionOk="0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7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7"/>
            <p:cNvSpPr/>
            <p:nvPr/>
          </p:nvSpPr>
          <p:spPr>
            <a:xfrm>
              <a:off x="1485656" y="958233"/>
              <a:ext cx="2913136" cy="2428445"/>
            </a:xfrm>
            <a:custGeom>
              <a:avLst/>
              <a:gdLst/>
              <a:ahLst/>
              <a:cxnLst/>
              <a:rect l="l" t="t" r="r" b="b"/>
              <a:pathLst>
                <a:path w="15189" h="12662" extrusionOk="0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7"/>
            <p:cNvSpPr/>
            <p:nvPr/>
          </p:nvSpPr>
          <p:spPr>
            <a:xfrm>
              <a:off x="2888995" y="1738823"/>
              <a:ext cx="612202" cy="925003"/>
            </a:xfrm>
            <a:custGeom>
              <a:avLst/>
              <a:gdLst/>
              <a:ahLst/>
              <a:cxnLst/>
              <a:rect l="l" t="t" r="r" b="b"/>
              <a:pathLst>
                <a:path w="3192" h="4823" extrusionOk="0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7"/>
            <p:cNvSpPr/>
            <p:nvPr/>
          </p:nvSpPr>
          <p:spPr>
            <a:xfrm>
              <a:off x="2892447" y="2499660"/>
              <a:ext cx="312046" cy="1046598"/>
            </a:xfrm>
            <a:custGeom>
              <a:avLst/>
              <a:gdLst/>
              <a:ahLst/>
              <a:cxnLst/>
              <a:rect l="l" t="t" r="r" b="b"/>
              <a:pathLst>
                <a:path w="1627" h="5457" extrusionOk="0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7"/>
            <p:cNvSpPr/>
            <p:nvPr/>
          </p:nvSpPr>
          <p:spPr>
            <a:xfrm>
              <a:off x="2948642" y="2551827"/>
              <a:ext cx="68086" cy="59838"/>
            </a:xfrm>
            <a:custGeom>
              <a:avLst/>
              <a:gdLst/>
              <a:ahLst/>
              <a:cxnLst/>
              <a:rect l="l" t="t" r="r" b="b"/>
              <a:pathLst>
                <a:path w="355" h="312" extrusionOk="0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7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7"/>
            <p:cNvSpPr/>
            <p:nvPr/>
          </p:nvSpPr>
          <p:spPr>
            <a:xfrm>
              <a:off x="1621828" y="1098049"/>
              <a:ext cx="2989661" cy="2851917"/>
            </a:xfrm>
            <a:custGeom>
              <a:avLst/>
              <a:gdLst/>
              <a:ahLst/>
              <a:cxnLst/>
              <a:rect l="l" t="t" r="r" b="b"/>
              <a:pathLst>
                <a:path w="15588" h="14870" extrusionOk="0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0" name="Google Shape;1850;p27"/>
          <p:cNvSpPr/>
          <p:nvPr/>
        </p:nvSpPr>
        <p:spPr>
          <a:xfrm rot="-191" flipH="1">
            <a:off x="2022729" y="-578653"/>
            <a:ext cx="2274465" cy="1011363"/>
          </a:xfrm>
          <a:custGeom>
            <a:avLst/>
            <a:gdLst/>
            <a:ahLst/>
            <a:cxnLst/>
            <a:rect l="l" t="t" r="r" b="b"/>
            <a:pathLst>
              <a:path w="50510" h="22461" fill="none" extrusionOk="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27"/>
          <p:cNvSpPr/>
          <p:nvPr/>
        </p:nvSpPr>
        <p:spPr>
          <a:xfrm rot="-10799809">
            <a:off x="4673804" y="4743222"/>
            <a:ext cx="2274465" cy="1011363"/>
          </a:xfrm>
          <a:custGeom>
            <a:avLst/>
            <a:gdLst/>
            <a:ahLst/>
            <a:cxnLst/>
            <a:rect l="l" t="t" r="r" b="b"/>
            <a:pathLst>
              <a:path w="50510" h="22461" fill="none" extrusionOk="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27"/>
          <p:cNvSpPr/>
          <p:nvPr/>
        </p:nvSpPr>
        <p:spPr>
          <a:xfrm>
            <a:off x="7920550" y="4839563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3" name="Google Shape;1853;p27"/>
          <p:cNvGrpSpPr/>
          <p:nvPr/>
        </p:nvGrpSpPr>
        <p:grpSpPr>
          <a:xfrm>
            <a:off x="8723458" y="878087"/>
            <a:ext cx="262163" cy="531538"/>
            <a:chOff x="2322875" y="1049950"/>
            <a:chExt cx="1301705" cy="2640525"/>
          </a:xfrm>
        </p:grpSpPr>
        <p:sp>
          <p:nvSpPr>
            <p:cNvPr id="1854" name="Google Shape;1854;p27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7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7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27"/>
          <p:cNvGrpSpPr/>
          <p:nvPr/>
        </p:nvGrpSpPr>
        <p:grpSpPr>
          <a:xfrm>
            <a:off x="186596" y="3483599"/>
            <a:ext cx="262163" cy="531538"/>
            <a:chOff x="2322875" y="1049950"/>
            <a:chExt cx="1301705" cy="2640525"/>
          </a:xfrm>
        </p:grpSpPr>
        <p:sp>
          <p:nvSpPr>
            <p:cNvPr id="1858" name="Google Shape;1858;p27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7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7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1" name="Google Shape;1861;p27"/>
          <p:cNvSpPr/>
          <p:nvPr/>
        </p:nvSpPr>
        <p:spPr>
          <a:xfrm>
            <a:off x="186599" y="1037226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_1_1_1"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32"/>
          <p:cNvSpPr/>
          <p:nvPr/>
        </p:nvSpPr>
        <p:spPr>
          <a:xfrm rot="10800000" flipH="1">
            <a:off x="2621870" y="4015022"/>
            <a:ext cx="3579132" cy="1128476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32"/>
          <p:cNvSpPr/>
          <p:nvPr/>
        </p:nvSpPr>
        <p:spPr>
          <a:xfrm rot="-5400000" flipH="1">
            <a:off x="6646936" y="-270236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32"/>
          <p:cNvSpPr/>
          <p:nvPr/>
        </p:nvSpPr>
        <p:spPr>
          <a:xfrm rot="5400000" flipH="1">
            <a:off x="136982" y="-137027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4" name="Google Shape;2184;p32"/>
          <p:cNvGrpSpPr/>
          <p:nvPr/>
        </p:nvGrpSpPr>
        <p:grpSpPr>
          <a:xfrm>
            <a:off x="8097571" y="4170654"/>
            <a:ext cx="1243062" cy="1150074"/>
            <a:chOff x="940201" y="467822"/>
            <a:chExt cx="4254149" cy="3935914"/>
          </a:xfrm>
        </p:grpSpPr>
        <p:sp>
          <p:nvSpPr>
            <p:cNvPr id="2185" name="Google Shape;2185;p32"/>
            <p:cNvSpPr/>
            <p:nvPr/>
          </p:nvSpPr>
          <p:spPr>
            <a:xfrm>
              <a:off x="940201" y="467822"/>
              <a:ext cx="4254149" cy="3935914"/>
            </a:xfrm>
            <a:custGeom>
              <a:avLst/>
              <a:gdLst/>
              <a:ahLst/>
              <a:cxnLst/>
              <a:rect l="l" t="t" r="r" b="b"/>
              <a:pathLst>
                <a:path w="22181" h="20522" extrusionOk="0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1485656" y="958233"/>
              <a:ext cx="2913136" cy="2428445"/>
            </a:xfrm>
            <a:custGeom>
              <a:avLst/>
              <a:gdLst/>
              <a:ahLst/>
              <a:cxnLst/>
              <a:rect l="l" t="t" r="r" b="b"/>
              <a:pathLst>
                <a:path w="15189" h="12662" extrusionOk="0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2888995" y="1738823"/>
              <a:ext cx="612202" cy="925003"/>
            </a:xfrm>
            <a:custGeom>
              <a:avLst/>
              <a:gdLst/>
              <a:ahLst/>
              <a:cxnLst/>
              <a:rect l="l" t="t" r="r" b="b"/>
              <a:pathLst>
                <a:path w="3192" h="4823" extrusionOk="0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2892447" y="2499660"/>
              <a:ext cx="312046" cy="1046598"/>
            </a:xfrm>
            <a:custGeom>
              <a:avLst/>
              <a:gdLst/>
              <a:ahLst/>
              <a:cxnLst/>
              <a:rect l="l" t="t" r="r" b="b"/>
              <a:pathLst>
                <a:path w="1627" h="5457" extrusionOk="0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2948642" y="2551827"/>
              <a:ext cx="68086" cy="59838"/>
            </a:xfrm>
            <a:custGeom>
              <a:avLst/>
              <a:gdLst/>
              <a:ahLst/>
              <a:cxnLst/>
              <a:rect l="l" t="t" r="r" b="b"/>
              <a:pathLst>
                <a:path w="355" h="312" extrusionOk="0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1621828" y="1098049"/>
              <a:ext cx="2989661" cy="2851917"/>
            </a:xfrm>
            <a:custGeom>
              <a:avLst/>
              <a:gdLst/>
              <a:ahLst/>
              <a:cxnLst/>
              <a:rect l="l" t="t" r="r" b="b"/>
              <a:pathLst>
                <a:path w="15588" h="14870" extrusionOk="0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3" name="Google Shape;2193;p32"/>
          <p:cNvGrpSpPr/>
          <p:nvPr/>
        </p:nvGrpSpPr>
        <p:grpSpPr>
          <a:xfrm>
            <a:off x="-207221" y="-558008"/>
            <a:ext cx="1356911" cy="1421440"/>
            <a:chOff x="1511250" y="306000"/>
            <a:chExt cx="3756676" cy="3935328"/>
          </a:xfrm>
        </p:grpSpPr>
        <p:sp>
          <p:nvSpPr>
            <p:cNvPr id="2194" name="Google Shape;2194;p32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1511250" y="1630859"/>
              <a:ext cx="3300871" cy="1504615"/>
            </a:xfrm>
            <a:custGeom>
              <a:avLst/>
              <a:gdLst/>
              <a:ahLst/>
              <a:cxnLst/>
              <a:rect l="l" t="t" r="r" b="b"/>
              <a:pathLst>
                <a:path w="17996" h="8203" extrusionOk="0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2591425" y="1932222"/>
              <a:ext cx="2210608" cy="986996"/>
            </a:xfrm>
            <a:custGeom>
              <a:avLst/>
              <a:gdLst/>
              <a:ahLst/>
              <a:cxnLst/>
              <a:rect l="l" t="t" r="r" b="b"/>
              <a:pathLst>
                <a:path w="12052" h="5381" extrusionOk="0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2662409" y="2173422"/>
              <a:ext cx="2042960" cy="917663"/>
            </a:xfrm>
            <a:custGeom>
              <a:avLst/>
              <a:gdLst/>
              <a:ahLst/>
              <a:cxnLst/>
              <a:rect l="l" t="t" r="r" b="b"/>
              <a:pathLst>
                <a:path w="11138" h="5003" extrusionOk="0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2733027" y="2408386"/>
              <a:ext cx="1890169" cy="854749"/>
            </a:xfrm>
            <a:custGeom>
              <a:avLst/>
              <a:gdLst/>
              <a:ahLst/>
              <a:cxnLst/>
              <a:rect l="l" t="t" r="r" b="b"/>
              <a:pathLst>
                <a:path w="10305" h="4660" extrusionOk="0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2908746" y="3150146"/>
              <a:ext cx="1124197" cy="538712"/>
            </a:xfrm>
            <a:custGeom>
              <a:avLst/>
              <a:gdLst/>
              <a:ahLst/>
              <a:cxnLst/>
              <a:rect l="l" t="t" r="r" b="b"/>
              <a:pathLst>
                <a:path w="6129" h="2937" extrusionOk="0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4082466" y="2945997"/>
              <a:ext cx="446450" cy="258993"/>
            </a:xfrm>
            <a:custGeom>
              <a:avLst/>
              <a:gdLst/>
              <a:ahLst/>
              <a:cxnLst/>
              <a:rect l="l" t="t" r="r" b="b"/>
              <a:pathLst>
                <a:path w="2434" h="1412" extrusionOk="0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2854819" y="3018999"/>
              <a:ext cx="1124197" cy="538528"/>
            </a:xfrm>
            <a:custGeom>
              <a:avLst/>
              <a:gdLst/>
              <a:ahLst/>
              <a:cxnLst/>
              <a:rect l="l" t="t" r="r" b="b"/>
              <a:pathLst>
                <a:path w="6129" h="2936" extrusionOk="0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1783082" y="3136206"/>
              <a:ext cx="728921" cy="375466"/>
            </a:xfrm>
            <a:custGeom>
              <a:avLst/>
              <a:gdLst/>
              <a:ahLst/>
              <a:cxnLst/>
              <a:rect l="l" t="t" r="r" b="b"/>
              <a:pathLst>
                <a:path w="3974" h="2047" extrusionOk="0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1729156" y="3005426"/>
              <a:ext cx="729104" cy="375282"/>
            </a:xfrm>
            <a:custGeom>
              <a:avLst/>
              <a:gdLst/>
              <a:ahLst/>
              <a:cxnLst/>
              <a:rect l="l" t="t" r="r" b="b"/>
              <a:pathLst>
                <a:path w="3975" h="2046" extrusionOk="0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4600818" y="2517522"/>
              <a:ext cx="407565" cy="415452"/>
            </a:xfrm>
            <a:custGeom>
              <a:avLst/>
              <a:gdLst/>
              <a:ahLst/>
              <a:cxnLst/>
              <a:rect l="l" t="t" r="r" b="b"/>
              <a:pathLst>
                <a:path w="2222" h="2265" extrusionOk="0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4913369" y="2689206"/>
              <a:ext cx="26413" cy="24762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4945468" y="2744783"/>
              <a:ext cx="26229" cy="24762"/>
            </a:xfrm>
            <a:custGeom>
              <a:avLst/>
              <a:gdLst/>
              <a:ahLst/>
              <a:cxnLst/>
              <a:rect l="l" t="t" r="r" b="b"/>
              <a:pathLst>
                <a:path w="143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4752691" y="2619505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4688677" y="2623724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1974942" y="3363833"/>
              <a:ext cx="647848" cy="647848"/>
            </a:xfrm>
            <a:custGeom>
              <a:avLst/>
              <a:gdLst/>
              <a:ahLst/>
              <a:cxnLst/>
              <a:rect l="l" t="t" r="r" b="b"/>
              <a:pathLst>
                <a:path w="3532" h="3532" extrusionOk="0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1691187" y="424307"/>
              <a:ext cx="3142761" cy="3458248"/>
            </a:xfrm>
            <a:custGeom>
              <a:avLst/>
              <a:gdLst/>
              <a:ahLst/>
              <a:cxnLst/>
              <a:rect l="l" t="t" r="r" b="b"/>
              <a:pathLst>
                <a:path w="17134" h="18854" extrusionOk="0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2436066" y="560774"/>
              <a:ext cx="1568813" cy="1878063"/>
            </a:xfrm>
            <a:custGeom>
              <a:avLst/>
              <a:gdLst/>
              <a:ahLst/>
              <a:cxnLst/>
              <a:rect l="l" t="t" r="r" b="b"/>
              <a:pathLst>
                <a:path w="8553" h="10239" extrusionOk="0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2579869" y="819216"/>
              <a:ext cx="1453440" cy="1737745"/>
            </a:xfrm>
            <a:custGeom>
              <a:avLst/>
              <a:gdLst/>
              <a:ahLst/>
              <a:cxnLst/>
              <a:rect l="l" t="t" r="r" b="b"/>
              <a:pathLst>
                <a:path w="7924" h="9474" extrusionOk="0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2723489" y="1065185"/>
              <a:ext cx="1348522" cy="1610083"/>
            </a:xfrm>
            <a:custGeom>
              <a:avLst/>
              <a:gdLst/>
              <a:ahLst/>
              <a:cxnLst/>
              <a:rect l="l" t="t" r="r" b="b"/>
              <a:pathLst>
                <a:path w="7352" h="8778" extrusionOk="0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3079328" y="1997520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3886204" y="1581885"/>
              <a:ext cx="356757" cy="404080"/>
            </a:xfrm>
            <a:custGeom>
              <a:avLst/>
              <a:gdLst/>
              <a:ahLst/>
              <a:cxnLst/>
              <a:rect l="l" t="t" r="r" b="b"/>
              <a:pathLst>
                <a:path w="1945" h="2203" extrusionOk="0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2969825" y="1907643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2003923" y="2701495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1894419" y="2611618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4128505" y="999703"/>
              <a:ext cx="452320" cy="432510"/>
            </a:xfrm>
            <a:custGeom>
              <a:avLst/>
              <a:gdLst/>
              <a:ahLst/>
              <a:cxnLst/>
              <a:rect l="l" t="t" r="r" b="b"/>
              <a:pathLst>
                <a:path w="2466" h="2358" extrusionOk="0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4421797" y="1149926"/>
              <a:ext cx="25679" cy="24762"/>
            </a:xfrm>
            <a:custGeom>
              <a:avLst/>
              <a:gdLst/>
              <a:ahLst/>
              <a:cxnLst/>
              <a:rect l="l" t="t" r="r" b="b"/>
              <a:pathLst>
                <a:path w="140" h="135" extrusionOk="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4476274" y="1183859"/>
              <a:ext cx="25863" cy="24762"/>
            </a:xfrm>
            <a:custGeom>
              <a:avLst/>
              <a:gdLst/>
              <a:ahLst/>
              <a:cxnLst/>
              <a:rect l="l" t="t" r="r" b="b"/>
              <a:pathLst>
                <a:path w="141" h="135" extrusionOk="0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4242594" y="1162582"/>
              <a:ext cx="25496" cy="24945"/>
            </a:xfrm>
            <a:custGeom>
              <a:avLst/>
              <a:gdLst/>
              <a:ahLst/>
              <a:cxnLst/>
              <a:rect l="l" t="t" r="r" b="b"/>
              <a:pathLst>
                <a:path w="139" h="136" extrusionOk="0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4187934" y="1196699"/>
              <a:ext cx="25679" cy="24945"/>
            </a:xfrm>
            <a:custGeom>
              <a:avLst/>
              <a:gdLst/>
              <a:ahLst/>
              <a:cxnLst/>
              <a:rect l="l" t="t" r="r" b="b"/>
              <a:pathLst>
                <a:path w="140" h="136" extrusionOk="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2234485" y="2922702"/>
              <a:ext cx="698289" cy="698473"/>
            </a:xfrm>
            <a:custGeom>
              <a:avLst/>
              <a:gdLst/>
              <a:ahLst/>
              <a:cxnLst/>
              <a:rect l="l" t="t" r="r" b="b"/>
              <a:pathLst>
                <a:path w="3807" h="3808" extrusionOk="0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2"/>
          <p:cNvGrpSpPr/>
          <p:nvPr/>
        </p:nvGrpSpPr>
        <p:grpSpPr>
          <a:xfrm rot="-1309239">
            <a:off x="-471302" y="4297438"/>
            <a:ext cx="1315430" cy="1254868"/>
            <a:chOff x="936800" y="644000"/>
            <a:chExt cx="3397834" cy="3241401"/>
          </a:xfrm>
        </p:grpSpPr>
        <p:sp>
          <p:nvSpPr>
            <p:cNvPr id="2229" name="Google Shape;2229;p32"/>
            <p:cNvSpPr/>
            <p:nvPr/>
          </p:nvSpPr>
          <p:spPr>
            <a:xfrm>
              <a:off x="936800" y="644000"/>
              <a:ext cx="3397834" cy="3241401"/>
            </a:xfrm>
            <a:custGeom>
              <a:avLst/>
              <a:gdLst/>
              <a:ahLst/>
              <a:cxnLst/>
              <a:rect l="l" t="t" r="r" b="b"/>
              <a:pathLst>
                <a:path w="28454" h="27144" extrusionOk="0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1060634" y="813332"/>
              <a:ext cx="3149690" cy="2895933"/>
            </a:xfrm>
            <a:custGeom>
              <a:avLst/>
              <a:gdLst/>
              <a:ahLst/>
              <a:cxnLst/>
              <a:rect l="l" t="t" r="r" b="b"/>
              <a:pathLst>
                <a:path w="26376" h="24251" extrusionOk="0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1948130" y="1077241"/>
              <a:ext cx="1363361" cy="2344952"/>
            </a:xfrm>
            <a:custGeom>
              <a:avLst/>
              <a:gdLst/>
              <a:ahLst/>
              <a:cxnLst/>
              <a:rect l="l" t="t" r="r" b="b"/>
              <a:pathLst>
                <a:path w="11417" h="19637" extrusionOk="0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1060634" y="1139815"/>
              <a:ext cx="3097506" cy="2569572"/>
            </a:xfrm>
            <a:custGeom>
              <a:avLst/>
              <a:gdLst/>
              <a:ahLst/>
              <a:cxnLst/>
              <a:rect l="l" t="t" r="r" b="b"/>
              <a:pathLst>
                <a:path w="25939" h="21518" extrusionOk="0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1816773" y="1592998"/>
              <a:ext cx="145567" cy="249697"/>
            </a:xfrm>
            <a:custGeom>
              <a:avLst/>
              <a:gdLst/>
              <a:ahLst/>
              <a:cxnLst/>
              <a:rect l="l" t="t" r="r" b="b"/>
              <a:pathLst>
                <a:path w="1219" h="2091" extrusionOk="0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1888423" y="1866938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3401537" y="2314987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3473067" y="2589046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1583077" y="3103012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1654607" y="3376833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9" name="Google Shape;2239;p32"/>
          <p:cNvSpPr/>
          <p:nvPr/>
        </p:nvSpPr>
        <p:spPr>
          <a:xfrm>
            <a:off x="4941300" y="-363750"/>
            <a:ext cx="1917991" cy="852900"/>
          </a:xfrm>
          <a:custGeom>
            <a:avLst/>
            <a:gdLst/>
            <a:ahLst/>
            <a:cxnLst/>
            <a:rect l="l" t="t" r="r" b="b"/>
            <a:pathLst>
              <a:path w="50510" h="22461" fill="none" extrusionOk="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2"/>
          <p:cNvSpPr txBox="1">
            <a:spLocks noGrp="1"/>
          </p:cNvSpPr>
          <p:nvPr>
            <p:ph type="title"/>
          </p:nvPr>
        </p:nvSpPr>
        <p:spPr>
          <a:xfrm>
            <a:off x="5072763" y="1427250"/>
            <a:ext cx="2853600" cy="11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241" name="Google Shape;2241;p32"/>
          <p:cNvSpPr txBox="1">
            <a:spLocks noGrp="1"/>
          </p:cNvSpPr>
          <p:nvPr>
            <p:ph type="subTitle" idx="1"/>
          </p:nvPr>
        </p:nvSpPr>
        <p:spPr>
          <a:xfrm>
            <a:off x="5072763" y="2645175"/>
            <a:ext cx="28536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2" name="Google Shape;2242;p32"/>
          <p:cNvGrpSpPr/>
          <p:nvPr/>
        </p:nvGrpSpPr>
        <p:grpSpPr>
          <a:xfrm rot="3101353">
            <a:off x="8206643" y="-333195"/>
            <a:ext cx="1209708" cy="1029501"/>
            <a:chOff x="725975" y="529375"/>
            <a:chExt cx="4581126" cy="3898687"/>
          </a:xfrm>
        </p:grpSpPr>
        <p:sp>
          <p:nvSpPr>
            <p:cNvPr id="2243" name="Google Shape;2243;p32"/>
            <p:cNvSpPr/>
            <p:nvPr/>
          </p:nvSpPr>
          <p:spPr>
            <a:xfrm>
              <a:off x="725975" y="738407"/>
              <a:ext cx="4581126" cy="3689182"/>
            </a:xfrm>
            <a:custGeom>
              <a:avLst/>
              <a:gdLst/>
              <a:ahLst/>
              <a:cxnLst/>
              <a:rect l="l" t="t" r="r" b="b"/>
              <a:pathLst>
                <a:path w="29722" h="23367" extrusionOk="0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1332633" y="25058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1216271" y="203768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1099508" y="156150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982908" y="11021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1449383" y="297373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1249249" y="738722"/>
              <a:ext cx="4057846" cy="3689340"/>
            </a:xfrm>
            <a:custGeom>
              <a:avLst/>
              <a:gdLst/>
              <a:ahLst/>
              <a:cxnLst/>
              <a:rect l="l" t="t" r="r" b="b"/>
              <a:pathLst>
                <a:path w="26327" h="23368" extrusionOk="0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2004797" y="666256"/>
              <a:ext cx="1153528" cy="334548"/>
            </a:xfrm>
            <a:custGeom>
              <a:avLst/>
              <a:gdLst/>
              <a:ahLst/>
              <a:cxnLst/>
              <a:rect l="l" t="t" r="r" b="b"/>
              <a:pathLst>
                <a:path w="7484" h="2119" extrusionOk="0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1850975" y="529375"/>
              <a:ext cx="1513581" cy="829817"/>
            </a:xfrm>
            <a:custGeom>
              <a:avLst/>
              <a:gdLst/>
              <a:ahLst/>
              <a:cxnLst/>
              <a:rect l="l" t="t" r="r" b="b"/>
              <a:pathLst>
                <a:path w="9820" h="5256" extrusionOk="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1947306" y="1248986"/>
              <a:ext cx="135482" cy="68204"/>
            </a:xfrm>
            <a:custGeom>
              <a:avLst/>
              <a:gdLst/>
              <a:ahLst/>
              <a:cxnLst/>
              <a:rect l="l" t="t" r="r" b="b"/>
              <a:pathLst>
                <a:path w="879" h="432" extrusionOk="0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3218884" y="917914"/>
              <a:ext cx="135328" cy="68204"/>
            </a:xfrm>
            <a:custGeom>
              <a:avLst/>
              <a:gdLst/>
              <a:ahLst/>
              <a:cxnLst/>
              <a:rect l="l" t="t" r="r" b="b"/>
              <a:pathLst>
                <a:path w="878" h="432" extrusionOk="0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3834328" y="798716"/>
              <a:ext cx="974117" cy="2885099"/>
            </a:xfrm>
            <a:custGeom>
              <a:avLst/>
              <a:gdLst/>
              <a:ahLst/>
              <a:cxnLst/>
              <a:rect l="l" t="t" r="r" b="b"/>
              <a:pathLst>
                <a:path w="6320" h="18274" extrusionOk="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4280999" y="2213781"/>
              <a:ext cx="87547" cy="81150"/>
            </a:xfrm>
            <a:custGeom>
              <a:avLst/>
              <a:gdLst/>
              <a:ahLst/>
              <a:cxnLst/>
              <a:rect l="l" t="t" r="r" b="b"/>
              <a:pathLst>
                <a:path w="568" h="514" extrusionOk="0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4035931" y="1908286"/>
              <a:ext cx="571677" cy="667201"/>
            </a:xfrm>
            <a:custGeom>
              <a:avLst/>
              <a:gdLst/>
              <a:ahLst/>
              <a:cxnLst/>
              <a:rect l="l" t="t" r="r" b="b"/>
              <a:pathLst>
                <a:path w="3709" h="4226" extrusionOk="0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4253718" y="2482491"/>
              <a:ext cx="279750" cy="97728"/>
            </a:xfrm>
            <a:custGeom>
              <a:avLst/>
              <a:gdLst/>
              <a:ahLst/>
              <a:cxnLst/>
              <a:rect l="l" t="t" r="r" b="b"/>
              <a:pathLst>
                <a:path w="1815" h="619" extrusionOk="0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1223509" y="1481699"/>
              <a:ext cx="974272" cy="2885257"/>
            </a:xfrm>
            <a:custGeom>
              <a:avLst/>
              <a:gdLst/>
              <a:ahLst/>
              <a:cxnLst/>
              <a:rect l="l" t="t" r="r" b="b"/>
              <a:pathLst>
                <a:path w="6321" h="18275" extrusionOk="0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1670179" y="2896448"/>
              <a:ext cx="87547" cy="81308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1425266" y="2591111"/>
              <a:ext cx="571523" cy="667043"/>
            </a:xfrm>
            <a:custGeom>
              <a:avLst/>
              <a:gdLst/>
              <a:ahLst/>
              <a:cxnLst/>
              <a:rect l="l" t="t" r="r" b="b"/>
              <a:pathLst>
                <a:path w="3708" h="4225" extrusionOk="0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1643207" y="3165315"/>
              <a:ext cx="279596" cy="97570"/>
            </a:xfrm>
            <a:custGeom>
              <a:avLst/>
              <a:gdLst/>
              <a:ahLst/>
              <a:cxnLst/>
              <a:rect l="l" t="t" r="r" b="b"/>
              <a:pathLst>
                <a:path w="1814" h="618" extrusionOk="0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1908311" y="1270615"/>
              <a:ext cx="241680" cy="102780"/>
            </a:xfrm>
            <a:custGeom>
              <a:avLst/>
              <a:gdLst/>
              <a:ahLst/>
              <a:cxnLst/>
              <a:rect l="l" t="t" r="r" b="b"/>
              <a:pathLst>
                <a:path w="1568" h="651" extrusionOk="0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1902146" y="1270141"/>
              <a:ext cx="242913" cy="85413"/>
            </a:xfrm>
            <a:custGeom>
              <a:avLst/>
              <a:gdLst/>
              <a:ahLst/>
              <a:cxnLst/>
              <a:rect l="l" t="t" r="r" b="b"/>
              <a:pathLst>
                <a:path w="1576" h="541" extrusionOk="0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3178502" y="938281"/>
              <a:ext cx="241526" cy="102938"/>
            </a:xfrm>
            <a:custGeom>
              <a:avLst/>
              <a:gdLst/>
              <a:ahLst/>
              <a:cxnLst/>
              <a:rect l="l" t="t" r="r" b="b"/>
              <a:pathLst>
                <a:path w="1567" h="652" extrusionOk="0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3172645" y="937807"/>
              <a:ext cx="243067" cy="85413"/>
            </a:xfrm>
            <a:custGeom>
              <a:avLst/>
              <a:gdLst/>
              <a:ahLst/>
              <a:cxnLst/>
              <a:rect l="l" t="t" r="r" b="b"/>
              <a:pathLst>
                <a:path w="1577" h="541" extrusionOk="0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6" name="Google Shape;2266;p32"/>
          <p:cNvSpPr/>
          <p:nvPr/>
        </p:nvSpPr>
        <p:spPr>
          <a:xfrm flipH="1">
            <a:off x="1381769" y="4827713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2"/>
          <p:cNvSpPr/>
          <p:nvPr/>
        </p:nvSpPr>
        <p:spPr>
          <a:xfrm flipH="1">
            <a:off x="188499" y="3069263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2"/>
          <p:cNvSpPr/>
          <p:nvPr/>
        </p:nvSpPr>
        <p:spPr>
          <a:xfrm flipH="1">
            <a:off x="8755769" y="3279813"/>
            <a:ext cx="186813" cy="186676"/>
          </a:xfrm>
          <a:custGeom>
            <a:avLst/>
            <a:gdLst/>
            <a:ahLst/>
            <a:cxnLst/>
            <a:rect l="l" t="t" r="r" b="b"/>
            <a:pathLst>
              <a:path w="6113" h="6108" extrusionOk="0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2"/>
          <p:cNvSpPr/>
          <p:nvPr/>
        </p:nvSpPr>
        <p:spPr>
          <a:xfrm rot="10800000" flipH="1">
            <a:off x="2061225" y="4687050"/>
            <a:ext cx="1917991" cy="852900"/>
          </a:xfrm>
          <a:custGeom>
            <a:avLst/>
            <a:gdLst/>
            <a:ahLst/>
            <a:cxnLst/>
            <a:rect l="l" t="t" r="r" b="b"/>
            <a:pathLst>
              <a:path w="50510" h="22461" fill="none" extrusionOk="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0" name="Google Shape;2270;p32"/>
          <p:cNvGrpSpPr/>
          <p:nvPr/>
        </p:nvGrpSpPr>
        <p:grpSpPr>
          <a:xfrm>
            <a:off x="188496" y="1108362"/>
            <a:ext cx="262163" cy="531538"/>
            <a:chOff x="2322875" y="1049950"/>
            <a:chExt cx="1301705" cy="2640525"/>
          </a:xfrm>
        </p:grpSpPr>
        <p:sp>
          <p:nvSpPr>
            <p:cNvPr id="2271" name="Google Shape;2271;p32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4" name="Google Shape;2274;p32"/>
          <p:cNvGrpSpPr/>
          <p:nvPr/>
        </p:nvGrpSpPr>
        <p:grpSpPr>
          <a:xfrm>
            <a:off x="8718096" y="1073112"/>
            <a:ext cx="262163" cy="531538"/>
            <a:chOff x="2322875" y="1049950"/>
            <a:chExt cx="1301705" cy="2640525"/>
          </a:xfrm>
        </p:grpSpPr>
        <p:sp>
          <p:nvSpPr>
            <p:cNvPr id="2275" name="Google Shape;2275;p32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34"/>
          <p:cNvSpPr/>
          <p:nvPr/>
        </p:nvSpPr>
        <p:spPr>
          <a:xfrm flipH="1">
            <a:off x="2278495" y="-53"/>
            <a:ext cx="3579132" cy="1128476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34"/>
          <p:cNvSpPr/>
          <p:nvPr/>
        </p:nvSpPr>
        <p:spPr>
          <a:xfrm rot="-5400000">
            <a:off x="6646936" y="2646440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34"/>
          <p:cNvSpPr/>
          <p:nvPr/>
        </p:nvSpPr>
        <p:spPr>
          <a:xfrm rot="5400000">
            <a:off x="137007" y="2370700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9" name="Google Shape;2369;p34"/>
          <p:cNvGrpSpPr/>
          <p:nvPr/>
        </p:nvGrpSpPr>
        <p:grpSpPr>
          <a:xfrm>
            <a:off x="8097571" y="4170654"/>
            <a:ext cx="1243062" cy="1150074"/>
            <a:chOff x="940201" y="467822"/>
            <a:chExt cx="4254149" cy="3935914"/>
          </a:xfrm>
        </p:grpSpPr>
        <p:sp>
          <p:nvSpPr>
            <p:cNvPr id="2370" name="Google Shape;2370;p34"/>
            <p:cNvSpPr/>
            <p:nvPr/>
          </p:nvSpPr>
          <p:spPr>
            <a:xfrm>
              <a:off x="940201" y="467822"/>
              <a:ext cx="4254149" cy="3935914"/>
            </a:xfrm>
            <a:custGeom>
              <a:avLst/>
              <a:gdLst/>
              <a:ahLst/>
              <a:cxnLst/>
              <a:rect l="l" t="t" r="r" b="b"/>
              <a:pathLst>
                <a:path w="22181" h="20522" extrusionOk="0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1485656" y="958233"/>
              <a:ext cx="2913136" cy="2428445"/>
            </a:xfrm>
            <a:custGeom>
              <a:avLst/>
              <a:gdLst/>
              <a:ahLst/>
              <a:cxnLst/>
              <a:rect l="l" t="t" r="r" b="b"/>
              <a:pathLst>
                <a:path w="15189" h="12662" extrusionOk="0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2888995" y="1738823"/>
              <a:ext cx="612202" cy="925003"/>
            </a:xfrm>
            <a:custGeom>
              <a:avLst/>
              <a:gdLst/>
              <a:ahLst/>
              <a:cxnLst/>
              <a:rect l="l" t="t" r="r" b="b"/>
              <a:pathLst>
                <a:path w="3192" h="4823" extrusionOk="0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2892447" y="2499660"/>
              <a:ext cx="312046" cy="1046598"/>
            </a:xfrm>
            <a:custGeom>
              <a:avLst/>
              <a:gdLst/>
              <a:ahLst/>
              <a:cxnLst/>
              <a:rect l="l" t="t" r="r" b="b"/>
              <a:pathLst>
                <a:path w="1627" h="5457" extrusionOk="0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2948642" y="2551827"/>
              <a:ext cx="68086" cy="59838"/>
            </a:xfrm>
            <a:custGeom>
              <a:avLst/>
              <a:gdLst/>
              <a:ahLst/>
              <a:cxnLst/>
              <a:rect l="l" t="t" r="r" b="b"/>
              <a:pathLst>
                <a:path w="355" h="312" extrusionOk="0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1621828" y="1098049"/>
              <a:ext cx="2989661" cy="2851917"/>
            </a:xfrm>
            <a:custGeom>
              <a:avLst/>
              <a:gdLst/>
              <a:ahLst/>
              <a:cxnLst/>
              <a:rect l="l" t="t" r="r" b="b"/>
              <a:pathLst>
                <a:path w="15588" h="14870" extrusionOk="0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8" name="Google Shape;2378;p34"/>
          <p:cNvGrpSpPr/>
          <p:nvPr/>
        </p:nvGrpSpPr>
        <p:grpSpPr>
          <a:xfrm>
            <a:off x="-207221" y="-558008"/>
            <a:ext cx="1356911" cy="1421440"/>
            <a:chOff x="1511250" y="306000"/>
            <a:chExt cx="3756676" cy="3935328"/>
          </a:xfrm>
        </p:grpSpPr>
        <p:sp>
          <p:nvSpPr>
            <p:cNvPr id="2379" name="Google Shape;2379;p34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1511250" y="1630859"/>
              <a:ext cx="3300871" cy="1504615"/>
            </a:xfrm>
            <a:custGeom>
              <a:avLst/>
              <a:gdLst/>
              <a:ahLst/>
              <a:cxnLst/>
              <a:rect l="l" t="t" r="r" b="b"/>
              <a:pathLst>
                <a:path w="17996" h="8203" extrusionOk="0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2591425" y="1932222"/>
              <a:ext cx="2210608" cy="986996"/>
            </a:xfrm>
            <a:custGeom>
              <a:avLst/>
              <a:gdLst/>
              <a:ahLst/>
              <a:cxnLst/>
              <a:rect l="l" t="t" r="r" b="b"/>
              <a:pathLst>
                <a:path w="12052" h="5381" extrusionOk="0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2662409" y="2173422"/>
              <a:ext cx="2042960" cy="917663"/>
            </a:xfrm>
            <a:custGeom>
              <a:avLst/>
              <a:gdLst/>
              <a:ahLst/>
              <a:cxnLst/>
              <a:rect l="l" t="t" r="r" b="b"/>
              <a:pathLst>
                <a:path w="11138" h="5003" extrusionOk="0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2733027" y="2408386"/>
              <a:ext cx="1890169" cy="854749"/>
            </a:xfrm>
            <a:custGeom>
              <a:avLst/>
              <a:gdLst/>
              <a:ahLst/>
              <a:cxnLst/>
              <a:rect l="l" t="t" r="r" b="b"/>
              <a:pathLst>
                <a:path w="10305" h="4660" extrusionOk="0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2908746" y="3150146"/>
              <a:ext cx="1124197" cy="538712"/>
            </a:xfrm>
            <a:custGeom>
              <a:avLst/>
              <a:gdLst/>
              <a:ahLst/>
              <a:cxnLst/>
              <a:rect l="l" t="t" r="r" b="b"/>
              <a:pathLst>
                <a:path w="6129" h="2937" extrusionOk="0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>
              <a:off x="4082466" y="2945997"/>
              <a:ext cx="446450" cy="258993"/>
            </a:xfrm>
            <a:custGeom>
              <a:avLst/>
              <a:gdLst/>
              <a:ahLst/>
              <a:cxnLst/>
              <a:rect l="l" t="t" r="r" b="b"/>
              <a:pathLst>
                <a:path w="2434" h="1412" extrusionOk="0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>
              <a:off x="2854819" y="3018999"/>
              <a:ext cx="1124197" cy="538528"/>
            </a:xfrm>
            <a:custGeom>
              <a:avLst/>
              <a:gdLst/>
              <a:ahLst/>
              <a:cxnLst/>
              <a:rect l="l" t="t" r="r" b="b"/>
              <a:pathLst>
                <a:path w="6129" h="2936" extrusionOk="0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>
              <a:off x="1783082" y="3136206"/>
              <a:ext cx="728921" cy="375466"/>
            </a:xfrm>
            <a:custGeom>
              <a:avLst/>
              <a:gdLst/>
              <a:ahLst/>
              <a:cxnLst/>
              <a:rect l="l" t="t" r="r" b="b"/>
              <a:pathLst>
                <a:path w="3974" h="2047" extrusionOk="0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>
              <a:off x="1729156" y="3005426"/>
              <a:ext cx="729104" cy="375282"/>
            </a:xfrm>
            <a:custGeom>
              <a:avLst/>
              <a:gdLst/>
              <a:ahLst/>
              <a:cxnLst/>
              <a:rect l="l" t="t" r="r" b="b"/>
              <a:pathLst>
                <a:path w="3975" h="2046" extrusionOk="0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>
              <a:off x="4600818" y="2517522"/>
              <a:ext cx="407565" cy="415452"/>
            </a:xfrm>
            <a:custGeom>
              <a:avLst/>
              <a:gdLst/>
              <a:ahLst/>
              <a:cxnLst/>
              <a:rect l="l" t="t" r="r" b="b"/>
              <a:pathLst>
                <a:path w="2222" h="2265" extrusionOk="0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>
              <a:off x="4913369" y="2689206"/>
              <a:ext cx="26413" cy="24762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>
              <a:off x="4945468" y="2744783"/>
              <a:ext cx="26229" cy="24762"/>
            </a:xfrm>
            <a:custGeom>
              <a:avLst/>
              <a:gdLst/>
              <a:ahLst/>
              <a:cxnLst/>
              <a:rect l="l" t="t" r="r" b="b"/>
              <a:pathLst>
                <a:path w="143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>
              <a:off x="4752691" y="2619505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>
              <a:off x="4688677" y="2623724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>
              <a:off x="1974942" y="3363833"/>
              <a:ext cx="647848" cy="647848"/>
            </a:xfrm>
            <a:custGeom>
              <a:avLst/>
              <a:gdLst/>
              <a:ahLst/>
              <a:cxnLst/>
              <a:rect l="l" t="t" r="r" b="b"/>
              <a:pathLst>
                <a:path w="3532" h="3532" extrusionOk="0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>
              <a:off x="1691187" y="424307"/>
              <a:ext cx="3142761" cy="3458248"/>
            </a:xfrm>
            <a:custGeom>
              <a:avLst/>
              <a:gdLst/>
              <a:ahLst/>
              <a:cxnLst/>
              <a:rect l="l" t="t" r="r" b="b"/>
              <a:pathLst>
                <a:path w="17134" h="18854" extrusionOk="0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>
              <a:off x="2436066" y="560774"/>
              <a:ext cx="1568813" cy="1878063"/>
            </a:xfrm>
            <a:custGeom>
              <a:avLst/>
              <a:gdLst/>
              <a:ahLst/>
              <a:cxnLst/>
              <a:rect l="l" t="t" r="r" b="b"/>
              <a:pathLst>
                <a:path w="8553" h="10239" extrusionOk="0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>
              <a:off x="2579869" y="819216"/>
              <a:ext cx="1453440" cy="1737745"/>
            </a:xfrm>
            <a:custGeom>
              <a:avLst/>
              <a:gdLst/>
              <a:ahLst/>
              <a:cxnLst/>
              <a:rect l="l" t="t" r="r" b="b"/>
              <a:pathLst>
                <a:path w="7924" h="9474" extrusionOk="0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>
              <a:off x="2723489" y="1065185"/>
              <a:ext cx="1348522" cy="1610083"/>
            </a:xfrm>
            <a:custGeom>
              <a:avLst/>
              <a:gdLst/>
              <a:ahLst/>
              <a:cxnLst/>
              <a:rect l="l" t="t" r="r" b="b"/>
              <a:pathLst>
                <a:path w="7352" h="8778" extrusionOk="0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>
              <a:off x="3079328" y="1997520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>
              <a:off x="3886204" y="1581885"/>
              <a:ext cx="356757" cy="404080"/>
            </a:xfrm>
            <a:custGeom>
              <a:avLst/>
              <a:gdLst/>
              <a:ahLst/>
              <a:cxnLst/>
              <a:rect l="l" t="t" r="r" b="b"/>
              <a:pathLst>
                <a:path w="1945" h="2203" extrusionOk="0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4"/>
            <p:cNvSpPr/>
            <p:nvPr/>
          </p:nvSpPr>
          <p:spPr>
            <a:xfrm>
              <a:off x="2969825" y="1907643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4"/>
            <p:cNvSpPr/>
            <p:nvPr/>
          </p:nvSpPr>
          <p:spPr>
            <a:xfrm>
              <a:off x="2003923" y="2701495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>
              <a:off x="1894419" y="2611618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>
              <a:off x="4128505" y="999703"/>
              <a:ext cx="452320" cy="432510"/>
            </a:xfrm>
            <a:custGeom>
              <a:avLst/>
              <a:gdLst/>
              <a:ahLst/>
              <a:cxnLst/>
              <a:rect l="l" t="t" r="r" b="b"/>
              <a:pathLst>
                <a:path w="2466" h="2358" extrusionOk="0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>
              <a:off x="4421797" y="1149926"/>
              <a:ext cx="25679" cy="24762"/>
            </a:xfrm>
            <a:custGeom>
              <a:avLst/>
              <a:gdLst/>
              <a:ahLst/>
              <a:cxnLst/>
              <a:rect l="l" t="t" r="r" b="b"/>
              <a:pathLst>
                <a:path w="140" h="135" extrusionOk="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>
              <a:off x="4476274" y="1183859"/>
              <a:ext cx="25863" cy="24762"/>
            </a:xfrm>
            <a:custGeom>
              <a:avLst/>
              <a:gdLst/>
              <a:ahLst/>
              <a:cxnLst/>
              <a:rect l="l" t="t" r="r" b="b"/>
              <a:pathLst>
                <a:path w="141" h="135" extrusionOk="0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>
              <a:off x="4242594" y="1162582"/>
              <a:ext cx="25496" cy="24945"/>
            </a:xfrm>
            <a:custGeom>
              <a:avLst/>
              <a:gdLst/>
              <a:ahLst/>
              <a:cxnLst/>
              <a:rect l="l" t="t" r="r" b="b"/>
              <a:pathLst>
                <a:path w="139" h="136" extrusionOk="0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>
              <a:off x="4187934" y="1196699"/>
              <a:ext cx="25679" cy="24945"/>
            </a:xfrm>
            <a:custGeom>
              <a:avLst/>
              <a:gdLst/>
              <a:ahLst/>
              <a:cxnLst/>
              <a:rect l="l" t="t" r="r" b="b"/>
              <a:pathLst>
                <a:path w="140" h="136" extrusionOk="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>
              <a:off x="2234485" y="2922702"/>
              <a:ext cx="698289" cy="698473"/>
            </a:xfrm>
            <a:custGeom>
              <a:avLst/>
              <a:gdLst/>
              <a:ahLst/>
              <a:cxnLst/>
              <a:rect l="l" t="t" r="r" b="b"/>
              <a:pathLst>
                <a:path w="3807" h="3808" extrusionOk="0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3" name="Google Shape;2413;p34"/>
          <p:cNvGrpSpPr/>
          <p:nvPr/>
        </p:nvGrpSpPr>
        <p:grpSpPr>
          <a:xfrm rot="-1309239">
            <a:off x="-471302" y="4297438"/>
            <a:ext cx="1315430" cy="1254868"/>
            <a:chOff x="936800" y="644000"/>
            <a:chExt cx="3397834" cy="3241401"/>
          </a:xfrm>
        </p:grpSpPr>
        <p:sp>
          <p:nvSpPr>
            <p:cNvPr id="2414" name="Google Shape;2414;p34"/>
            <p:cNvSpPr/>
            <p:nvPr/>
          </p:nvSpPr>
          <p:spPr>
            <a:xfrm>
              <a:off x="936800" y="644000"/>
              <a:ext cx="3397834" cy="3241401"/>
            </a:xfrm>
            <a:custGeom>
              <a:avLst/>
              <a:gdLst/>
              <a:ahLst/>
              <a:cxnLst/>
              <a:rect l="l" t="t" r="r" b="b"/>
              <a:pathLst>
                <a:path w="28454" h="27144" extrusionOk="0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>
              <a:off x="1060634" y="813332"/>
              <a:ext cx="3149690" cy="2895933"/>
            </a:xfrm>
            <a:custGeom>
              <a:avLst/>
              <a:gdLst/>
              <a:ahLst/>
              <a:cxnLst/>
              <a:rect l="l" t="t" r="r" b="b"/>
              <a:pathLst>
                <a:path w="26376" h="24251" extrusionOk="0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>
              <a:off x="1948130" y="1077241"/>
              <a:ext cx="1363361" cy="2344952"/>
            </a:xfrm>
            <a:custGeom>
              <a:avLst/>
              <a:gdLst/>
              <a:ahLst/>
              <a:cxnLst/>
              <a:rect l="l" t="t" r="r" b="b"/>
              <a:pathLst>
                <a:path w="11417" h="19637" extrusionOk="0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>
              <a:off x="1060634" y="1139815"/>
              <a:ext cx="3097506" cy="2569572"/>
            </a:xfrm>
            <a:custGeom>
              <a:avLst/>
              <a:gdLst/>
              <a:ahLst/>
              <a:cxnLst/>
              <a:rect l="l" t="t" r="r" b="b"/>
              <a:pathLst>
                <a:path w="25939" h="21518" extrusionOk="0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>
              <a:off x="1816773" y="1592998"/>
              <a:ext cx="145567" cy="249697"/>
            </a:xfrm>
            <a:custGeom>
              <a:avLst/>
              <a:gdLst/>
              <a:ahLst/>
              <a:cxnLst/>
              <a:rect l="l" t="t" r="r" b="b"/>
              <a:pathLst>
                <a:path w="1219" h="2091" extrusionOk="0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>
              <a:off x="1888423" y="1866938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>
              <a:off x="3401537" y="2314987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>
              <a:off x="3473067" y="2589046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>
              <a:off x="1583077" y="3103012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>
              <a:off x="1654607" y="3376833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4" name="Google Shape;2424;p34"/>
          <p:cNvSpPr/>
          <p:nvPr/>
        </p:nvSpPr>
        <p:spPr>
          <a:xfrm>
            <a:off x="4476150" y="-363750"/>
            <a:ext cx="2394932" cy="1064988"/>
          </a:xfrm>
          <a:custGeom>
            <a:avLst/>
            <a:gdLst/>
            <a:ahLst/>
            <a:cxnLst/>
            <a:rect l="l" t="t" r="r" b="b"/>
            <a:pathLst>
              <a:path w="50510" h="22461" fill="none" extrusionOk="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5" name="Google Shape;2425;p34"/>
          <p:cNvGrpSpPr/>
          <p:nvPr/>
        </p:nvGrpSpPr>
        <p:grpSpPr>
          <a:xfrm rot="-1588054" flipH="1">
            <a:off x="8194678" y="-554914"/>
            <a:ext cx="1224824" cy="1415236"/>
            <a:chOff x="725975" y="580175"/>
            <a:chExt cx="3328618" cy="3846085"/>
          </a:xfrm>
        </p:grpSpPr>
        <p:sp>
          <p:nvSpPr>
            <p:cNvPr id="2426" name="Google Shape;2426;p34"/>
            <p:cNvSpPr/>
            <p:nvPr/>
          </p:nvSpPr>
          <p:spPr>
            <a:xfrm>
              <a:off x="726139" y="580832"/>
              <a:ext cx="3328454" cy="3845428"/>
            </a:xfrm>
            <a:custGeom>
              <a:avLst/>
              <a:gdLst/>
              <a:ahLst/>
              <a:cxnLst/>
              <a:rect l="l" t="t" r="r" b="b"/>
              <a:pathLst>
                <a:path w="20255" h="23401" extrusionOk="0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>
              <a:off x="726304" y="580175"/>
              <a:ext cx="2377983" cy="3455479"/>
            </a:xfrm>
            <a:custGeom>
              <a:avLst/>
              <a:gdLst/>
              <a:ahLst/>
              <a:cxnLst/>
              <a:rect l="l" t="t" r="r" b="b"/>
              <a:pathLst>
                <a:path w="14471" h="21028" extrusionOk="0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>
              <a:off x="725975" y="580175"/>
              <a:ext cx="1562590" cy="3077854"/>
            </a:xfrm>
            <a:custGeom>
              <a:avLst/>
              <a:gdLst/>
              <a:ahLst/>
              <a:cxnLst/>
              <a:rect l="l" t="t" r="r" b="b"/>
              <a:pathLst>
                <a:path w="9509" h="18730" extrusionOk="0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1577516" y="2620953"/>
              <a:ext cx="1396291" cy="712031"/>
            </a:xfrm>
            <a:custGeom>
              <a:avLst/>
              <a:gdLst/>
              <a:ahLst/>
              <a:cxnLst/>
              <a:rect l="l" t="t" r="r" b="b"/>
              <a:pathLst>
                <a:path w="8497" h="4333" extrusionOk="0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1485493" y="2819296"/>
              <a:ext cx="1396291" cy="712031"/>
            </a:xfrm>
            <a:custGeom>
              <a:avLst/>
              <a:gdLst/>
              <a:ahLst/>
              <a:cxnLst/>
              <a:rect l="l" t="t" r="r" b="b"/>
              <a:pathLst>
                <a:path w="8497" h="4333" extrusionOk="0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>
              <a:off x="1393798" y="3017967"/>
              <a:ext cx="1396126" cy="712195"/>
            </a:xfrm>
            <a:custGeom>
              <a:avLst/>
              <a:gdLst/>
              <a:ahLst/>
              <a:cxnLst/>
              <a:rect l="l" t="t" r="r" b="b"/>
              <a:pathLst>
                <a:path w="8496" h="4334" extrusionOk="0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>
              <a:off x="2072632" y="1651423"/>
              <a:ext cx="1161960" cy="1019816"/>
            </a:xfrm>
            <a:custGeom>
              <a:avLst/>
              <a:gdLst/>
              <a:ahLst/>
              <a:cxnLst/>
              <a:rect l="l" t="t" r="r" b="b"/>
              <a:pathLst>
                <a:path w="7071" h="6206" extrusionOk="0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>
              <a:off x="2156603" y="2048766"/>
              <a:ext cx="886054" cy="439412"/>
            </a:xfrm>
            <a:custGeom>
              <a:avLst/>
              <a:gdLst/>
              <a:ahLst/>
              <a:cxnLst/>
              <a:rect l="l" t="t" r="r" b="b"/>
              <a:pathLst>
                <a:path w="5392" h="2674" extrusionOk="0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2279190" y="1661940"/>
              <a:ext cx="462746" cy="873401"/>
            </a:xfrm>
            <a:custGeom>
              <a:avLst/>
              <a:gdLst/>
              <a:ahLst/>
              <a:cxnLst/>
              <a:rect l="l" t="t" r="r" b="b"/>
              <a:pathLst>
                <a:path w="2816" h="5315" extrusionOk="0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2262758" y="1838920"/>
              <a:ext cx="886054" cy="439576"/>
            </a:xfrm>
            <a:custGeom>
              <a:avLst/>
              <a:gdLst/>
              <a:ahLst/>
              <a:cxnLst/>
              <a:rect l="l" t="t" r="r" b="b"/>
              <a:pathLst>
                <a:path w="5392" h="2675" extrusionOk="0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2563311" y="1792087"/>
              <a:ext cx="462582" cy="873565"/>
            </a:xfrm>
            <a:custGeom>
              <a:avLst/>
              <a:gdLst/>
              <a:ahLst/>
              <a:cxnLst/>
              <a:rect l="l" t="t" r="r" b="b"/>
              <a:pathLst>
                <a:path w="2815" h="5316" extrusionOk="0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>
              <a:off x="2428563" y="1711074"/>
              <a:ext cx="451079" cy="903308"/>
            </a:xfrm>
            <a:custGeom>
              <a:avLst/>
              <a:gdLst/>
              <a:ahLst/>
              <a:cxnLst/>
              <a:rect l="l" t="t" r="r" b="b"/>
              <a:pathLst>
                <a:path w="2745" h="5497" extrusionOk="0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>
              <a:off x="2201135" y="1935216"/>
              <a:ext cx="903144" cy="451243"/>
            </a:xfrm>
            <a:custGeom>
              <a:avLst/>
              <a:gdLst/>
              <a:ahLst/>
              <a:cxnLst/>
              <a:rect l="l" t="t" r="r" b="b"/>
              <a:pathLst>
                <a:path w="5496" h="2746" extrusionOk="0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2114042" y="580832"/>
              <a:ext cx="1885987" cy="847108"/>
            </a:xfrm>
            <a:custGeom>
              <a:avLst/>
              <a:gdLst/>
              <a:ahLst/>
              <a:cxnLst/>
              <a:rect l="l" t="t" r="r" b="b"/>
              <a:pathLst>
                <a:path w="11477" h="5155" extrusionOk="0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0" name="Google Shape;2440;p34"/>
          <p:cNvSpPr/>
          <p:nvPr/>
        </p:nvSpPr>
        <p:spPr>
          <a:xfrm rot="-225818" flipH="1">
            <a:off x="1632167" y="4408068"/>
            <a:ext cx="3266547" cy="1184347"/>
          </a:xfrm>
          <a:custGeom>
            <a:avLst/>
            <a:gdLst/>
            <a:ahLst/>
            <a:cxnLst/>
            <a:rect l="l" t="t" r="r" b="b"/>
            <a:pathLst>
              <a:path w="53041" h="19231" fill="none" extrusionOk="0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35"/>
          <p:cNvSpPr/>
          <p:nvPr/>
        </p:nvSpPr>
        <p:spPr>
          <a:xfrm flipH="1">
            <a:off x="3745837" y="-47900"/>
            <a:ext cx="3579132" cy="1128476"/>
          </a:xfrm>
          <a:custGeom>
            <a:avLst/>
            <a:gdLst/>
            <a:ahLst/>
            <a:cxnLst/>
            <a:rect l="l" t="t" r="r" b="b"/>
            <a:pathLst>
              <a:path w="42941" h="13539" extrusionOk="0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35"/>
          <p:cNvSpPr/>
          <p:nvPr/>
        </p:nvSpPr>
        <p:spPr>
          <a:xfrm rot="5400000" flipH="1">
            <a:off x="270216" y="2646442"/>
            <a:ext cx="2226875" cy="2767242"/>
          </a:xfrm>
          <a:custGeom>
            <a:avLst/>
            <a:gdLst/>
            <a:ahLst/>
            <a:cxnLst/>
            <a:rect l="l" t="t" r="r" b="b"/>
            <a:pathLst>
              <a:path w="23083" h="28685" extrusionOk="0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35"/>
          <p:cNvSpPr/>
          <p:nvPr/>
        </p:nvSpPr>
        <p:spPr>
          <a:xfrm>
            <a:off x="6527124" y="2252751"/>
            <a:ext cx="2616871" cy="2890847"/>
          </a:xfrm>
          <a:custGeom>
            <a:avLst/>
            <a:gdLst/>
            <a:ahLst/>
            <a:cxnLst/>
            <a:rect l="l" t="t" r="r" b="b"/>
            <a:pathLst>
              <a:path w="35850" h="39602" extrusionOk="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5" name="Google Shape;2445;p35"/>
          <p:cNvGrpSpPr/>
          <p:nvPr/>
        </p:nvGrpSpPr>
        <p:grpSpPr>
          <a:xfrm>
            <a:off x="-573531" y="-574433"/>
            <a:ext cx="1362511" cy="1457953"/>
            <a:chOff x="1141181" y="262025"/>
            <a:chExt cx="4067198" cy="4352099"/>
          </a:xfrm>
        </p:grpSpPr>
        <p:sp>
          <p:nvSpPr>
            <p:cNvPr id="2446" name="Google Shape;2446;p35"/>
            <p:cNvSpPr/>
            <p:nvPr/>
          </p:nvSpPr>
          <p:spPr>
            <a:xfrm>
              <a:off x="1618170" y="262025"/>
              <a:ext cx="3590208" cy="3617788"/>
            </a:xfrm>
            <a:custGeom>
              <a:avLst/>
              <a:gdLst/>
              <a:ahLst/>
              <a:cxnLst/>
              <a:rect l="l" t="t" r="r" b="b"/>
              <a:pathLst>
                <a:path w="20789" h="20949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5"/>
            <p:cNvSpPr/>
            <p:nvPr/>
          </p:nvSpPr>
          <p:spPr>
            <a:xfrm>
              <a:off x="1618170" y="262025"/>
              <a:ext cx="3590208" cy="2527391"/>
            </a:xfrm>
            <a:custGeom>
              <a:avLst/>
              <a:gdLst/>
              <a:ahLst/>
              <a:cxnLst/>
              <a:rect l="l" t="t" r="r" b="b"/>
              <a:pathLst>
                <a:path w="20789" h="14635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5"/>
            <p:cNvSpPr/>
            <p:nvPr/>
          </p:nvSpPr>
          <p:spPr>
            <a:xfrm>
              <a:off x="2902519" y="687548"/>
              <a:ext cx="385806" cy="347980"/>
            </a:xfrm>
            <a:custGeom>
              <a:avLst/>
              <a:gdLst/>
              <a:ahLst/>
              <a:cxnLst/>
              <a:rect l="l" t="t" r="r" b="b"/>
              <a:pathLst>
                <a:path w="2234" h="2015" extrusionOk="0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5"/>
            <p:cNvSpPr/>
            <p:nvPr/>
          </p:nvSpPr>
          <p:spPr>
            <a:xfrm>
              <a:off x="2952255" y="1474007"/>
              <a:ext cx="1477945" cy="1592075"/>
            </a:xfrm>
            <a:custGeom>
              <a:avLst/>
              <a:gdLst/>
              <a:ahLst/>
              <a:cxnLst/>
              <a:rect l="l" t="t" r="r" b="b"/>
              <a:pathLst>
                <a:path w="8558" h="9219" extrusionOk="0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5"/>
            <p:cNvSpPr/>
            <p:nvPr/>
          </p:nvSpPr>
          <p:spPr>
            <a:xfrm>
              <a:off x="3451523" y="1609228"/>
              <a:ext cx="1182287" cy="1269826"/>
            </a:xfrm>
            <a:custGeom>
              <a:avLst/>
              <a:gdLst/>
              <a:ahLst/>
              <a:cxnLst/>
              <a:rect l="l" t="t" r="r" b="b"/>
              <a:pathLst>
                <a:path w="6846" h="7353" extrusionOk="0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5"/>
            <p:cNvSpPr/>
            <p:nvPr/>
          </p:nvSpPr>
          <p:spPr>
            <a:xfrm>
              <a:off x="4442286" y="2283262"/>
              <a:ext cx="393405" cy="410669"/>
            </a:xfrm>
            <a:custGeom>
              <a:avLst/>
              <a:gdLst/>
              <a:ahLst/>
              <a:cxnLst/>
              <a:rect l="l" t="t" r="r" b="b"/>
              <a:pathLst>
                <a:path w="2278" h="2378" extrusionOk="0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5"/>
            <p:cNvSpPr/>
            <p:nvPr/>
          </p:nvSpPr>
          <p:spPr>
            <a:xfrm>
              <a:off x="4068051" y="1876044"/>
              <a:ext cx="393405" cy="410496"/>
            </a:xfrm>
            <a:custGeom>
              <a:avLst/>
              <a:gdLst/>
              <a:ahLst/>
              <a:cxnLst/>
              <a:rect l="l" t="t" r="r" b="b"/>
              <a:pathLst>
                <a:path w="2278" h="2377" extrusionOk="0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5"/>
            <p:cNvSpPr/>
            <p:nvPr/>
          </p:nvSpPr>
          <p:spPr>
            <a:xfrm>
              <a:off x="1141181" y="1962219"/>
              <a:ext cx="3622675" cy="2651904"/>
            </a:xfrm>
            <a:custGeom>
              <a:avLst/>
              <a:gdLst/>
              <a:ahLst/>
              <a:cxnLst/>
              <a:rect l="l" t="t" r="r" b="b"/>
              <a:pathLst>
                <a:path w="20977" h="15356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5"/>
            <p:cNvSpPr/>
            <p:nvPr/>
          </p:nvSpPr>
          <p:spPr>
            <a:xfrm>
              <a:off x="1141181" y="1962219"/>
              <a:ext cx="3622675" cy="1993418"/>
            </a:xfrm>
            <a:custGeom>
              <a:avLst/>
              <a:gdLst/>
              <a:ahLst/>
              <a:cxnLst/>
              <a:rect l="l" t="t" r="r" b="b"/>
              <a:pathLst>
                <a:path w="20977" h="11543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5"/>
            <p:cNvSpPr/>
            <p:nvPr/>
          </p:nvSpPr>
          <p:spPr>
            <a:xfrm>
              <a:off x="1249980" y="3025337"/>
              <a:ext cx="3273999" cy="1078308"/>
            </a:xfrm>
            <a:custGeom>
              <a:avLst/>
              <a:gdLst/>
              <a:ahLst/>
              <a:cxnLst/>
              <a:rect l="l" t="t" r="r" b="b"/>
              <a:pathLst>
                <a:path w="18958" h="6244" extrusionOk="0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5"/>
            <p:cNvSpPr/>
            <p:nvPr/>
          </p:nvSpPr>
          <p:spPr>
            <a:xfrm>
              <a:off x="2428120" y="2960922"/>
              <a:ext cx="2008299" cy="606678"/>
            </a:xfrm>
            <a:custGeom>
              <a:avLst/>
              <a:gdLst/>
              <a:ahLst/>
              <a:cxnLst/>
              <a:rect l="l" t="t" r="r" b="b"/>
              <a:pathLst>
                <a:path w="11629" h="3513" extrusionOk="0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5"/>
            <p:cNvSpPr/>
            <p:nvPr/>
          </p:nvSpPr>
          <p:spPr>
            <a:xfrm>
              <a:off x="2917025" y="2792543"/>
              <a:ext cx="1583118" cy="505996"/>
            </a:xfrm>
            <a:custGeom>
              <a:avLst/>
              <a:gdLst/>
              <a:ahLst/>
              <a:cxnLst/>
              <a:rect l="l" t="t" r="r" b="b"/>
              <a:pathLst>
                <a:path w="9167" h="2930" extrusionOk="0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5"/>
            <p:cNvSpPr/>
            <p:nvPr/>
          </p:nvSpPr>
          <p:spPr>
            <a:xfrm>
              <a:off x="1752874" y="2207621"/>
              <a:ext cx="383043" cy="348153"/>
            </a:xfrm>
            <a:custGeom>
              <a:avLst/>
              <a:gdLst/>
              <a:ahLst/>
              <a:cxnLst/>
              <a:rect l="l" t="t" r="r" b="b"/>
              <a:pathLst>
                <a:path w="2218" h="2016" extrusionOk="0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9" name="Google Shape;2459;p35"/>
          <p:cNvGrpSpPr/>
          <p:nvPr/>
        </p:nvGrpSpPr>
        <p:grpSpPr>
          <a:xfrm rot="6753101" flipH="1">
            <a:off x="-831147" y="4114102"/>
            <a:ext cx="1651494" cy="1730032"/>
            <a:chOff x="1511250" y="306000"/>
            <a:chExt cx="3756676" cy="3935328"/>
          </a:xfrm>
        </p:grpSpPr>
        <p:sp>
          <p:nvSpPr>
            <p:cNvPr id="2460" name="Google Shape;2460;p35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5"/>
            <p:cNvSpPr/>
            <p:nvPr/>
          </p:nvSpPr>
          <p:spPr>
            <a:xfrm>
              <a:off x="1582051" y="1803459"/>
              <a:ext cx="3685875" cy="2437868"/>
            </a:xfrm>
            <a:custGeom>
              <a:avLst/>
              <a:gdLst/>
              <a:ahLst/>
              <a:cxnLst/>
              <a:rect l="l" t="t" r="r" b="b"/>
              <a:pathLst>
                <a:path w="20095" h="13291" extrusionOk="0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5"/>
            <p:cNvSpPr/>
            <p:nvPr/>
          </p:nvSpPr>
          <p:spPr>
            <a:xfrm>
              <a:off x="1511250" y="1630859"/>
              <a:ext cx="3300871" cy="1504615"/>
            </a:xfrm>
            <a:custGeom>
              <a:avLst/>
              <a:gdLst/>
              <a:ahLst/>
              <a:cxnLst/>
              <a:rect l="l" t="t" r="r" b="b"/>
              <a:pathLst>
                <a:path w="17996" h="8203" extrusionOk="0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5"/>
            <p:cNvSpPr/>
            <p:nvPr/>
          </p:nvSpPr>
          <p:spPr>
            <a:xfrm>
              <a:off x="2591425" y="1932222"/>
              <a:ext cx="2210608" cy="986996"/>
            </a:xfrm>
            <a:custGeom>
              <a:avLst/>
              <a:gdLst/>
              <a:ahLst/>
              <a:cxnLst/>
              <a:rect l="l" t="t" r="r" b="b"/>
              <a:pathLst>
                <a:path w="12052" h="5381" extrusionOk="0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5"/>
            <p:cNvSpPr/>
            <p:nvPr/>
          </p:nvSpPr>
          <p:spPr>
            <a:xfrm>
              <a:off x="2662409" y="2173422"/>
              <a:ext cx="2042960" cy="917663"/>
            </a:xfrm>
            <a:custGeom>
              <a:avLst/>
              <a:gdLst/>
              <a:ahLst/>
              <a:cxnLst/>
              <a:rect l="l" t="t" r="r" b="b"/>
              <a:pathLst>
                <a:path w="11138" h="5003" extrusionOk="0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5"/>
            <p:cNvSpPr/>
            <p:nvPr/>
          </p:nvSpPr>
          <p:spPr>
            <a:xfrm>
              <a:off x="2733027" y="2408386"/>
              <a:ext cx="1890169" cy="854749"/>
            </a:xfrm>
            <a:custGeom>
              <a:avLst/>
              <a:gdLst/>
              <a:ahLst/>
              <a:cxnLst/>
              <a:rect l="l" t="t" r="r" b="b"/>
              <a:pathLst>
                <a:path w="10305" h="4660" extrusionOk="0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5"/>
            <p:cNvSpPr/>
            <p:nvPr/>
          </p:nvSpPr>
          <p:spPr>
            <a:xfrm>
              <a:off x="2908746" y="3150146"/>
              <a:ext cx="1124197" cy="538712"/>
            </a:xfrm>
            <a:custGeom>
              <a:avLst/>
              <a:gdLst/>
              <a:ahLst/>
              <a:cxnLst/>
              <a:rect l="l" t="t" r="r" b="b"/>
              <a:pathLst>
                <a:path w="6129" h="2937" extrusionOk="0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5"/>
            <p:cNvSpPr/>
            <p:nvPr/>
          </p:nvSpPr>
          <p:spPr>
            <a:xfrm>
              <a:off x="4082466" y="2945997"/>
              <a:ext cx="446450" cy="258993"/>
            </a:xfrm>
            <a:custGeom>
              <a:avLst/>
              <a:gdLst/>
              <a:ahLst/>
              <a:cxnLst/>
              <a:rect l="l" t="t" r="r" b="b"/>
              <a:pathLst>
                <a:path w="2434" h="1412" extrusionOk="0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2854819" y="3018999"/>
              <a:ext cx="1124197" cy="538528"/>
            </a:xfrm>
            <a:custGeom>
              <a:avLst/>
              <a:gdLst/>
              <a:ahLst/>
              <a:cxnLst/>
              <a:rect l="l" t="t" r="r" b="b"/>
              <a:pathLst>
                <a:path w="6129" h="2936" extrusionOk="0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>
              <a:off x="1783082" y="3136206"/>
              <a:ext cx="728921" cy="375466"/>
            </a:xfrm>
            <a:custGeom>
              <a:avLst/>
              <a:gdLst/>
              <a:ahLst/>
              <a:cxnLst/>
              <a:rect l="l" t="t" r="r" b="b"/>
              <a:pathLst>
                <a:path w="3974" h="2047" extrusionOk="0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>
              <a:off x="1729156" y="3005426"/>
              <a:ext cx="729104" cy="375282"/>
            </a:xfrm>
            <a:custGeom>
              <a:avLst/>
              <a:gdLst/>
              <a:ahLst/>
              <a:cxnLst/>
              <a:rect l="l" t="t" r="r" b="b"/>
              <a:pathLst>
                <a:path w="3975" h="2046" extrusionOk="0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>
              <a:off x="4600818" y="2517522"/>
              <a:ext cx="407565" cy="415452"/>
            </a:xfrm>
            <a:custGeom>
              <a:avLst/>
              <a:gdLst/>
              <a:ahLst/>
              <a:cxnLst/>
              <a:rect l="l" t="t" r="r" b="b"/>
              <a:pathLst>
                <a:path w="2222" h="2265" extrusionOk="0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>
              <a:off x="4913369" y="2689206"/>
              <a:ext cx="26413" cy="24762"/>
            </a:xfrm>
            <a:custGeom>
              <a:avLst/>
              <a:gdLst/>
              <a:ahLst/>
              <a:cxnLst/>
              <a:rect l="l" t="t" r="r" b="b"/>
              <a:pathLst>
                <a:path w="144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>
              <a:off x="4945468" y="2744783"/>
              <a:ext cx="26229" cy="24762"/>
            </a:xfrm>
            <a:custGeom>
              <a:avLst/>
              <a:gdLst/>
              <a:ahLst/>
              <a:cxnLst/>
              <a:rect l="l" t="t" r="r" b="b"/>
              <a:pathLst>
                <a:path w="143" h="135" extrusionOk="0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>
              <a:off x="4752691" y="2619505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5"/>
            <p:cNvSpPr/>
            <p:nvPr/>
          </p:nvSpPr>
          <p:spPr>
            <a:xfrm>
              <a:off x="4688677" y="2623724"/>
              <a:ext cx="19443" cy="21644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5"/>
            <p:cNvSpPr/>
            <p:nvPr/>
          </p:nvSpPr>
          <p:spPr>
            <a:xfrm>
              <a:off x="1974942" y="3363833"/>
              <a:ext cx="647848" cy="647848"/>
            </a:xfrm>
            <a:custGeom>
              <a:avLst/>
              <a:gdLst/>
              <a:ahLst/>
              <a:cxnLst/>
              <a:rect l="l" t="t" r="r" b="b"/>
              <a:pathLst>
                <a:path w="3532" h="3532" extrusionOk="0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>
              <a:off x="1691187" y="424307"/>
              <a:ext cx="3142761" cy="3458248"/>
            </a:xfrm>
            <a:custGeom>
              <a:avLst/>
              <a:gdLst/>
              <a:ahLst/>
              <a:cxnLst/>
              <a:rect l="l" t="t" r="r" b="b"/>
              <a:pathLst>
                <a:path w="17134" h="18854" extrusionOk="0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>
              <a:off x="2436066" y="560774"/>
              <a:ext cx="1568813" cy="1878063"/>
            </a:xfrm>
            <a:custGeom>
              <a:avLst/>
              <a:gdLst/>
              <a:ahLst/>
              <a:cxnLst/>
              <a:rect l="l" t="t" r="r" b="b"/>
              <a:pathLst>
                <a:path w="8553" h="10239" extrusionOk="0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>
              <a:off x="2579869" y="819216"/>
              <a:ext cx="1453440" cy="1737745"/>
            </a:xfrm>
            <a:custGeom>
              <a:avLst/>
              <a:gdLst/>
              <a:ahLst/>
              <a:cxnLst/>
              <a:rect l="l" t="t" r="r" b="b"/>
              <a:pathLst>
                <a:path w="7924" h="9474" extrusionOk="0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>
              <a:off x="2723489" y="1065185"/>
              <a:ext cx="1348522" cy="1610083"/>
            </a:xfrm>
            <a:custGeom>
              <a:avLst/>
              <a:gdLst/>
              <a:ahLst/>
              <a:cxnLst/>
              <a:rect l="l" t="t" r="r" b="b"/>
              <a:pathLst>
                <a:path w="7352" h="8778" extrusionOk="0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>
              <a:off x="3079328" y="1997520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>
              <a:off x="3886204" y="1581885"/>
              <a:ext cx="356757" cy="404080"/>
            </a:xfrm>
            <a:custGeom>
              <a:avLst/>
              <a:gdLst/>
              <a:ahLst/>
              <a:cxnLst/>
              <a:rect l="l" t="t" r="r" b="b"/>
              <a:pathLst>
                <a:path w="1945" h="2203" extrusionOk="0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>
              <a:off x="2969825" y="1907643"/>
              <a:ext cx="822100" cy="969938"/>
            </a:xfrm>
            <a:custGeom>
              <a:avLst/>
              <a:gdLst/>
              <a:ahLst/>
              <a:cxnLst/>
              <a:rect l="l" t="t" r="r" b="b"/>
              <a:pathLst>
                <a:path w="4482" h="5288" extrusionOk="0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>
              <a:off x="2003923" y="2701495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>
              <a:off x="1894419" y="2611618"/>
              <a:ext cx="550451" cy="639961"/>
            </a:xfrm>
            <a:custGeom>
              <a:avLst/>
              <a:gdLst/>
              <a:ahLst/>
              <a:cxnLst/>
              <a:rect l="l" t="t" r="r" b="b"/>
              <a:pathLst>
                <a:path w="3001" h="3489" extrusionOk="0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>
              <a:off x="4128505" y="999703"/>
              <a:ext cx="452320" cy="432510"/>
            </a:xfrm>
            <a:custGeom>
              <a:avLst/>
              <a:gdLst/>
              <a:ahLst/>
              <a:cxnLst/>
              <a:rect l="l" t="t" r="r" b="b"/>
              <a:pathLst>
                <a:path w="2466" h="2358" extrusionOk="0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>
              <a:off x="4421797" y="1149926"/>
              <a:ext cx="25679" cy="24762"/>
            </a:xfrm>
            <a:custGeom>
              <a:avLst/>
              <a:gdLst/>
              <a:ahLst/>
              <a:cxnLst/>
              <a:rect l="l" t="t" r="r" b="b"/>
              <a:pathLst>
                <a:path w="140" h="135" extrusionOk="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>
              <a:off x="4476274" y="1183859"/>
              <a:ext cx="25863" cy="24762"/>
            </a:xfrm>
            <a:custGeom>
              <a:avLst/>
              <a:gdLst/>
              <a:ahLst/>
              <a:cxnLst/>
              <a:rect l="l" t="t" r="r" b="b"/>
              <a:pathLst>
                <a:path w="141" h="135" extrusionOk="0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5"/>
            <p:cNvSpPr/>
            <p:nvPr/>
          </p:nvSpPr>
          <p:spPr>
            <a:xfrm>
              <a:off x="4242594" y="1162582"/>
              <a:ext cx="25496" cy="24945"/>
            </a:xfrm>
            <a:custGeom>
              <a:avLst/>
              <a:gdLst/>
              <a:ahLst/>
              <a:cxnLst/>
              <a:rect l="l" t="t" r="r" b="b"/>
              <a:pathLst>
                <a:path w="139" h="136" extrusionOk="0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5"/>
            <p:cNvSpPr/>
            <p:nvPr/>
          </p:nvSpPr>
          <p:spPr>
            <a:xfrm>
              <a:off x="4187934" y="1196699"/>
              <a:ext cx="25679" cy="24945"/>
            </a:xfrm>
            <a:custGeom>
              <a:avLst/>
              <a:gdLst/>
              <a:ahLst/>
              <a:cxnLst/>
              <a:rect l="l" t="t" r="r" b="b"/>
              <a:pathLst>
                <a:path w="140" h="136" extrusionOk="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2234485" y="2922702"/>
              <a:ext cx="698289" cy="698473"/>
            </a:xfrm>
            <a:custGeom>
              <a:avLst/>
              <a:gdLst/>
              <a:ahLst/>
              <a:cxnLst/>
              <a:rect l="l" t="t" r="r" b="b"/>
              <a:pathLst>
                <a:path w="3807" h="3808" extrusionOk="0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>
              <a:off x="1546834" y="306000"/>
              <a:ext cx="2362849" cy="2875148"/>
            </a:xfrm>
            <a:custGeom>
              <a:avLst/>
              <a:gdLst/>
              <a:ahLst/>
              <a:cxnLst/>
              <a:rect l="l" t="t" r="r" b="b"/>
              <a:pathLst>
                <a:path w="12882" h="15675" extrusionOk="0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4" name="Google Shape;2494;p35"/>
          <p:cNvGrpSpPr/>
          <p:nvPr/>
        </p:nvGrpSpPr>
        <p:grpSpPr>
          <a:xfrm rot="1992157">
            <a:off x="8316333" y="4149525"/>
            <a:ext cx="1717499" cy="1461648"/>
            <a:chOff x="725975" y="529375"/>
            <a:chExt cx="4581126" cy="3898687"/>
          </a:xfrm>
        </p:grpSpPr>
        <p:sp>
          <p:nvSpPr>
            <p:cNvPr id="2495" name="Google Shape;2495;p35"/>
            <p:cNvSpPr/>
            <p:nvPr/>
          </p:nvSpPr>
          <p:spPr>
            <a:xfrm>
              <a:off x="725975" y="738407"/>
              <a:ext cx="4581126" cy="3689182"/>
            </a:xfrm>
            <a:custGeom>
              <a:avLst/>
              <a:gdLst/>
              <a:ahLst/>
              <a:cxnLst/>
              <a:rect l="l" t="t" r="r" b="b"/>
              <a:pathLst>
                <a:path w="29722" h="23367" extrusionOk="0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>
              <a:off x="1332633" y="25058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>
              <a:off x="1216271" y="203768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>
              <a:off x="1099508" y="156150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5"/>
            <p:cNvSpPr/>
            <p:nvPr/>
          </p:nvSpPr>
          <p:spPr>
            <a:xfrm>
              <a:off x="982908" y="1102157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5"/>
            <p:cNvSpPr/>
            <p:nvPr/>
          </p:nvSpPr>
          <p:spPr>
            <a:xfrm>
              <a:off x="1449383" y="2973732"/>
              <a:ext cx="3600535" cy="1090635"/>
            </a:xfrm>
            <a:custGeom>
              <a:avLst/>
              <a:gdLst/>
              <a:ahLst/>
              <a:cxnLst/>
              <a:rect l="l" t="t" r="r" b="b"/>
              <a:pathLst>
                <a:path w="23360" h="6908" extrusionOk="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5"/>
            <p:cNvSpPr/>
            <p:nvPr/>
          </p:nvSpPr>
          <p:spPr>
            <a:xfrm>
              <a:off x="1249249" y="738722"/>
              <a:ext cx="4057846" cy="3689340"/>
            </a:xfrm>
            <a:custGeom>
              <a:avLst/>
              <a:gdLst/>
              <a:ahLst/>
              <a:cxnLst/>
              <a:rect l="l" t="t" r="r" b="b"/>
              <a:pathLst>
                <a:path w="26327" h="23368" extrusionOk="0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>
              <a:off x="2004797" y="666256"/>
              <a:ext cx="1153528" cy="334548"/>
            </a:xfrm>
            <a:custGeom>
              <a:avLst/>
              <a:gdLst/>
              <a:ahLst/>
              <a:cxnLst/>
              <a:rect l="l" t="t" r="r" b="b"/>
              <a:pathLst>
                <a:path w="7484" h="2119" extrusionOk="0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>
              <a:off x="1850975" y="529375"/>
              <a:ext cx="1513581" cy="829817"/>
            </a:xfrm>
            <a:custGeom>
              <a:avLst/>
              <a:gdLst/>
              <a:ahLst/>
              <a:cxnLst/>
              <a:rect l="l" t="t" r="r" b="b"/>
              <a:pathLst>
                <a:path w="9820" h="5256" extrusionOk="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>
              <a:off x="1947306" y="1248986"/>
              <a:ext cx="135482" cy="68204"/>
            </a:xfrm>
            <a:custGeom>
              <a:avLst/>
              <a:gdLst/>
              <a:ahLst/>
              <a:cxnLst/>
              <a:rect l="l" t="t" r="r" b="b"/>
              <a:pathLst>
                <a:path w="879" h="432" extrusionOk="0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>
              <a:off x="3218884" y="917914"/>
              <a:ext cx="135328" cy="68204"/>
            </a:xfrm>
            <a:custGeom>
              <a:avLst/>
              <a:gdLst/>
              <a:ahLst/>
              <a:cxnLst/>
              <a:rect l="l" t="t" r="r" b="b"/>
              <a:pathLst>
                <a:path w="878" h="432" extrusionOk="0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>
              <a:off x="3834328" y="798716"/>
              <a:ext cx="974117" cy="2885099"/>
            </a:xfrm>
            <a:custGeom>
              <a:avLst/>
              <a:gdLst/>
              <a:ahLst/>
              <a:cxnLst/>
              <a:rect l="l" t="t" r="r" b="b"/>
              <a:pathLst>
                <a:path w="6320" h="18274" extrusionOk="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>
              <a:off x="4280999" y="2213781"/>
              <a:ext cx="87547" cy="81150"/>
            </a:xfrm>
            <a:custGeom>
              <a:avLst/>
              <a:gdLst/>
              <a:ahLst/>
              <a:cxnLst/>
              <a:rect l="l" t="t" r="r" b="b"/>
              <a:pathLst>
                <a:path w="568" h="514" extrusionOk="0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>
              <a:off x="4035931" y="1908286"/>
              <a:ext cx="571677" cy="667201"/>
            </a:xfrm>
            <a:custGeom>
              <a:avLst/>
              <a:gdLst/>
              <a:ahLst/>
              <a:cxnLst/>
              <a:rect l="l" t="t" r="r" b="b"/>
              <a:pathLst>
                <a:path w="3709" h="4226" extrusionOk="0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5"/>
            <p:cNvSpPr/>
            <p:nvPr/>
          </p:nvSpPr>
          <p:spPr>
            <a:xfrm>
              <a:off x="4253718" y="2482491"/>
              <a:ext cx="279750" cy="97728"/>
            </a:xfrm>
            <a:custGeom>
              <a:avLst/>
              <a:gdLst/>
              <a:ahLst/>
              <a:cxnLst/>
              <a:rect l="l" t="t" r="r" b="b"/>
              <a:pathLst>
                <a:path w="1815" h="619" extrusionOk="0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5"/>
            <p:cNvSpPr/>
            <p:nvPr/>
          </p:nvSpPr>
          <p:spPr>
            <a:xfrm>
              <a:off x="1223509" y="1481699"/>
              <a:ext cx="974272" cy="2885257"/>
            </a:xfrm>
            <a:custGeom>
              <a:avLst/>
              <a:gdLst/>
              <a:ahLst/>
              <a:cxnLst/>
              <a:rect l="l" t="t" r="r" b="b"/>
              <a:pathLst>
                <a:path w="6321" h="18275" extrusionOk="0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5"/>
            <p:cNvSpPr/>
            <p:nvPr/>
          </p:nvSpPr>
          <p:spPr>
            <a:xfrm>
              <a:off x="1670179" y="2896448"/>
              <a:ext cx="87547" cy="81308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5"/>
            <p:cNvSpPr/>
            <p:nvPr/>
          </p:nvSpPr>
          <p:spPr>
            <a:xfrm>
              <a:off x="1425266" y="2591111"/>
              <a:ext cx="571523" cy="667043"/>
            </a:xfrm>
            <a:custGeom>
              <a:avLst/>
              <a:gdLst/>
              <a:ahLst/>
              <a:cxnLst/>
              <a:rect l="l" t="t" r="r" b="b"/>
              <a:pathLst>
                <a:path w="3708" h="4225" extrusionOk="0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5"/>
            <p:cNvSpPr/>
            <p:nvPr/>
          </p:nvSpPr>
          <p:spPr>
            <a:xfrm>
              <a:off x="1643207" y="3165315"/>
              <a:ext cx="279596" cy="97570"/>
            </a:xfrm>
            <a:custGeom>
              <a:avLst/>
              <a:gdLst/>
              <a:ahLst/>
              <a:cxnLst/>
              <a:rect l="l" t="t" r="r" b="b"/>
              <a:pathLst>
                <a:path w="1814" h="618" extrusionOk="0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5"/>
            <p:cNvSpPr/>
            <p:nvPr/>
          </p:nvSpPr>
          <p:spPr>
            <a:xfrm>
              <a:off x="1908311" y="1270615"/>
              <a:ext cx="241680" cy="102780"/>
            </a:xfrm>
            <a:custGeom>
              <a:avLst/>
              <a:gdLst/>
              <a:ahLst/>
              <a:cxnLst/>
              <a:rect l="l" t="t" r="r" b="b"/>
              <a:pathLst>
                <a:path w="1568" h="651" extrusionOk="0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1902146" y="1270141"/>
              <a:ext cx="242913" cy="85413"/>
            </a:xfrm>
            <a:custGeom>
              <a:avLst/>
              <a:gdLst/>
              <a:ahLst/>
              <a:cxnLst/>
              <a:rect l="l" t="t" r="r" b="b"/>
              <a:pathLst>
                <a:path w="1576" h="541" extrusionOk="0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5"/>
            <p:cNvSpPr/>
            <p:nvPr/>
          </p:nvSpPr>
          <p:spPr>
            <a:xfrm>
              <a:off x="3178502" y="938281"/>
              <a:ext cx="241526" cy="102938"/>
            </a:xfrm>
            <a:custGeom>
              <a:avLst/>
              <a:gdLst/>
              <a:ahLst/>
              <a:cxnLst/>
              <a:rect l="l" t="t" r="r" b="b"/>
              <a:pathLst>
                <a:path w="1567" h="652" extrusionOk="0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5"/>
            <p:cNvSpPr/>
            <p:nvPr/>
          </p:nvSpPr>
          <p:spPr>
            <a:xfrm>
              <a:off x="3172645" y="937807"/>
              <a:ext cx="243067" cy="85413"/>
            </a:xfrm>
            <a:custGeom>
              <a:avLst/>
              <a:gdLst/>
              <a:ahLst/>
              <a:cxnLst/>
              <a:rect l="l" t="t" r="r" b="b"/>
              <a:pathLst>
                <a:path w="1577" h="541" extrusionOk="0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8" name="Google Shape;2518;p35"/>
          <p:cNvSpPr/>
          <p:nvPr/>
        </p:nvSpPr>
        <p:spPr>
          <a:xfrm rot="-1388564">
            <a:off x="1508706" y="-887063"/>
            <a:ext cx="3024988" cy="1817020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35"/>
          <p:cNvSpPr/>
          <p:nvPr/>
        </p:nvSpPr>
        <p:spPr>
          <a:xfrm rot="-9572211" flipH="1">
            <a:off x="4590630" y="4189016"/>
            <a:ext cx="3025044" cy="1817052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0" name="Google Shape;2520;p35"/>
          <p:cNvGrpSpPr/>
          <p:nvPr/>
        </p:nvGrpSpPr>
        <p:grpSpPr>
          <a:xfrm>
            <a:off x="8166971" y="-476033"/>
            <a:ext cx="1243062" cy="1150074"/>
            <a:chOff x="940201" y="467822"/>
            <a:chExt cx="4254149" cy="3935914"/>
          </a:xfrm>
        </p:grpSpPr>
        <p:sp>
          <p:nvSpPr>
            <p:cNvPr id="2521" name="Google Shape;2521;p35"/>
            <p:cNvSpPr/>
            <p:nvPr/>
          </p:nvSpPr>
          <p:spPr>
            <a:xfrm>
              <a:off x="940201" y="467822"/>
              <a:ext cx="4254149" cy="3935914"/>
            </a:xfrm>
            <a:custGeom>
              <a:avLst/>
              <a:gdLst/>
              <a:ahLst/>
              <a:cxnLst/>
              <a:rect l="l" t="t" r="r" b="b"/>
              <a:pathLst>
                <a:path w="22181" h="20522" extrusionOk="0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5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5"/>
            <p:cNvSpPr/>
            <p:nvPr/>
          </p:nvSpPr>
          <p:spPr>
            <a:xfrm>
              <a:off x="1485656" y="958233"/>
              <a:ext cx="2913136" cy="2428445"/>
            </a:xfrm>
            <a:custGeom>
              <a:avLst/>
              <a:gdLst/>
              <a:ahLst/>
              <a:cxnLst/>
              <a:rect l="l" t="t" r="r" b="b"/>
              <a:pathLst>
                <a:path w="15189" h="12662" extrusionOk="0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5"/>
            <p:cNvSpPr/>
            <p:nvPr/>
          </p:nvSpPr>
          <p:spPr>
            <a:xfrm>
              <a:off x="2888995" y="1738823"/>
              <a:ext cx="612202" cy="925003"/>
            </a:xfrm>
            <a:custGeom>
              <a:avLst/>
              <a:gdLst/>
              <a:ahLst/>
              <a:cxnLst/>
              <a:rect l="l" t="t" r="r" b="b"/>
              <a:pathLst>
                <a:path w="3192" h="4823" extrusionOk="0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5"/>
            <p:cNvSpPr/>
            <p:nvPr/>
          </p:nvSpPr>
          <p:spPr>
            <a:xfrm>
              <a:off x="2892447" y="2499660"/>
              <a:ext cx="312046" cy="1046598"/>
            </a:xfrm>
            <a:custGeom>
              <a:avLst/>
              <a:gdLst/>
              <a:ahLst/>
              <a:cxnLst/>
              <a:rect l="l" t="t" r="r" b="b"/>
              <a:pathLst>
                <a:path w="1627" h="5457" extrusionOk="0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5"/>
            <p:cNvSpPr/>
            <p:nvPr/>
          </p:nvSpPr>
          <p:spPr>
            <a:xfrm>
              <a:off x="2948642" y="2551827"/>
              <a:ext cx="68086" cy="59838"/>
            </a:xfrm>
            <a:custGeom>
              <a:avLst/>
              <a:gdLst/>
              <a:ahLst/>
              <a:cxnLst/>
              <a:rect l="l" t="t" r="r" b="b"/>
              <a:pathLst>
                <a:path w="355" h="312" extrusionOk="0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5"/>
            <p:cNvSpPr/>
            <p:nvPr/>
          </p:nvSpPr>
          <p:spPr>
            <a:xfrm>
              <a:off x="1535713" y="1599007"/>
              <a:ext cx="3226717" cy="2491160"/>
            </a:xfrm>
            <a:custGeom>
              <a:avLst/>
              <a:gdLst/>
              <a:ahLst/>
              <a:cxnLst/>
              <a:rect l="l" t="t" r="r" b="b"/>
              <a:pathLst>
                <a:path w="16824" h="12989" extrusionOk="0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5"/>
            <p:cNvSpPr/>
            <p:nvPr/>
          </p:nvSpPr>
          <p:spPr>
            <a:xfrm>
              <a:off x="1621828" y="1098049"/>
              <a:ext cx="2989661" cy="2851917"/>
            </a:xfrm>
            <a:custGeom>
              <a:avLst/>
              <a:gdLst/>
              <a:ahLst/>
              <a:cxnLst/>
              <a:rect l="l" t="t" r="r" b="b"/>
              <a:pathLst>
                <a:path w="15588" h="14870" extrusionOk="0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5975" y="1152475"/>
            <a:ext cx="7692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73" r:id="rId5"/>
    <p:sldLayoutId id="2147483678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9"/>
          <p:cNvSpPr txBox="1">
            <a:spLocks noGrp="1"/>
          </p:cNvSpPr>
          <p:nvPr>
            <p:ph type="subTitle" idx="1"/>
          </p:nvPr>
        </p:nvSpPr>
        <p:spPr>
          <a:xfrm>
            <a:off x="725975" y="3334113"/>
            <a:ext cx="491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Надежный партнер в мире путешествий!</a:t>
            </a:r>
            <a:endParaRPr dirty="0"/>
          </a:p>
        </p:txBody>
      </p:sp>
      <p:sp>
        <p:nvSpPr>
          <p:cNvPr id="2540" name="Google Shape;2540;p39"/>
          <p:cNvSpPr txBox="1">
            <a:spLocks noGrp="1"/>
          </p:cNvSpPr>
          <p:nvPr>
            <p:ph type="ctrTitle"/>
          </p:nvPr>
        </p:nvSpPr>
        <p:spPr>
          <a:xfrm>
            <a:off x="725975" y="1112867"/>
            <a:ext cx="5096724" cy="21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/>
              <a:t>Мечта Путешественника</a:t>
            </a:r>
            <a:endParaRPr sz="4800" dirty="0"/>
          </a:p>
        </p:txBody>
      </p:sp>
      <p:sp>
        <p:nvSpPr>
          <p:cNvPr id="2541" name="Google Shape;2541;p39"/>
          <p:cNvSpPr/>
          <p:nvPr/>
        </p:nvSpPr>
        <p:spPr>
          <a:xfrm>
            <a:off x="6326349" y="2874601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2" name="Google Shape;2542;p39"/>
          <p:cNvGrpSpPr/>
          <p:nvPr/>
        </p:nvGrpSpPr>
        <p:grpSpPr>
          <a:xfrm rot="5400000">
            <a:off x="6896989" y="426711"/>
            <a:ext cx="1575451" cy="1466605"/>
            <a:chOff x="1438025" y="366400"/>
            <a:chExt cx="4722574" cy="4396298"/>
          </a:xfrm>
        </p:grpSpPr>
        <p:sp>
          <p:nvSpPr>
            <p:cNvPr id="2543" name="Google Shape;2543;p39"/>
            <p:cNvSpPr/>
            <p:nvPr/>
          </p:nvSpPr>
          <p:spPr>
            <a:xfrm>
              <a:off x="1438025" y="366589"/>
              <a:ext cx="4722574" cy="4396108"/>
            </a:xfrm>
            <a:custGeom>
              <a:avLst/>
              <a:gdLst/>
              <a:ahLst/>
              <a:cxnLst/>
              <a:rect l="l" t="t" r="r" b="b"/>
              <a:pathLst>
                <a:path w="24939" h="23215" extrusionOk="0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1658447" y="3326383"/>
              <a:ext cx="2831764" cy="1411148"/>
            </a:xfrm>
            <a:custGeom>
              <a:avLst/>
              <a:gdLst/>
              <a:ahLst/>
              <a:cxnLst/>
              <a:rect l="l" t="t" r="r" b="b"/>
              <a:pathLst>
                <a:path w="14954" h="7452" extrusionOk="0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4287984" y="366400"/>
              <a:ext cx="955536" cy="2891414"/>
            </a:xfrm>
            <a:custGeom>
              <a:avLst/>
              <a:gdLst/>
              <a:ahLst/>
              <a:cxnLst/>
              <a:rect l="l" t="t" r="r" b="b"/>
              <a:pathLst>
                <a:path w="5046" h="15269" extrusionOk="0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5749890" y="4331728"/>
              <a:ext cx="289160" cy="323435"/>
            </a:xfrm>
            <a:custGeom>
              <a:avLst/>
              <a:gdLst/>
              <a:ahLst/>
              <a:cxnLst/>
              <a:rect l="l" t="t" r="r" b="b"/>
              <a:pathLst>
                <a:path w="1527" h="1708" extrusionOk="0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5583248" y="4575252"/>
              <a:ext cx="202431" cy="81995"/>
            </a:xfrm>
            <a:custGeom>
              <a:avLst/>
              <a:gdLst/>
              <a:ahLst/>
              <a:cxnLst/>
              <a:rect l="l" t="t" r="r" b="b"/>
              <a:pathLst>
                <a:path w="1069" h="433" extrusionOk="0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5924864" y="4164517"/>
              <a:ext cx="107559" cy="183684"/>
            </a:xfrm>
            <a:custGeom>
              <a:avLst/>
              <a:gdLst/>
              <a:ahLst/>
              <a:cxnLst/>
              <a:rect l="l" t="t" r="r" b="b"/>
              <a:pathLst>
                <a:path w="568" h="970" extrusionOk="0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1438404" y="714455"/>
              <a:ext cx="1282001" cy="1463223"/>
            </a:xfrm>
            <a:custGeom>
              <a:avLst/>
              <a:gdLst/>
              <a:ahLst/>
              <a:cxnLst/>
              <a:rect l="l" t="t" r="r" b="b"/>
              <a:pathLst>
                <a:path w="6770" h="7727" extrusionOk="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0" name="Google Shape;2550;p39"/>
          <p:cNvSpPr/>
          <p:nvPr/>
        </p:nvSpPr>
        <p:spPr>
          <a:xfrm rot="1175547" flipH="1">
            <a:off x="6812254" y="2172884"/>
            <a:ext cx="2929697" cy="1759778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39"/>
          <p:cNvSpPr/>
          <p:nvPr/>
        </p:nvSpPr>
        <p:spPr>
          <a:xfrm rot="-6605851">
            <a:off x="7482312" y="-597765"/>
            <a:ext cx="1439676" cy="784978"/>
          </a:xfrm>
          <a:custGeom>
            <a:avLst/>
            <a:gdLst/>
            <a:ahLst/>
            <a:cxnLst/>
            <a:rect l="l" t="t" r="r" b="b"/>
            <a:pathLst>
              <a:path w="22813" h="12439" fill="none" extrusionOk="0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2" name="Google Shape;2552;p39"/>
          <p:cNvGrpSpPr/>
          <p:nvPr/>
        </p:nvGrpSpPr>
        <p:grpSpPr>
          <a:xfrm>
            <a:off x="1818071" y="4209099"/>
            <a:ext cx="262163" cy="531538"/>
            <a:chOff x="2322875" y="1049950"/>
            <a:chExt cx="1301705" cy="2640525"/>
          </a:xfrm>
        </p:grpSpPr>
        <p:sp>
          <p:nvSpPr>
            <p:cNvPr id="2553" name="Google Shape;2553;p39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9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6" name="Google Shape;2556;p39"/>
          <p:cNvGrpSpPr/>
          <p:nvPr/>
        </p:nvGrpSpPr>
        <p:grpSpPr>
          <a:xfrm>
            <a:off x="5704921" y="529374"/>
            <a:ext cx="262163" cy="531538"/>
            <a:chOff x="2322875" y="1049950"/>
            <a:chExt cx="1301705" cy="2640525"/>
          </a:xfrm>
        </p:grpSpPr>
        <p:sp>
          <p:nvSpPr>
            <p:cNvPr id="2557" name="Google Shape;2557;p39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9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9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0" name="Google Shape;2560;p39"/>
          <p:cNvSpPr/>
          <p:nvPr/>
        </p:nvSpPr>
        <p:spPr>
          <a:xfrm rot="693687" flipH="1">
            <a:off x="1897425" y="-600783"/>
            <a:ext cx="3025015" cy="1817032"/>
          </a:xfrm>
          <a:custGeom>
            <a:avLst/>
            <a:gdLst/>
            <a:ahLst/>
            <a:cxnLst/>
            <a:rect l="l" t="t" r="r" b="b"/>
            <a:pathLst>
              <a:path w="43197" h="25948" fill="none" extrusionOk="0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39"/>
          <p:cNvSpPr/>
          <p:nvPr/>
        </p:nvSpPr>
        <p:spPr>
          <a:xfrm rot="-8317620">
            <a:off x="6131499" y="4299204"/>
            <a:ext cx="1579063" cy="861001"/>
          </a:xfrm>
          <a:custGeom>
            <a:avLst/>
            <a:gdLst/>
            <a:ahLst/>
            <a:cxnLst/>
            <a:rect l="l" t="t" r="r" b="b"/>
            <a:pathLst>
              <a:path w="22813" h="12439" fill="none" extrusionOk="0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39"/>
          <p:cNvSpPr/>
          <p:nvPr/>
        </p:nvSpPr>
        <p:spPr>
          <a:xfrm rot="-926629" flipH="1">
            <a:off x="2014909" y="4212124"/>
            <a:ext cx="3266596" cy="1184365"/>
          </a:xfrm>
          <a:custGeom>
            <a:avLst/>
            <a:gdLst/>
            <a:ahLst/>
            <a:cxnLst/>
            <a:rect l="l" t="t" r="r" b="b"/>
            <a:pathLst>
              <a:path w="53041" h="19231" fill="none" extrusionOk="0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3" name="Google Shape;2563;p39"/>
          <p:cNvGrpSpPr/>
          <p:nvPr/>
        </p:nvGrpSpPr>
        <p:grpSpPr>
          <a:xfrm rot="2251379">
            <a:off x="5201774" y="4151513"/>
            <a:ext cx="1067193" cy="1018060"/>
            <a:chOff x="936800" y="644000"/>
            <a:chExt cx="3397834" cy="3241401"/>
          </a:xfrm>
        </p:grpSpPr>
        <p:sp>
          <p:nvSpPr>
            <p:cNvPr id="2564" name="Google Shape;2564;p39"/>
            <p:cNvSpPr/>
            <p:nvPr/>
          </p:nvSpPr>
          <p:spPr>
            <a:xfrm>
              <a:off x="936800" y="644000"/>
              <a:ext cx="3397834" cy="3241401"/>
            </a:xfrm>
            <a:custGeom>
              <a:avLst/>
              <a:gdLst/>
              <a:ahLst/>
              <a:cxnLst/>
              <a:rect l="l" t="t" r="r" b="b"/>
              <a:pathLst>
                <a:path w="28454" h="27144" extrusionOk="0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9"/>
            <p:cNvSpPr/>
            <p:nvPr/>
          </p:nvSpPr>
          <p:spPr>
            <a:xfrm>
              <a:off x="1060634" y="813332"/>
              <a:ext cx="3149690" cy="2895933"/>
            </a:xfrm>
            <a:custGeom>
              <a:avLst/>
              <a:gdLst/>
              <a:ahLst/>
              <a:cxnLst/>
              <a:rect l="l" t="t" r="r" b="b"/>
              <a:pathLst>
                <a:path w="26376" h="24251" extrusionOk="0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9"/>
            <p:cNvSpPr/>
            <p:nvPr/>
          </p:nvSpPr>
          <p:spPr>
            <a:xfrm>
              <a:off x="1948130" y="1077241"/>
              <a:ext cx="1363361" cy="2344952"/>
            </a:xfrm>
            <a:custGeom>
              <a:avLst/>
              <a:gdLst/>
              <a:ahLst/>
              <a:cxnLst/>
              <a:rect l="l" t="t" r="r" b="b"/>
              <a:pathLst>
                <a:path w="11417" h="19637" extrusionOk="0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9"/>
            <p:cNvSpPr/>
            <p:nvPr/>
          </p:nvSpPr>
          <p:spPr>
            <a:xfrm>
              <a:off x="1060634" y="1139815"/>
              <a:ext cx="3097506" cy="2569572"/>
            </a:xfrm>
            <a:custGeom>
              <a:avLst/>
              <a:gdLst/>
              <a:ahLst/>
              <a:cxnLst/>
              <a:rect l="l" t="t" r="r" b="b"/>
              <a:pathLst>
                <a:path w="25939" h="21518" extrusionOk="0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9"/>
            <p:cNvSpPr/>
            <p:nvPr/>
          </p:nvSpPr>
          <p:spPr>
            <a:xfrm>
              <a:off x="1816773" y="1592998"/>
              <a:ext cx="145567" cy="249697"/>
            </a:xfrm>
            <a:custGeom>
              <a:avLst/>
              <a:gdLst/>
              <a:ahLst/>
              <a:cxnLst/>
              <a:rect l="l" t="t" r="r" b="b"/>
              <a:pathLst>
                <a:path w="1219" h="2091" extrusionOk="0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9"/>
            <p:cNvSpPr/>
            <p:nvPr/>
          </p:nvSpPr>
          <p:spPr>
            <a:xfrm>
              <a:off x="1888423" y="1866938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3401537" y="2314987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9"/>
            <p:cNvSpPr/>
            <p:nvPr/>
          </p:nvSpPr>
          <p:spPr>
            <a:xfrm>
              <a:off x="3473067" y="2589046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9"/>
            <p:cNvSpPr/>
            <p:nvPr/>
          </p:nvSpPr>
          <p:spPr>
            <a:xfrm>
              <a:off x="1583077" y="3103012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9"/>
            <p:cNvSpPr/>
            <p:nvPr/>
          </p:nvSpPr>
          <p:spPr>
            <a:xfrm>
              <a:off x="1654607" y="3376833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44"/>
          <p:cNvSpPr txBox="1">
            <a:spLocks noGrp="1"/>
          </p:cNvSpPr>
          <p:nvPr>
            <p:ph type="title"/>
          </p:nvPr>
        </p:nvSpPr>
        <p:spPr>
          <a:xfrm>
            <a:off x="720000" y="1390000"/>
            <a:ext cx="3852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 компании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3" name="Google Shape;2703;p44"/>
          <p:cNvSpPr txBox="1">
            <a:spLocks noGrp="1"/>
          </p:cNvSpPr>
          <p:nvPr>
            <p:ph type="subTitle" idx="1"/>
          </p:nvPr>
        </p:nvSpPr>
        <p:spPr>
          <a:xfrm>
            <a:off x="720000" y="2087499"/>
            <a:ext cx="3852000" cy="2146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Мечта путешественника – это компания</a:t>
            </a:r>
            <a:r>
              <a:rPr lang="en-US" dirty="0" smtClean="0"/>
              <a:t>,</a:t>
            </a:r>
            <a:r>
              <a:rPr lang="ru-RU" dirty="0" smtClean="0"/>
              <a:t> которая ориентирована на организацию туристических поездок в различные страны мира</a:t>
            </a:r>
            <a:r>
              <a:rPr lang="en-US" dirty="0" smtClean="0"/>
              <a:t>.</a:t>
            </a:r>
            <a:endParaRPr lang="ru-RU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 связи с расширением перечня услуг возникла необходимость в разработке программного обеспечения</a:t>
            </a:r>
            <a:r>
              <a:rPr lang="en-US" dirty="0" smtClean="0"/>
              <a:t>,</a:t>
            </a:r>
            <a:r>
              <a:rPr lang="ru-RU" dirty="0" smtClean="0"/>
              <a:t> способного обеспечить эффективный учет поездок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2704" name="Google Shape;2704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357" r="14356"/>
          <a:stretch/>
        </p:blipFill>
        <p:spPr>
          <a:xfrm rot="-265531">
            <a:off x="5058286" y="1331647"/>
            <a:ext cx="3195828" cy="2522103"/>
          </a:xfrm>
          <a:prstGeom prst="roundRect">
            <a:avLst>
              <a:gd name="adj" fmla="val 16667"/>
            </a:avLst>
          </a:prstGeom>
        </p:spPr>
      </p:pic>
      <p:grpSp>
        <p:nvGrpSpPr>
          <p:cNvPr id="2705" name="Google Shape;2705;p44"/>
          <p:cNvGrpSpPr/>
          <p:nvPr/>
        </p:nvGrpSpPr>
        <p:grpSpPr>
          <a:xfrm rot="1120373">
            <a:off x="7950948" y="3277346"/>
            <a:ext cx="650417" cy="695978"/>
            <a:chOff x="1141181" y="262025"/>
            <a:chExt cx="4067198" cy="4352099"/>
          </a:xfrm>
        </p:grpSpPr>
        <p:sp>
          <p:nvSpPr>
            <p:cNvPr id="2706" name="Google Shape;2706;p44"/>
            <p:cNvSpPr/>
            <p:nvPr/>
          </p:nvSpPr>
          <p:spPr>
            <a:xfrm>
              <a:off x="1618170" y="262025"/>
              <a:ext cx="3590208" cy="3617788"/>
            </a:xfrm>
            <a:custGeom>
              <a:avLst/>
              <a:gdLst/>
              <a:ahLst/>
              <a:cxnLst/>
              <a:rect l="l" t="t" r="r" b="b"/>
              <a:pathLst>
                <a:path w="20789" h="20949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4"/>
            <p:cNvSpPr/>
            <p:nvPr/>
          </p:nvSpPr>
          <p:spPr>
            <a:xfrm>
              <a:off x="1618170" y="262025"/>
              <a:ext cx="3590208" cy="2527391"/>
            </a:xfrm>
            <a:custGeom>
              <a:avLst/>
              <a:gdLst/>
              <a:ahLst/>
              <a:cxnLst/>
              <a:rect l="l" t="t" r="r" b="b"/>
              <a:pathLst>
                <a:path w="20789" h="14635" extrusionOk="0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4"/>
            <p:cNvSpPr/>
            <p:nvPr/>
          </p:nvSpPr>
          <p:spPr>
            <a:xfrm>
              <a:off x="2902519" y="687548"/>
              <a:ext cx="385806" cy="347980"/>
            </a:xfrm>
            <a:custGeom>
              <a:avLst/>
              <a:gdLst/>
              <a:ahLst/>
              <a:cxnLst/>
              <a:rect l="l" t="t" r="r" b="b"/>
              <a:pathLst>
                <a:path w="2234" h="2015" extrusionOk="0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4"/>
            <p:cNvSpPr/>
            <p:nvPr/>
          </p:nvSpPr>
          <p:spPr>
            <a:xfrm>
              <a:off x="2952255" y="1474007"/>
              <a:ext cx="1477945" cy="1592075"/>
            </a:xfrm>
            <a:custGeom>
              <a:avLst/>
              <a:gdLst/>
              <a:ahLst/>
              <a:cxnLst/>
              <a:rect l="l" t="t" r="r" b="b"/>
              <a:pathLst>
                <a:path w="8558" h="9219" extrusionOk="0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4"/>
            <p:cNvSpPr/>
            <p:nvPr/>
          </p:nvSpPr>
          <p:spPr>
            <a:xfrm>
              <a:off x="3451523" y="1609228"/>
              <a:ext cx="1182287" cy="1269826"/>
            </a:xfrm>
            <a:custGeom>
              <a:avLst/>
              <a:gdLst/>
              <a:ahLst/>
              <a:cxnLst/>
              <a:rect l="l" t="t" r="r" b="b"/>
              <a:pathLst>
                <a:path w="6846" h="7353" extrusionOk="0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4"/>
            <p:cNvSpPr/>
            <p:nvPr/>
          </p:nvSpPr>
          <p:spPr>
            <a:xfrm>
              <a:off x="4442286" y="2283262"/>
              <a:ext cx="393405" cy="410669"/>
            </a:xfrm>
            <a:custGeom>
              <a:avLst/>
              <a:gdLst/>
              <a:ahLst/>
              <a:cxnLst/>
              <a:rect l="l" t="t" r="r" b="b"/>
              <a:pathLst>
                <a:path w="2278" h="2378" extrusionOk="0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4"/>
            <p:cNvSpPr/>
            <p:nvPr/>
          </p:nvSpPr>
          <p:spPr>
            <a:xfrm>
              <a:off x="4068051" y="1876044"/>
              <a:ext cx="393405" cy="410496"/>
            </a:xfrm>
            <a:custGeom>
              <a:avLst/>
              <a:gdLst/>
              <a:ahLst/>
              <a:cxnLst/>
              <a:rect l="l" t="t" r="r" b="b"/>
              <a:pathLst>
                <a:path w="2278" h="2377" extrusionOk="0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4"/>
            <p:cNvSpPr/>
            <p:nvPr/>
          </p:nvSpPr>
          <p:spPr>
            <a:xfrm>
              <a:off x="1141181" y="1962219"/>
              <a:ext cx="3622675" cy="2651904"/>
            </a:xfrm>
            <a:custGeom>
              <a:avLst/>
              <a:gdLst/>
              <a:ahLst/>
              <a:cxnLst/>
              <a:rect l="l" t="t" r="r" b="b"/>
              <a:pathLst>
                <a:path w="20977" h="15356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4"/>
            <p:cNvSpPr/>
            <p:nvPr/>
          </p:nvSpPr>
          <p:spPr>
            <a:xfrm>
              <a:off x="1141181" y="1962219"/>
              <a:ext cx="3622675" cy="1993418"/>
            </a:xfrm>
            <a:custGeom>
              <a:avLst/>
              <a:gdLst/>
              <a:ahLst/>
              <a:cxnLst/>
              <a:rect l="l" t="t" r="r" b="b"/>
              <a:pathLst>
                <a:path w="20977" h="11543" extrusionOk="0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4"/>
            <p:cNvSpPr/>
            <p:nvPr/>
          </p:nvSpPr>
          <p:spPr>
            <a:xfrm>
              <a:off x="1249980" y="3025337"/>
              <a:ext cx="3273999" cy="1078308"/>
            </a:xfrm>
            <a:custGeom>
              <a:avLst/>
              <a:gdLst/>
              <a:ahLst/>
              <a:cxnLst/>
              <a:rect l="l" t="t" r="r" b="b"/>
              <a:pathLst>
                <a:path w="18958" h="6244" extrusionOk="0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4"/>
            <p:cNvSpPr/>
            <p:nvPr/>
          </p:nvSpPr>
          <p:spPr>
            <a:xfrm>
              <a:off x="2428120" y="2960922"/>
              <a:ext cx="2008299" cy="606678"/>
            </a:xfrm>
            <a:custGeom>
              <a:avLst/>
              <a:gdLst/>
              <a:ahLst/>
              <a:cxnLst/>
              <a:rect l="l" t="t" r="r" b="b"/>
              <a:pathLst>
                <a:path w="11629" h="3513" extrusionOk="0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4"/>
            <p:cNvSpPr/>
            <p:nvPr/>
          </p:nvSpPr>
          <p:spPr>
            <a:xfrm>
              <a:off x="2917025" y="2792543"/>
              <a:ext cx="1583118" cy="505996"/>
            </a:xfrm>
            <a:custGeom>
              <a:avLst/>
              <a:gdLst/>
              <a:ahLst/>
              <a:cxnLst/>
              <a:rect l="l" t="t" r="r" b="b"/>
              <a:pathLst>
                <a:path w="9167" h="2930" extrusionOk="0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4"/>
            <p:cNvSpPr/>
            <p:nvPr/>
          </p:nvSpPr>
          <p:spPr>
            <a:xfrm>
              <a:off x="1752874" y="2207621"/>
              <a:ext cx="383043" cy="348153"/>
            </a:xfrm>
            <a:custGeom>
              <a:avLst/>
              <a:gdLst/>
              <a:ahLst/>
              <a:cxnLst/>
              <a:rect l="l" t="t" r="r" b="b"/>
              <a:pathLst>
                <a:path w="2218" h="2016" extrusionOk="0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44"/>
          <p:cNvSpPr/>
          <p:nvPr/>
        </p:nvSpPr>
        <p:spPr>
          <a:xfrm>
            <a:off x="7104149" y="4157651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0" name="Google Shape;2720;p44"/>
          <p:cNvGrpSpPr/>
          <p:nvPr/>
        </p:nvGrpSpPr>
        <p:grpSpPr>
          <a:xfrm rot="-1308350">
            <a:off x="4666654" y="1249550"/>
            <a:ext cx="816843" cy="779237"/>
            <a:chOff x="936800" y="644000"/>
            <a:chExt cx="3397834" cy="3241401"/>
          </a:xfrm>
        </p:grpSpPr>
        <p:sp>
          <p:nvSpPr>
            <p:cNvPr id="2721" name="Google Shape;2721;p44"/>
            <p:cNvSpPr/>
            <p:nvPr/>
          </p:nvSpPr>
          <p:spPr>
            <a:xfrm>
              <a:off x="936800" y="644000"/>
              <a:ext cx="3397834" cy="3241401"/>
            </a:xfrm>
            <a:custGeom>
              <a:avLst/>
              <a:gdLst/>
              <a:ahLst/>
              <a:cxnLst/>
              <a:rect l="l" t="t" r="r" b="b"/>
              <a:pathLst>
                <a:path w="28454" h="27144" extrusionOk="0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4"/>
            <p:cNvSpPr/>
            <p:nvPr/>
          </p:nvSpPr>
          <p:spPr>
            <a:xfrm>
              <a:off x="1060634" y="813332"/>
              <a:ext cx="3149690" cy="2895933"/>
            </a:xfrm>
            <a:custGeom>
              <a:avLst/>
              <a:gdLst/>
              <a:ahLst/>
              <a:cxnLst/>
              <a:rect l="l" t="t" r="r" b="b"/>
              <a:pathLst>
                <a:path w="26376" h="24251" extrusionOk="0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4"/>
            <p:cNvSpPr/>
            <p:nvPr/>
          </p:nvSpPr>
          <p:spPr>
            <a:xfrm>
              <a:off x="1948130" y="1077241"/>
              <a:ext cx="1363361" cy="2344952"/>
            </a:xfrm>
            <a:custGeom>
              <a:avLst/>
              <a:gdLst/>
              <a:ahLst/>
              <a:cxnLst/>
              <a:rect l="l" t="t" r="r" b="b"/>
              <a:pathLst>
                <a:path w="11417" h="19637" extrusionOk="0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4"/>
            <p:cNvSpPr/>
            <p:nvPr/>
          </p:nvSpPr>
          <p:spPr>
            <a:xfrm>
              <a:off x="1060634" y="1139815"/>
              <a:ext cx="3097506" cy="2569572"/>
            </a:xfrm>
            <a:custGeom>
              <a:avLst/>
              <a:gdLst/>
              <a:ahLst/>
              <a:cxnLst/>
              <a:rect l="l" t="t" r="r" b="b"/>
              <a:pathLst>
                <a:path w="25939" h="21518" extrusionOk="0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4"/>
            <p:cNvSpPr/>
            <p:nvPr/>
          </p:nvSpPr>
          <p:spPr>
            <a:xfrm>
              <a:off x="1816773" y="1592998"/>
              <a:ext cx="145567" cy="249697"/>
            </a:xfrm>
            <a:custGeom>
              <a:avLst/>
              <a:gdLst/>
              <a:ahLst/>
              <a:cxnLst/>
              <a:rect l="l" t="t" r="r" b="b"/>
              <a:pathLst>
                <a:path w="1219" h="2091" extrusionOk="0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4"/>
            <p:cNvSpPr/>
            <p:nvPr/>
          </p:nvSpPr>
          <p:spPr>
            <a:xfrm>
              <a:off x="1888423" y="1866938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4"/>
            <p:cNvSpPr/>
            <p:nvPr/>
          </p:nvSpPr>
          <p:spPr>
            <a:xfrm>
              <a:off x="3401537" y="2314987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4"/>
            <p:cNvSpPr/>
            <p:nvPr/>
          </p:nvSpPr>
          <p:spPr>
            <a:xfrm>
              <a:off x="3473067" y="2589046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4"/>
            <p:cNvSpPr/>
            <p:nvPr/>
          </p:nvSpPr>
          <p:spPr>
            <a:xfrm>
              <a:off x="1583077" y="3103012"/>
              <a:ext cx="145686" cy="249816"/>
            </a:xfrm>
            <a:custGeom>
              <a:avLst/>
              <a:gdLst/>
              <a:ahLst/>
              <a:cxnLst/>
              <a:rect l="l" t="t" r="r" b="b"/>
              <a:pathLst>
                <a:path w="1220" h="2092" extrusionOk="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4"/>
            <p:cNvSpPr/>
            <p:nvPr/>
          </p:nvSpPr>
          <p:spPr>
            <a:xfrm>
              <a:off x="1654607" y="3376833"/>
              <a:ext cx="67111" cy="23047"/>
            </a:xfrm>
            <a:custGeom>
              <a:avLst/>
              <a:gdLst/>
              <a:ahLst/>
              <a:cxnLst/>
              <a:rect l="l" t="t" r="r" b="b"/>
              <a:pathLst>
                <a:path w="562" h="193" extrusionOk="0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1" name="Google Shape;2731;p44"/>
          <p:cNvGrpSpPr/>
          <p:nvPr/>
        </p:nvGrpSpPr>
        <p:grpSpPr>
          <a:xfrm>
            <a:off x="4074033" y="340049"/>
            <a:ext cx="262163" cy="531538"/>
            <a:chOff x="2322875" y="1049950"/>
            <a:chExt cx="1301705" cy="2640525"/>
          </a:xfrm>
        </p:grpSpPr>
        <p:sp>
          <p:nvSpPr>
            <p:cNvPr id="2732" name="Google Shape;2732;p44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4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4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5" name="Google Shape;2735;p44"/>
          <p:cNvGrpSpPr/>
          <p:nvPr/>
        </p:nvGrpSpPr>
        <p:grpSpPr>
          <a:xfrm>
            <a:off x="5209958" y="4421337"/>
            <a:ext cx="262163" cy="531538"/>
            <a:chOff x="2322875" y="1049950"/>
            <a:chExt cx="1301705" cy="2640525"/>
          </a:xfrm>
        </p:grpSpPr>
        <p:sp>
          <p:nvSpPr>
            <p:cNvPr id="2736" name="Google Shape;2736;p44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4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4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9" name="Google Shape;2739;p44"/>
          <p:cNvSpPr/>
          <p:nvPr/>
        </p:nvSpPr>
        <p:spPr>
          <a:xfrm rot="-673596">
            <a:off x="-1018569" y="-750354"/>
            <a:ext cx="3237578" cy="1765350"/>
          </a:xfrm>
          <a:custGeom>
            <a:avLst/>
            <a:gdLst/>
            <a:ahLst/>
            <a:cxnLst/>
            <a:rect l="l" t="t" r="r" b="b"/>
            <a:pathLst>
              <a:path w="22813" h="12439" fill="none" extrusionOk="0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106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0" name="Google Shape;2740;p44"/>
          <p:cNvGrpSpPr/>
          <p:nvPr/>
        </p:nvGrpSpPr>
        <p:grpSpPr>
          <a:xfrm rot="-3736953">
            <a:off x="503129" y="355390"/>
            <a:ext cx="766600" cy="713636"/>
            <a:chOff x="1438025" y="366400"/>
            <a:chExt cx="4722574" cy="4396298"/>
          </a:xfrm>
        </p:grpSpPr>
        <p:sp>
          <p:nvSpPr>
            <p:cNvPr id="2741" name="Google Shape;2741;p44"/>
            <p:cNvSpPr/>
            <p:nvPr/>
          </p:nvSpPr>
          <p:spPr>
            <a:xfrm>
              <a:off x="1438025" y="366589"/>
              <a:ext cx="4722574" cy="4396108"/>
            </a:xfrm>
            <a:custGeom>
              <a:avLst/>
              <a:gdLst/>
              <a:ahLst/>
              <a:cxnLst/>
              <a:rect l="l" t="t" r="r" b="b"/>
              <a:pathLst>
                <a:path w="24939" h="23215" extrusionOk="0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4"/>
            <p:cNvSpPr/>
            <p:nvPr/>
          </p:nvSpPr>
          <p:spPr>
            <a:xfrm>
              <a:off x="1658447" y="3326383"/>
              <a:ext cx="2831764" cy="1411148"/>
            </a:xfrm>
            <a:custGeom>
              <a:avLst/>
              <a:gdLst/>
              <a:ahLst/>
              <a:cxnLst/>
              <a:rect l="l" t="t" r="r" b="b"/>
              <a:pathLst>
                <a:path w="14954" h="7452" extrusionOk="0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4"/>
            <p:cNvSpPr/>
            <p:nvPr/>
          </p:nvSpPr>
          <p:spPr>
            <a:xfrm>
              <a:off x="4287984" y="366400"/>
              <a:ext cx="955536" cy="2891414"/>
            </a:xfrm>
            <a:custGeom>
              <a:avLst/>
              <a:gdLst/>
              <a:ahLst/>
              <a:cxnLst/>
              <a:rect l="l" t="t" r="r" b="b"/>
              <a:pathLst>
                <a:path w="5046" h="15269" extrusionOk="0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4"/>
            <p:cNvSpPr/>
            <p:nvPr/>
          </p:nvSpPr>
          <p:spPr>
            <a:xfrm>
              <a:off x="5749890" y="4331728"/>
              <a:ext cx="289160" cy="323435"/>
            </a:xfrm>
            <a:custGeom>
              <a:avLst/>
              <a:gdLst/>
              <a:ahLst/>
              <a:cxnLst/>
              <a:rect l="l" t="t" r="r" b="b"/>
              <a:pathLst>
                <a:path w="1527" h="1708" extrusionOk="0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4"/>
            <p:cNvSpPr/>
            <p:nvPr/>
          </p:nvSpPr>
          <p:spPr>
            <a:xfrm>
              <a:off x="5583248" y="4575252"/>
              <a:ext cx="202431" cy="81995"/>
            </a:xfrm>
            <a:custGeom>
              <a:avLst/>
              <a:gdLst/>
              <a:ahLst/>
              <a:cxnLst/>
              <a:rect l="l" t="t" r="r" b="b"/>
              <a:pathLst>
                <a:path w="1069" h="433" extrusionOk="0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4"/>
            <p:cNvSpPr/>
            <p:nvPr/>
          </p:nvSpPr>
          <p:spPr>
            <a:xfrm>
              <a:off x="5924864" y="4164517"/>
              <a:ext cx="107559" cy="183684"/>
            </a:xfrm>
            <a:custGeom>
              <a:avLst/>
              <a:gdLst/>
              <a:ahLst/>
              <a:cxnLst/>
              <a:rect l="l" t="t" r="r" b="b"/>
              <a:pathLst>
                <a:path w="568" h="970" extrusionOk="0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4"/>
            <p:cNvSpPr/>
            <p:nvPr/>
          </p:nvSpPr>
          <p:spPr>
            <a:xfrm>
              <a:off x="1438404" y="714455"/>
              <a:ext cx="1282001" cy="1463223"/>
            </a:xfrm>
            <a:custGeom>
              <a:avLst/>
              <a:gdLst/>
              <a:ahLst/>
              <a:cxnLst/>
              <a:rect l="l" t="t" r="r" b="b"/>
              <a:pathLst>
                <a:path w="6770" h="7727" extrusionOk="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5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p58"/>
          <p:cNvSpPr txBox="1">
            <a:spLocks noGrp="1"/>
          </p:cNvSpPr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Цели</a:t>
            </a:r>
            <a:endParaRPr dirty="0"/>
          </a:p>
        </p:txBody>
      </p:sp>
      <p:sp>
        <p:nvSpPr>
          <p:cNvPr id="3297" name="Google Shape;3297;p58"/>
          <p:cNvSpPr/>
          <p:nvPr/>
        </p:nvSpPr>
        <p:spPr>
          <a:xfrm>
            <a:off x="726000" y="2040686"/>
            <a:ext cx="1400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Цель №</a:t>
            </a:r>
            <a:r>
              <a:rPr lang="en" sz="20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 sz="20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298" name="Google Shape;3298;p58"/>
          <p:cNvSpPr txBox="1"/>
          <p:nvPr/>
        </p:nvSpPr>
        <p:spPr>
          <a:xfrm>
            <a:off x="726000" y="3244298"/>
            <a:ext cx="1400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Обеспечить ведение учета сотрудников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99" name="Google Shape;3299;p58"/>
          <p:cNvSpPr txBox="1"/>
          <p:nvPr/>
        </p:nvSpPr>
        <p:spPr>
          <a:xfrm>
            <a:off x="726000" y="2864974"/>
            <a:ext cx="140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Сотрудники</a:t>
            </a:r>
            <a:endParaRPr sz="16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00" name="Google Shape;3300;p58"/>
          <p:cNvSpPr/>
          <p:nvPr/>
        </p:nvSpPr>
        <p:spPr>
          <a:xfrm>
            <a:off x="3871950" y="2040686"/>
            <a:ext cx="1400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Цель </a:t>
            </a:r>
            <a:r>
              <a:rPr lang="ru-RU" sz="20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№3</a:t>
            </a:r>
            <a:endParaRPr lang="ru-RU" sz="20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01" name="Google Shape;3301;p58"/>
          <p:cNvSpPr txBox="1"/>
          <p:nvPr/>
        </p:nvSpPr>
        <p:spPr>
          <a:xfrm>
            <a:off x="3871950" y="3244298"/>
            <a:ext cx="1400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Обеспечить формирование готовых туров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2" name="Google Shape;3302;p58"/>
          <p:cNvSpPr txBox="1"/>
          <p:nvPr/>
        </p:nvSpPr>
        <p:spPr>
          <a:xfrm>
            <a:off x="3871950" y="2864974"/>
            <a:ext cx="140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Туры</a:t>
            </a:r>
            <a:endParaRPr sz="16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03" name="Google Shape;3303;p58"/>
          <p:cNvSpPr/>
          <p:nvPr/>
        </p:nvSpPr>
        <p:spPr>
          <a:xfrm>
            <a:off x="2298975" y="2040686"/>
            <a:ext cx="1400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Цель </a:t>
            </a:r>
            <a:r>
              <a:rPr lang="ru-RU" sz="20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№2</a:t>
            </a:r>
            <a:endParaRPr lang="ru-RU" sz="20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04" name="Google Shape;3304;p58"/>
          <p:cNvSpPr txBox="1"/>
          <p:nvPr/>
        </p:nvSpPr>
        <p:spPr>
          <a:xfrm>
            <a:off x="2298975" y="3244298"/>
            <a:ext cx="1400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Обеспечить регистрацию контрагентов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5" name="Google Shape;3305;p58"/>
          <p:cNvSpPr txBox="1"/>
          <p:nvPr/>
        </p:nvSpPr>
        <p:spPr>
          <a:xfrm>
            <a:off x="2192328" y="2864974"/>
            <a:ext cx="161339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Контрагенты</a:t>
            </a:r>
            <a:endParaRPr sz="16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06" name="Google Shape;3306;p58"/>
          <p:cNvSpPr/>
          <p:nvPr/>
        </p:nvSpPr>
        <p:spPr>
          <a:xfrm>
            <a:off x="7017900" y="2040686"/>
            <a:ext cx="1400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Цель </a:t>
            </a:r>
            <a:r>
              <a:rPr lang="ru-RU" sz="20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№</a:t>
            </a:r>
            <a:r>
              <a:rPr lang="ru-RU" sz="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</a:t>
            </a:r>
          </a:p>
        </p:txBody>
      </p:sp>
      <p:sp>
        <p:nvSpPr>
          <p:cNvPr id="3307" name="Google Shape;3307;p58"/>
          <p:cNvSpPr txBox="1"/>
          <p:nvPr/>
        </p:nvSpPr>
        <p:spPr>
          <a:xfrm>
            <a:off x="7017900" y="3244298"/>
            <a:ext cx="1400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Обеспечить формирование отчетов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8" name="Google Shape;3308;p58"/>
          <p:cNvSpPr txBox="1"/>
          <p:nvPr/>
        </p:nvSpPr>
        <p:spPr>
          <a:xfrm>
            <a:off x="7017900" y="2864974"/>
            <a:ext cx="140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Отчеты</a:t>
            </a:r>
            <a:endParaRPr sz="16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09" name="Google Shape;3309;p58"/>
          <p:cNvSpPr/>
          <p:nvPr/>
        </p:nvSpPr>
        <p:spPr>
          <a:xfrm>
            <a:off x="5444925" y="2040686"/>
            <a:ext cx="1400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Цель </a:t>
            </a:r>
            <a:r>
              <a:rPr lang="ru-RU" sz="20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№4</a:t>
            </a:r>
            <a:endParaRPr lang="ru-RU" sz="20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10" name="Google Shape;3310;p58"/>
          <p:cNvSpPr txBox="1"/>
          <p:nvPr/>
        </p:nvSpPr>
        <p:spPr>
          <a:xfrm>
            <a:off x="5444925" y="3244298"/>
            <a:ext cx="1400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Обеспечить формирование документов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11" name="Google Shape;3311;p58"/>
          <p:cNvSpPr txBox="1"/>
          <p:nvPr/>
        </p:nvSpPr>
        <p:spPr>
          <a:xfrm>
            <a:off x="5444925" y="2864974"/>
            <a:ext cx="140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Документы</a:t>
            </a:r>
            <a:endParaRPr sz="16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312" name="Google Shape;3312;p58"/>
          <p:cNvCxnSpPr>
            <a:stCxn id="3297" idx="2"/>
            <a:endCxn id="3299" idx="0"/>
          </p:cNvCxnSpPr>
          <p:nvPr/>
        </p:nvCxnSpPr>
        <p:spPr>
          <a:xfrm>
            <a:off x="1426050" y="2501186"/>
            <a:ext cx="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13" name="Google Shape;3313;p58"/>
          <p:cNvCxnSpPr>
            <a:stCxn id="3303" idx="2"/>
            <a:endCxn id="3305" idx="0"/>
          </p:cNvCxnSpPr>
          <p:nvPr/>
        </p:nvCxnSpPr>
        <p:spPr>
          <a:xfrm>
            <a:off x="2999025" y="2501186"/>
            <a:ext cx="0" cy="3637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14" name="Google Shape;3314;p58"/>
          <p:cNvCxnSpPr>
            <a:stCxn id="3300" idx="2"/>
            <a:endCxn id="3302" idx="0"/>
          </p:cNvCxnSpPr>
          <p:nvPr/>
        </p:nvCxnSpPr>
        <p:spPr>
          <a:xfrm>
            <a:off x="4572000" y="2501186"/>
            <a:ext cx="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15" name="Google Shape;3315;p58"/>
          <p:cNvCxnSpPr>
            <a:stCxn id="3309" idx="2"/>
            <a:endCxn id="3311" idx="0"/>
          </p:cNvCxnSpPr>
          <p:nvPr/>
        </p:nvCxnSpPr>
        <p:spPr>
          <a:xfrm>
            <a:off x="6144975" y="2501186"/>
            <a:ext cx="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16" name="Google Shape;3316;p58"/>
          <p:cNvCxnSpPr>
            <a:stCxn id="3306" idx="2"/>
            <a:endCxn id="3308" idx="0"/>
          </p:cNvCxnSpPr>
          <p:nvPr/>
        </p:nvCxnSpPr>
        <p:spPr>
          <a:xfrm>
            <a:off x="7717950" y="2501186"/>
            <a:ext cx="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317" name="Google Shape;3317;p58"/>
          <p:cNvGrpSpPr/>
          <p:nvPr/>
        </p:nvGrpSpPr>
        <p:grpSpPr>
          <a:xfrm>
            <a:off x="2838101" y="1625936"/>
            <a:ext cx="321848" cy="349005"/>
            <a:chOff x="3269580" y="2484451"/>
            <a:chExt cx="321848" cy="349005"/>
          </a:xfrm>
        </p:grpSpPr>
        <p:sp>
          <p:nvSpPr>
            <p:cNvPr id="3318" name="Google Shape;3318;p58"/>
            <p:cNvSpPr/>
            <p:nvPr/>
          </p:nvSpPr>
          <p:spPr>
            <a:xfrm>
              <a:off x="3454144" y="2484451"/>
              <a:ext cx="137283" cy="144512"/>
            </a:xfrm>
            <a:custGeom>
              <a:avLst/>
              <a:gdLst/>
              <a:ahLst/>
              <a:cxnLst/>
              <a:rect l="l" t="t" r="r" b="b"/>
              <a:pathLst>
                <a:path w="4216" h="4438" extrusionOk="0">
                  <a:moveTo>
                    <a:pt x="334" y="1"/>
                  </a:moveTo>
                  <a:cubicBezTo>
                    <a:pt x="167" y="1"/>
                    <a:pt x="1" y="144"/>
                    <a:pt x="1" y="334"/>
                  </a:cubicBezTo>
                  <a:lnTo>
                    <a:pt x="1" y="4121"/>
                  </a:lnTo>
                  <a:cubicBezTo>
                    <a:pt x="1" y="4240"/>
                    <a:pt x="72" y="4311"/>
                    <a:pt x="167" y="4383"/>
                  </a:cubicBezTo>
                  <a:cubicBezTo>
                    <a:pt x="209" y="4410"/>
                    <a:pt x="258" y="4438"/>
                    <a:pt x="310" y="4438"/>
                  </a:cubicBezTo>
                  <a:cubicBezTo>
                    <a:pt x="349" y="4438"/>
                    <a:pt x="389" y="4423"/>
                    <a:pt x="429" y="4383"/>
                  </a:cubicBezTo>
                  <a:lnTo>
                    <a:pt x="4001" y="3097"/>
                  </a:lnTo>
                  <a:cubicBezTo>
                    <a:pt x="4097" y="3073"/>
                    <a:pt x="4144" y="3049"/>
                    <a:pt x="4168" y="2954"/>
                  </a:cubicBezTo>
                  <a:cubicBezTo>
                    <a:pt x="4216" y="2882"/>
                    <a:pt x="4216" y="2811"/>
                    <a:pt x="4168" y="2716"/>
                  </a:cubicBezTo>
                  <a:cubicBezTo>
                    <a:pt x="3620" y="1096"/>
                    <a:pt x="2025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8"/>
            <p:cNvSpPr/>
            <p:nvPr/>
          </p:nvSpPr>
          <p:spPr>
            <a:xfrm>
              <a:off x="3269580" y="2566671"/>
              <a:ext cx="267566" cy="266785"/>
            </a:xfrm>
            <a:custGeom>
              <a:avLst/>
              <a:gdLst/>
              <a:ahLst/>
              <a:cxnLst/>
              <a:rect l="l" t="t" r="r" b="b"/>
              <a:pathLst>
                <a:path w="8217" h="8193" extrusionOk="0">
                  <a:moveTo>
                    <a:pt x="4073" y="0"/>
                  </a:moveTo>
                  <a:cubicBezTo>
                    <a:pt x="1811" y="0"/>
                    <a:pt x="1" y="1858"/>
                    <a:pt x="1" y="4073"/>
                  </a:cubicBezTo>
                  <a:cubicBezTo>
                    <a:pt x="1" y="6311"/>
                    <a:pt x="1834" y="8192"/>
                    <a:pt x="4073" y="8192"/>
                  </a:cubicBezTo>
                  <a:cubicBezTo>
                    <a:pt x="6312" y="8192"/>
                    <a:pt x="8145" y="6335"/>
                    <a:pt x="8145" y="4073"/>
                  </a:cubicBezTo>
                  <a:cubicBezTo>
                    <a:pt x="8217" y="3644"/>
                    <a:pt x="8121" y="3168"/>
                    <a:pt x="7931" y="2715"/>
                  </a:cubicBezTo>
                  <a:cubicBezTo>
                    <a:pt x="7892" y="2598"/>
                    <a:pt x="7756" y="2512"/>
                    <a:pt x="7616" y="2512"/>
                  </a:cubicBezTo>
                  <a:cubicBezTo>
                    <a:pt x="7586" y="2512"/>
                    <a:pt x="7556" y="2516"/>
                    <a:pt x="7526" y="2525"/>
                  </a:cubicBezTo>
                  <a:lnTo>
                    <a:pt x="4406" y="3668"/>
                  </a:lnTo>
                  <a:lnTo>
                    <a:pt x="4406" y="334"/>
                  </a:lnTo>
                  <a:cubicBezTo>
                    <a:pt x="4406" y="143"/>
                    <a:pt x="4240" y="0"/>
                    <a:pt x="4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8"/>
            <p:cNvSpPr/>
            <p:nvPr/>
          </p:nvSpPr>
          <p:spPr>
            <a:xfrm>
              <a:off x="3402956" y="2566671"/>
              <a:ext cx="134190" cy="266785"/>
            </a:xfrm>
            <a:custGeom>
              <a:avLst/>
              <a:gdLst/>
              <a:ahLst/>
              <a:cxnLst/>
              <a:rect l="l" t="t" r="r" b="b"/>
              <a:pathLst>
                <a:path w="4121" h="8193" extrusionOk="0">
                  <a:moveTo>
                    <a:pt x="1" y="0"/>
                  </a:moveTo>
                  <a:lnTo>
                    <a:pt x="1" y="8192"/>
                  </a:lnTo>
                  <a:cubicBezTo>
                    <a:pt x="15" y="8193"/>
                    <a:pt x="30" y="8193"/>
                    <a:pt x="44" y="8193"/>
                  </a:cubicBezTo>
                  <a:cubicBezTo>
                    <a:pt x="2287" y="8193"/>
                    <a:pt x="4121" y="6368"/>
                    <a:pt x="4121" y="4120"/>
                  </a:cubicBezTo>
                  <a:cubicBezTo>
                    <a:pt x="4121" y="3644"/>
                    <a:pt x="4025" y="3168"/>
                    <a:pt x="3883" y="2715"/>
                  </a:cubicBezTo>
                  <a:cubicBezTo>
                    <a:pt x="3824" y="2598"/>
                    <a:pt x="3701" y="2512"/>
                    <a:pt x="3553" y="2512"/>
                  </a:cubicBezTo>
                  <a:cubicBezTo>
                    <a:pt x="3521" y="2512"/>
                    <a:pt x="3488" y="2516"/>
                    <a:pt x="3454" y="2525"/>
                  </a:cubicBezTo>
                  <a:lnTo>
                    <a:pt x="334" y="3668"/>
                  </a:lnTo>
                  <a:lnTo>
                    <a:pt x="334" y="334"/>
                  </a:lnTo>
                  <a:cubicBezTo>
                    <a:pt x="334" y="143"/>
                    <a:pt x="191" y="0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1" name="Google Shape;3321;p58"/>
          <p:cNvGrpSpPr/>
          <p:nvPr/>
        </p:nvGrpSpPr>
        <p:grpSpPr>
          <a:xfrm>
            <a:off x="4396342" y="1626392"/>
            <a:ext cx="351317" cy="348093"/>
            <a:chOff x="1006811" y="2486144"/>
            <a:chExt cx="351317" cy="348093"/>
          </a:xfrm>
        </p:grpSpPr>
        <p:sp>
          <p:nvSpPr>
            <p:cNvPr id="3322" name="Google Shape;3322;p58"/>
            <p:cNvSpPr/>
            <p:nvPr/>
          </p:nvSpPr>
          <p:spPr>
            <a:xfrm>
              <a:off x="1227813" y="2486144"/>
              <a:ext cx="128752" cy="128622"/>
            </a:xfrm>
            <a:custGeom>
              <a:avLst/>
              <a:gdLst/>
              <a:ahLst/>
              <a:cxnLst/>
              <a:rect l="l" t="t" r="r" b="b"/>
              <a:pathLst>
                <a:path w="3954" h="3950" extrusionOk="0">
                  <a:moveTo>
                    <a:pt x="1873" y="1"/>
                  </a:moveTo>
                  <a:cubicBezTo>
                    <a:pt x="1790" y="1"/>
                    <a:pt x="1711" y="34"/>
                    <a:pt x="1643" y="68"/>
                  </a:cubicBezTo>
                  <a:lnTo>
                    <a:pt x="95" y="1616"/>
                  </a:lnTo>
                  <a:cubicBezTo>
                    <a:pt x="24" y="1664"/>
                    <a:pt x="0" y="1759"/>
                    <a:pt x="0" y="1854"/>
                  </a:cubicBezTo>
                  <a:lnTo>
                    <a:pt x="143" y="3497"/>
                  </a:lnTo>
                  <a:cubicBezTo>
                    <a:pt x="143" y="3593"/>
                    <a:pt x="191" y="3640"/>
                    <a:pt x="238" y="3712"/>
                  </a:cubicBezTo>
                  <a:cubicBezTo>
                    <a:pt x="310" y="3759"/>
                    <a:pt x="357" y="3783"/>
                    <a:pt x="453" y="3783"/>
                  </a:cubicBezTo>
                  <a:lnTo>
                    <a:pt x="2096" y="3950"/>
                  </a:lnTo>
                  <a:cubicBezTo>
                    <a:pt x="2167" y="3950"/>
                    <a:pt x="2263" y="3902"/>
                    <a:pt x="2334" y="3855"/>
                  </a:cubicBezTo>
                  <a:lnTo>
                    <a:pt x="3882" y="2307"/>
                  </a:lnTo>
                  <a:cubicBezTo>
                    <a:pt x="3930" y="2211"/>
                    <a:pt x="3953" y="2068"/>
                    <a:pt x="3930" y="1973"/>
                  </a:cubicBezTo>
                  <a:cubicBezTo>
                    <a:pt x="3906" y="1854"/>
                    <a:pt x="3787" y="1759"/>
                    <a:pt x="3668" y="1759"/>
                  </a:cubicBezTo>
                  <a:lnTo>
                    <a:pt x="2286" y="1640"/>
                  </a:lnTo>
                  <a:lnTo>
                    <a:pt x="2167" y="282"/>
                  </a:lnTo>
                  <a:cubicBezTo>
                    <a:pt x="2167" y="163"/>
                    <a:pt x="2096" y="44"/>
                    <a:pt x="1977" y="20"/>
                  </a:cubicBezTo>
                  <a:cubicBezTo>
                    <a:pt x="1942" y="6"/>
                    <a:pt x="1907" y="1"/>
                    <a:pt x="18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8"/>
            <p:cNvSpPr/>
            <p:nvPr/>
          </p:nvSpPr>
          <p:spPr>
            <a:xfrm>
              <a:off x="1235563" y="2538733"/>
              <a:ext cx="122565" cy="74503"/>
            </a:xfrm>
            <a:custGeom>
              <a:avLst/>
              <a:gdLst/>
              <a:ahLst/>
              <a:cxnLst/>
              <a:rect l="l" t="t" r="r" b="b"/>
              <a:pathLst>
                <a:path w="3764" h="2288" extrusionOk="0">
                  <a:moveTo>
                    <a:pt x="2048" y="1"/>
                  </a:moveTo>
                  <a:lnTo>
                    <a:pt x="0" y="2049"/>
                  </a:lnTo>
                  <a:cubicBezTo>
                    <a:pt x="72" y="2120"/>
                    <a:pt x="119" y="2144"/>
                    <a:pt x="215" y="2144"/>
                  </a:cubicBezTo>
                  <a:lnTo>
                    <a:pt x="1858" y="2287"/>
                  </a:lnTo>
                  <a:cubicBezTo>
                    <a:pt x="1929" y="2287"/>
                    <a:pt x="2025" y="2263"/>
                    <a:pt x="2096" y="2192"/>
                  </a:cubicBezTo>
                  <a:lnTo>
                    <a:pt x="3644" y="644"/>
                  </a:lnTo>
                  <a:cubicBezTo>
                    <a:pt x="3715" y="573"/>
                    <a:pt x="3763" y="453"/>
                    <a:pt x="3692" y="334"/>
                  </a:cubicBezTo>
                  <a:cubicBezTo>
                    <a:pt x="3620" y="215"/>
                    <a:pt x="3549" y="120"/>
                    <a:pt x="3430" y="120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8"/>
            <p:cNvSpPr/>
            <p:nvPr/>
          </p:nvSpPr>
          <p:spPr>
            <a:xfrm>
              <a:off x="1006811" y="2568983"/>
              <a:ext cx="266785" cy="265254"/>
            </a:xfrm>
            <a:custGeom>
              <a:avLst/>
              <a:gdLst/>
              <a:ahLst/>
              <a:cxnLst/>
              <a:rect l="l" t="t" r="r" b="b"/>
              <a:pathLst>
                <a:path w="8193" h="8146" extrusionOk="0">
                  <a:moveTo>
                    <a:pt x="4072" y="1"/>
                  </a:moveTo>
                  <a:cubicBezTo>
                    <a:pt x="1810" y="1"/>
                    <a:pt x="0" y="1834"/>
                    <a:pt x="0" y="4073"/>
                  </a:cubicBezTo>
                  <a:cubicBezTo>
                    <a:pt x="0" y="5216"/>
                    <a:pt x="453" y="6216"/>
                    <a:pt x="1191" y="6955"/>
                  </a:cubicBezTo>
                  <a:cubicBezTo>
                    <a:pt x="1929" y="7717"/>
                    <a:pt x="2953" y="8145"/>
                    <a:pt x="4072" y="8145"/>
                  </a:cubicBezTo>
                  <a:cubicBezTo>
                    <a:pt x="6335" y="8145"/>
                    <a:pt x="8145" y="6312"/>
                    <a:pt x="8145" y="4073"/>
                  </a:cubicBezTo>
                  <a:cubicBezTo>
                    <a:pt x="8192" y="2954"/>
                    <a:pt x="7716" y="1930"/>
                    <a:pt x="6954" y="1191"/>
                  </a:cubicBezTo>
                  <a:cubicBezTo>
                    <a:pt x="6216" y="453"/>
                    <a:pt x="5215" y="1"/>
                    <a:pt x="4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8"/>
            <p:cNvSpPr/>
            <p:nvPr/>
          </p:nvSpPr>
          <p:spPr>
            <a:xfrm>
              <a:off x="1046342" y="2607765"/>
              <a:ext cx="227254" cy="226472"/>
            </a:xfrm>
            <a:custGeom>
              <a:avLst/>
              <a:gdLst/>
              <a:ahLst/>
              <a:cxnLst/>
              <a:rect l="l" t="t" r="r" b="b"/>
              <a:pathLst>
                <a:path w="6979" h="6955" extrusionOk="0">
                  <a:moveTo>
                    <a:pt x="5788" y="0"/>
                  </a:moveTo>
                  <a:lnTo>
                    <a:pt x="1" y="5764"/>
                  </a:lnTo>
                  <a:cubicBezTo>
                    <a:pt x="763" y="6526"/>
                    <a:pt x="1763" y="6954"/>
                    <a:pt x="2906" y="6954"/>
                  </a:cubicBezTo>
                  <a:cubicBezTo>
                    <a:pt x="5121" y="6954"/>
                    <a:pt x="6978" y="5144"/>
                    <a:pt x="6978" y="2882"/>
                  </a:cubicBezTo>
                  <a:cubicBezTo>
                    <a:pt x="6978" y="1763"/>
                    <a:pt x="6526" y="739"/>
                    <a:pt x="5788" y="0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8"/>
            <p:cNvSpPr/>
            <p:nvPr/>
          </p:nvSpPr>
          <p:spPr>
            <a:xfrm>
              <a:off x="1048687" y="2609328"/>
              <a:ext cx="183815" cy="184564"/>
            </a:xfrm>
            <a:custGeom>
              <a:avLst/>
              <a:gdLst/>
              <a:ahLst/>
              <a:cxnLst/>
              <a:rect l="l" t="t" r="r" b="b"/>
              <a:pathLst>
                <a:path w="5645" h="5668" extrusionOk="0">
                  <a:moveTo>
                    <a:pt x="2834" y="0"/>
                  </a:moveTo>
                  <a:cubicBezTo>
                    <a:pt x="1286" y="0"/>
                    <a:pt x="0" y="1286"/>
                    <a:pt x="0" y="2834"/>
                  </a:cubicBezTo>
                  <a:cubicBezTo>
                    <a:pt x="0" y="3620"/>
                    <a:pt x="333" y="4334"/>
                    <a:pt x="834" y="4834"/>
                  </a:cubicBezTo>
                  <a:cubicBezTo>
                    <a:pt x="1334" y="5334"/>
                    <a:pt x="2048" y="5668"/>
                    <a:pt x="2834" y="5668"/>
                  </a:cubicBezTo>
                  <a:cubicBezTo>
                    <a:pt x="4382" y="5668"/>
                    <a:pt x="5644" y="4382"/>
                    <a:pt x="5644" y="2834"/>
                  </a:cubicBezTo>
                  <a:cubicBezTo>
                    <a:pt x="5620" y="2048"/>
                    <a:pt x="5334" y="1357"/>
                    <a:pt x="4811" y="834"/>
                  </a:cubicBezTo>
                  <a:cubicBezTo>
                    <a:pt x="4310" y="333"/>
                    <a:pt x="3596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8"/>
            <p:cNvSpPr/>
            <p:nvPr/>
          </p:nvSpPr>
          <p:spPr>
            <a:xfrm>
              <a:off x="1074248" y="2636453"/>
              <a:ext cx="157472" cy="157440"/>
            </a:xfrm>
            <a:custGeom>
              <a:avLst/>
              <a:gdLst/>
              <a:ahLst/>
              <a:cxnLst/>
              <a:rect l="l" t="t" r="r" b="b"/>
              <a:pathLst>
                <a:path w="4836" h="4835" extrusionOk="0">
                  <a:moveTo>
                    <a:pt x="4002" y="1"/>
                  </a:moveTo>
                  <a:lnTo>
                    <a:pt x="1" y="4001"/>
                  </a:lnTo>
                  <a:cubicBezTo>
                    <a:pt x="525" y="4501"/>
                    <a:pt x="1239" y="4835"/>
                    <a:pt x="2001" y="4835"/>
                  </a:cubicBezTo>
                  <a:cubicBezTo>
                    <a:pt x="3597" y="4835"/>
                    <a:pt x="4835" y="3549"/>
                    <a:pt x="4835" y="2001"/>
                  </a:cubicBezTo>
                  <a:cubicBezTo>
                    <a:pt x="4835" y="1215"/>
                    <a:pt x="4502" y="524"/>
                    <a:pt x="4002" y="1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8"/>
            <p:cNvSpPr/>
            <p:nvPr/>
          </p:nvSpPr>
          <p:spPr>
            <a:xfrm>
              <a:off x="1088999" y="2651203"/>
              <a:ext cx="102376" cy="101595"/>
            </a:xfrm>
            <a:custGeom>
              <a:avLst/>
              <a:gdLst/>
              <a:ahLst/>
              <a:cxnLst/>
              <a:rect l="l" t="t" r="r" b="b"/>
              <a:pathLst>
                <a:path w="3144" h="3120" extrusionOk="0">
                  <a:moveTo>
                    <a:pt x="1596" y="0"/>
                  </a:moveTo>
                  <a:cubicBezTo>
                    <a:pt x="715" y="0"/>
                    <a:pt x="0" y="714"/>
                    <a:pt x="0" y="1572"/>
                  </a:cubicBezTo>
                  <a:cubicBezTo>
                    <a:pt x="0" y="2024"/>
                    <a:pt x="191" y="2405"/>
                    <a:pt x="453" y="2691"/>
                  </a:cubicBezTo>
                  <a:cubicBezTo>
                    <a:pt x="762" y="2977"/>
                    <a:pt x="1143" y="3120"/>
                    <a:pt x="1548" y="3120"/>
                  </a:cubicBezTo>
                  <a:cubicBezTo>
                    <a:pt x="2429" y="3120"/>
                    <a:pt x="3144" y="2405"/>
                    <a:pt x="3144" y="1548"/>
                  </a:cubicBezTo>
                  <a:cubicBezTo>
                    <a:pt x="3144" y="1096"/>
                    <a:pt x="2953" y="714"/>
                    <a:pt x="2691" y="453"/>
                  </a:cubicBezTo>
                  <a:cubicBezTo>
                    <a:pt x="2382" y="143"/>
                    <a:pt x="2001" y="0"/>
                    <a:pt x="1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8"/>
            <p:cNvSpPr/>
            <p:nvPr/>
          </p:nvSpPr>
          <p:spPr>
            <a:xfrm>
              <a:off x="1103717" y="2665922"/>
              <a:ext cx="87658" cy="86877"/>
            </a:xfrm>
            <a:custGeom>
              <a:avLst/>
              <a:gdLst/>
              <a:ahLst/>
              <a:cxnLst/>
              <a:rect l="l" t="t" r="r" b="b"/>
              <a:pathLst>
                <a:path w="2692" h="2668" extrusionOk="0">
                  <a:moveTo>
                    <a:pt x="2239" y="1"/>
                  </a:moveTo>
                  <a:lnTo>
                    <a:pt x="1" y="2239"/>
                  </a:lnTo>
                  <a:cubicBezTo>
                    <a:pt x="310" y="2525"/>
                    <a:pt x="691" y="2668"/>
                    <a:pt x="1096" y="2668"/>
                  </a:cubicBezTo>
                  <a:cubicBezTo>
                    <a:pt x="2001" y="2668"/>
                    <a:pt x="2692" y="1953"/>
                    <a:pt x="2692" y="1096"/>
                  </a:cubicBezTo>
                  <a:cubicBezTo>
                    <a:pt x="2692" y="644"/>
                    <a:pt x="2501" y="262"/>
                    <a:pt x="2239" y="1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8"/>
            <p:cNvSpPr/>
            <p:nvPr/>
          </p:nvSpPr>
          <p:spPr>
            <a:xfrm>
              <a:off x="1130875" y="2501709"/>
              <a:ext cx="210191" cy="207488"/>
            </a:xfrm>
            <a:custGeom>
              <a:avLst/>
              <a:gdLst/>
              <a:ahLst/>
              <a:cxnLst/>
              <a:rect l="l" t="t" r="r" b="b"/>
              <a:pathLst>
                <a:path w="6455" h="6372" extrusionOk="0">
                  <a:moveTo>
                    <a:pt x="6121" y="1"/>
                  </a:moveTo>
                  <a:cubicBezTo>
                    <a:pt x="6043" y="1"/>
                    <a:pt x="5966" y="31"/>
                    <a:pt x="5906" y="90"/>
                  </a:cubicBezTo>
                  <a:lnTo>
                    <a:pt x="119" y="5853"/>
                  </a:lnTo>
                  <a:cubicBezTo>
                    <a:pt x="0" y="5948"/>
                    <a:pt x="0" y="6163"/>
                    <a:pt x="119" y="6282"/>
                  </a:cubicBezTo>
                  <a:cubicBezTo>
                    <a:pt x="179" y="6341"/>
                    <a:pt x="262" y="6371"/>
                    <a:pt x="346" y="6371"/>
                  </a:cubicBezTo>
                  <a:cubicBezTo>
                    <a:pt x="429" y="6371"/>
                    <a:pt x="512" y="6341"/>
                    <a:pt x="572" y="6282"/>
                  </a:cubicBezTo>
                  <a:lnTo>
                    <a:pt x="6335" y="519"/>
                  </a:lnTo>
                  <a:cubicBezTo>
                    <a:pt x="6454" y="424"/>
                    <a:pt x="6454" y="209"/>
                    <a:pt x="6335" y="90"/>
                  </a:cubicBezTo>
                  <a:cubicBezTo>
                    <a:pt x="6275" y="31"/>
                    <a:pt x="6198" y="1"/>
                    <a:pt x="6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8"/>
            <p:cNvSpPr/>
            <p:nvPr/>
          </p:nvSpPr>
          <p:spPr>
            <a:xfrm>
              <a:off x="1134749" y="2503858"/>
              <a:ext cx="206316" cy="205339"/>
            </a:xfrm>
            <a:custGeom>
              <a:avLst/>
              <a:gdLst/>
              <a:ahLst/>
              <a:cxnLst/>
              <a:rect l="l" t="t" r="r" b="b"/>
              <a:pathLst>
                <a:path w="6336" h="6306" extrusionOk="0">
                  <a:moveTo>
                    <a:pt x="6216" y="0"/>
                  </a:moveTo>
                  <a:lnTo>
                    <a:pt x="0" y="6216"/>
                  </a:lnTo>
                  <a:cubicBezTo>
                    <a:pt x="60" y="6275"/>
                    <a:pt x="143" y="6305"/>
                    <a:pt x="227" y="6305"/>
                  </a:cubicBezTo>
                  <a:cubicBezTo>
                    <a:pt x="310" y="6305"/>
                    <a:pt x="393" y="6275"/>
                    <a:pt x="453" y="6216"/>
                  </a:cubicBezTo>
                  <a:lnTo>
                    <a:pt x="6216" y="453"/>
                  </a:lnTo>
                  <a:cubicBezTo>
                    <a:pt x="6335" y="334"/>
                    <a:pt x="6335" y="119"/>
                    <a:pt x="6216" y="0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2" name="Google Shape;3332;p58"/>
          <p:cNvGrpSpPr/>
          <p:nvPr/>
        </p:nvGrpSpPr>
        <p:grpSpPr>
          <a:xfrm>
            <a:off x="5970082" y="1656577"/>
            <a:ext cx="349786" cy="287722"/>
            <a:chOff x="7788180" y="3629804"/>
            <a:chExt cx="349786" cy="287722"/>
          </a:xfrm>
        </p:grpSpPr>
        <p:sp>
          <p:nvSpPr>
            <p:cNvPr id="3333" name="Google Shape;3333;p58"/>
            <p:cNvSpPr/>
            <p:nvPr/>
          </p:nvSpPr>
          <p:spPr>
            <a:xfrm>
              <a:off x="7815337" y="3678681"/>
              <a:ext cx="293909" cy="228003"/>
            </a:xfrm>
            <a:custGeom>
              <a:avLst/>
              <a:gdLst/>
              <a:ahLst/>
              <a:cxnLst/>
              <a:rect l="l" t="t" r="r" b="b"/>
              <a:pathLst>
                <a:path w="9026" h="7002" extrusionOk="0">
                  <a:moveTo>
                    <a:pt x="4049" y="0"/>
                  </a:moveTo>
                  <a:lnTo>
                    <a:pt x="3953" y="238"/>
                  </a:lnTo>
                  <a:cubicBezTo>
                    <a:pt x="3787" y="834"/>
                    <a:pt x="3334" y="2215"/>
                    <a:pt x="2858" y="2334"/>
                  </a:cubicBezTo>
                  <a:cubicBezTo>
                    <a:pt x="2832" y="2340"/>
                    <a:pt x="2805" y="2343"/>
                    <a:pt x="2777" y="2343"/>
                  </a:cubicBezTo>
                  <a:cubicBezTo>
                    <a:pt x="2388" y="2343"/>
                    <a:pt x="1781" y="1759"/>
                    <a:pt x="1381" y="1381"/>
                  </a:cubicBezTo>
                  <a:cubicBezTo>
                    <a:pt x="1167" y="1167"/>
                    <a:pt x="953" y="976"/>
                    <a:pt x="786" y="857"/>
                  </a:cubicBezTo>
                  <a:lnTo>
                    <a:pt x="0" y="1405"/>
                  </a:lnTo>
                  <a:lnTo>
                    <a:pt x="96" y="1739"/>
                  </a:lnTo>
                  <a:cubicBezTo>
                    <a:pt x="477" y="2929"/>
                    <a:pt x="1048" y="4668"/>
                    <a:pt x="1048" y="7001"/>
                  </a:cubicBezTo>
                  <a:lnTo>
                    <a:pt x="7978" y="7001"/>
                  </a:lnTo>
                  <a:cubicBezTo>
                    <a:pt x="7978" y="4668"/>
                    <a:pt x="8550" y="2929"/>
                    <a:pt x="8931" y="1739"/>
                  </a:cubicBezTo>
                  <a:lnTo>
                    <a:pt x="9026" y="1405"/>
                  </a:lnTo>
                  <a:lnTo>
                    <a:pt x="8288" y="857"/>
                  </a:lnTo>
                  <a:cubicBezTo>
                    <a:pt x="8121" y="976"/>
                    <a:pt x="7930" y="1167"/>
                    <a:pt x="7716" y="1381"/>
                  </a:cubicBezTo>
                  <a:cubicBezTo>
                    <a:pt x="7300" y="1754"/>
                    <a:pt x="6662" y="2348"/>
                    <a:pt x="6284" y="2348"/>
                  </a:cubicBezTo>
                  <a:cubicBezTo>
                    <a:pt x="6251" y="2348"/>
                    <a:pt x="6221" y="2343"/>
                    <a:pt x="6192" y="2334"/>
                  </a:cubicBezTo>
                  <a:cubicBezTo>
                    <a:pt x="5716" y="2167"/>
                    <a:pt x="5263" y="810"/>
                    <a:pt x="5097" y="238"/>
                  </a:cubicBezTo>
                  <a:lnTo>
                    <a:pt x="5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8"/>
            <p:cNvSpPr/>
            <p:nvPr/>
          </p:nvSpPr>
          <p:spPr>
            <a:xfrm>
              <a:off x="7962650" y="3678681"/>
              <a:ext cx="147378" cy="228784"/>
            </a:xfrm>
            <a:custGeom>
              <a:avLst/>
              <a:gdLst/>
              <a:ahLst/>
              <a:cxnLst/>
              <a:rect l="l" t="t" r="r" b="b"/>
              <a:pathLst>
                <a:path w="4526" h="7026" extrusionOk="0">
                  <a:moveTo>
                    <a:pt x="1" y="0"/>
                  </a:moveTo>
                  <a:lnTo>
                    <a:pt x="1" y="7025"/>
                  </a:lnTo>
                  <a:lnTo>
                    <a:pt x="3478" y="7025"/>
                  </a:lnTo>
                  <a:cubicBezTo>
                    <a:pt x="3478" y="4668"/>
                    <a:pt x="4049" y="2929"/>
                    <a:pt x="4430" y="1739"/>
                  </a:cubicBezTo>
                  <a:lnTo>
                    <a:pt x="4526" y="1405"/>
                  </a:lnTo>
                  <a:lnTo>
                    <a:pt x="3740" y="857"/>
                  </a:lnTo>
                  <a:cubicBezTo>
                    <a:pt x="3597" y="976"/>
                    <a:pt x="3383" y="1167"/>
                    <a:pt x="3192" y="1381"/>
                  </a:cubicBezTo>
                  <a:cubicBezTo>
                    <a:pt x="2776" y="1754"/>
                    <a:pt x="2138" y="2348"/>
                    <a:pt x="1760" y="2348"/>
                  </a:cubicBezTo>
                  <a:cubicBezTo>
                    <a:pt x="1727" y="2348"/>
                    <a:pt x="1697" y="2343"/>
                    <a:pt x="1668" y="2334"/>
                  </a:cubicBezTo>
                  <a:cubicBezTo>
                    <a:pt x="1192" y="2167"/>
                    <a:pt x="739" y="810"/>
                    <a:pt x="573" y="238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8"/>
            <p:cNvSpPr/>
            <p:nvPr/>
          </p:nvSpPr>
          <p:spPr>
            <a:xfrm>
              <a:off x="8075870" y="3670898"/>
              <a:ext cx="62097" cy="62097"/>
            </a:xfrm>
            <a:custGeom>
              <a:avLst/>
              <a:gdLst/>
              <a:ahLst/>
              <a:cxnLst/>
              <a:rect l="l" t="t" r="r" b="b"/>
              <a:pathLst>
                <a:path w="1907" h="1907" extrusionOk="0">
                  <a:moveTo>
                    <a:pt x="953" y="1"/>
                  </a:moveTo>
                  <a:cubicBezTo>
                    <a:pt x="430" y="1"/>
                    <a:pt x="1" y="430"/>
                    <a:pt x="1" y="954"/>
                  </a:cubicBezTo>
                  <a:cubicBezTo>
                    <a:pt x="1" y="1501"/>
                    <a:pt x="453" y="1906"/>
                    <a:pt x="953" y="1906"/>
                  </a:cubicBezTo>
                  <a:cubicBezTo>
                    <a:pt x="1477" y="1906"/>
                    <a:pt x="1906" y="1501"/>
                    <a:pt x="1906" y="954"/>
                  </a:cubicBezTo>
                  <a:cubicBezTo>
                    <a:pt x="1906" y="430"/>
                    <a:pt x="1477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8"/>
            <p:cNvSpPr/>
            <p:nvPr/>
          </p:nvSpPr>
          <p:spPr>
            <a:xfrm>
              <a:off x="7788180" y="3670898"/>
              <a:ext cx="62064" cy="62097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953" y="1"/>
                  </a:moveTo>
                  <a:cubicBezTo>
                    <a:pt x="429" y="1"/>
                    <a:pt x="1" y="430"/>
                    <a:pt x="1" y="954"/>
                  </a:cubicBezTo>
                  <a:cubicBezTo>
                    <a:pt x="1" y="1501"/>
                    <a:pt x="453" y="1906"/>
                    <a:pt x="953" y="1906"/>
                  </a:cubicBezTo>
                  <a:cubicBezTo>
                    <a:pt x="1453" y="1906"/>
                    <a:pt x="1906" y="1501"/>
                    <a:pt x="1906" y="954"/>
                  </a:cubicBezTo>
                  <a:cubicBezTo>
                    <a:pt x="1906" y="430"/>
                    <a:pt x="1453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8"/>
            <p:cNvSpPr/>
            <p:nvPr/>
          </p:nvSpPr>
          <p:spPr>
            <a:xfrm>
              <a:off x="8013838" y="3814271"/>
              <a:ext cx="20970" cy="39954"/>
            </a:xfrm>
            <a:custGeom>
              <a:avLst/>
              <a:gdLst/>
              <a:ahLst/>
              <a:cxnLst/>
              <a:rect l="l" t="t" r="r" b="b"/>
              <a:pathLst>
                <a:path w="644" h="1227" extrusionOk="0">
                  <a:moveTo>
                    <a:pt x="324" y="1"/>
                  </a:moveTo>
                  <a:cubicBezTo>
                    <a:pt x="311" y="1"/>
                    <a:pt x="299" y="2"/>
                    <a:pt x="287" y="4"/>
                  </a:cubicBezTo>
                  <a:cubicBezTo>
                    <a:pt x="120" y="27"/>
                    <a:pt x="1" y="194"/>
                    <a:pt x="1" y="337"/>
                  </a:cubicBezTo>
                  <a:lnTo>
                    <a:pt x="1" y="956"/>
                  </a:lnTo>
                  <a:cubicBezTo>
                    <a:pt x="1" y="1082"/>
                    <a:pt x="93" y="1226"/>
                    <a:pt x="229" y="1226"/>
                  </a:cubicBezTo>
                  <a:cubicBezTo>
                    <a:pt x="248" y="1226"/>
                    <a:pt x="267" y="1224"/>
                    <a:pt x="287" y="1218"/>
                  </a:cubicBezTo>
                  <a:cubicBezTo>
                    <a:pt x="309" y="1224"/>
                    <a:pt x="331" y="1226"/>
                    <a:pt x="353" y="1226"/>
                  </a:cubicBezTo>
                  <a:cubicBezTo>
                    <a:pt x="514" y="1226"/>
                    <a:pt x="644" y="1079"/>
                    <a:pt x="644" y="932"/>
                  </a:cubicBezTo>
                  <a:lnTo>
                    <a:pt x="644" y="289"/>
                  </a:lnTo>
                  <a:cubicBezTo>
                    <a:pt x="644" y="135"/>
                    <a:pt x="480" y="1"/>
                    <a:pt x="324" y="1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8"/>
            <p:cNvSpPr/>
            <p:nvPr/>
          </p:nvSpPr>
          <p:spPr>
            <a:xfrm>
              <a:off x="7891338" y="3814271"/>
              <a:ext cx="20189" cy="39954"/>
            </a:xfrm>
            <a:custGeom>
              <a:avLst/>
              <a:gdLst/>
              <a:ahLst/>
              <a:cxnLst/>
              <a:rect l="l" t="t" r="r" b="b"/>
              <a:pathLst>
                <a:path w="620" h="1227" extrusionOk="0">
                  <a:moveTo>
                    <a:pt x="299" y="1"/>
                  </a:moveTo>
                  <a:cubicBezTo>
                    <a:pt x="287" y="1"/>
                    <a:pt x="274" y="2"/>
                    <a:pt x="262" y="4"/>
                  </a:cubicBezTo>
                  <a:cubicBezTo>
                    <a:pt x="119" y="27"/>
                    <a:pt x="0" y="194"/>
                    <a:pt x="0" y="337"/>
                  </a:cubicBezTo>
                  <a:lnTo>
                    <a:pt x="0" y="956"/>
                  </a:lnTo>
                  <a:cubicBezTo>
                    <a:pt x="0" y="1082"/>
                    <a:pt x="92" y="1226"/>
                    <a:pt x="212" y="1226"/>
                  </a:cubicBezTo>
                  <a:cubicBezTo>
                    <a:pt x="228" y="1226"/>
                    <a:pt x="245" y="1224"/>
                    <a:pt x="262" y="1218"/>
                  </a:cubicBezTo>
                  <a:cubicBezTo>
                    <a:pt x="287" y="1224"/>
                    <a:pt x="312" y="1226"/>
                    <a:pt x="335" y="1226"/>
                  </a:cubicBezTo>
                  <a:cubicBezTo>
                    <a:pt x="508" y="1226"/>
                    <a:pt x="619" y="1079"/>
                    <a:pt x="619" y="932"/>
                  </a:cubicBezTo>
                  <a:lnTo>
                    <a:pt x="619" y="289"/>
                  </a:lnTo>
                  <a:cubicBezTo>
                    <a:pt x="619" y="135"/>
                    <a:pt x="456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8"/>
            <p:cNvSpPr/>
            <p:nvPr/>
          </p:nvSpPr>
          <p:spPr>
            <a:xfrm>
              <a:off x="7931650" y="3629804"/>
              <a:ext cx="62064" cy="62846"/>
            </a:xfrm>
            <a:custGeom>
              <a:avLst/>
              <a:gdLst/>
              <a:ahLst/>
              <a:cxnLst/>
              <a:rect l="l" t="t" r="r" b="b"/>
              <a:pathLst>
                <a:path w="1906" h="1930" extrusionOk="0">
                  <a:moveTo>
                    <a:pt x="953" y="1"/>
                  </a:moveTo>
                  <a:cubicBezTo>
                    <a:pt x="429" y="1"/>
                    <a:pt x="0" y="429"/>
                    <a:pt x="0" y="977"/>
                  </a:cubicBezTo>
                  <a:cubicBezTo>
                    <a:pt x="0" y="1501"/>
                    <a:pt x="429" y="1930"/>
                    <a:pt x="953" y="1930"/>
                  </a:cubicBezTo>
                  <a:cubicBezTo>
                    <a:pt x="1477" y="1930"/>
                    <a:pt x="1906" y="1501"/>
                    <a:pt x="1906" y="977"/>
                  </a:cubicBezTo>
                  <a:cubicBezTo>
                    <a:pt x="1906" y="429"/>
                    <a:pt x="1477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8"/>
            <p:cNvSpPr/>
            <p:nvPr/>
          </p:nvSpPr>
          <p:spPr>
            <a:xfrm>
              <a:off x="7962650" y="3630586"/>
              <a:ext cx="31065" cy="60631"/>
            </a:xfrm>
            <a:custGeom>
              <a:avLst/>
              <a:gdLst/>
              <a:ahLst/>
              <a:cxnLst/>
              <a:rect l="l" t="t" r="r" b="b"/>
              <a:pathLst>
                <a:path w="954" h="1862" extrusionOk="0">
                  <a:moveTo>
                    <a:pt x="1" y="1"/>
                  </a:moveTo>
                  <a:lnTo>
                    <a:pt x="1" y="1858"/>
                  </a:lnTo>
                  <a:cubicBezTo>
                    <a:pt x="28" y="1860"/>
                    <a:pt x="54" y="1862"/>
                    <a:pt x="80" y="1862"/>
                  </a:cubicBezTo>
                  <a:cubicBezTo>
                    <a:pt x="587" y="1862"/>
                    <a:pt x="954" y="1429"/>
                    <a:pt x="954" y="953"/>
                  </a:cubicBezTo>
                  <a:cubicBezTo>
                    <a:pt x="954" y="429"/>
                    <a:pt x="549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8"/>
            <p:cNvSpPr/>
            <p:nvPr/>
          </p:nvSpPr>
          <p:spPr>
            <a:xfrm>
              <a:off x="7931650" y="3794212"/>
              <a:ext cx="62064" cy="81439"/>
            </a:xfrm>
            <a:custGeom>
              <a:avLst/>
              <a:gdLst/>
              <a:ahLst/>
              <a:cxnLst/>
              <a:rect l="l" t="t" r="r" b="b"/>
              <a:pathLst>
                <a:path w="1906" h="2501" extrusionOk="0">
                  <a:moveTo>
                    <a:pt x="953" y="0"/>
                  </a:moveTo>
                  <a:cubicBezTo>
                    <a:pt x="429" y="0"/>
                    <a:pt x="0" y="548"/>
                    <a:pt x="0" y="1239"/>
                  </a:cubicBezTo>
                  <a:cubicBezTo>
                    <a:pt x="0" y="1929"/>
                    <a:pt x="429" y="2501"/>
                    <a:pt x="953" y="2501"/>
                  </a:cubicBezTo>
                  <a:cubicBezTo>
                    <a:pt x="1477" y="2501"/>
                    <a:pt x="1906" y="1929"/>
                    <a:pt x="1906" y="1239"/>
                  </a:cubicBezTo>
                  <a:cubicBezTo>
                    <a:pt x="1906" y="548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8"/>
            <p:cNvSpPr/>
            <p:nvPr/>
          </p:nvSpPr>
          <p:spPr>
            <a:xfrm>
              <a:off x="7962650" y="3794212"/>
              <a:ext cx="31065" cy="81471"/>
            </a:xfrm>
            <a:custGeom>
              <a:avLst/>
              <a:gdLst/>
              <a:ahLst/>
              <a:cxnLst/>
              <a:rect l="l" t="t" r="r" b="b"/>
              <a:pathLst>
                <a:path w="954" h="2502" extrusionOk="0">
                  <a:moveTo>
                    <a:pt x="1" y="0"/>
                  </a:moveTo>
                  <a:lnTo>
                    <a:pt x="1" y="2501"/>
                  </a:lnTo>
                  <a:cubicBezTo>
                    <a:pt x="12" y="2501"/>
                    <a:pt x="23" y="2502"/>
                    <a:pt x="34" y="2502"/>
                  </a:cubicBezTo>
                  <a:cubicBezTo>
                    <a:pt x="565" y="2502"/>
                    <a:pt x="954" y="1939"/>
                    <a:pt x="954" y="1239"/>
                  </a:cubicBezTo>
                  <a:cubicBezTo>
                    <a:pt x="954" y="524"/>
                    <a:pt x="549" y="0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8"/>
            <p:cNvSpPr/>
            <p:nvPr/>
          </p:nvSpPr>
          <p:spPr>
            <a:xfrm>
              <a:off x="7828525" y="3896556"/>
              <a:ext cx="269096" cy="20970"/>
            </a:xfrm>
            <a:custGeom>
              <a:avLst/>
              <a:gdLst/>
              <a:ahLst/>
              <a:cxnLst/>
              <a:rect l="l" t="t" r="r" b="b"/>
              <a:pathLst>
                <a:path w="8264" h="644" extrusionOk="0">
                  <a:moveTo>
                    <a:pt x="381" y="1"/>
                  </a:moveTo>
                  <a:cubicBezTo>
                    <a:pt x="214" y="1"/>
                    <a:pt x="72" y="120"/>
                    <a:pt x="48" y="287"/>
                  </a:cubicBezTo>
                  <a:cubicBezTo>
                    <a:pt x="0" y="453"/>
                    <a:pt x="167" y="644"/>
                    <a:pt x="333" y="644"/>
                  </a:cubicBezTo>
                  <a:lnTo>
                    <a:pt x="7906" y="644"/>
                  </a:lnTo>
                  <a:cubicBezTo>
                    <a:pt x="8121" y="644"/>
                    <a:pt x="8264" y="453"/>
                    <a:pt x="8240" y="287"/>
                  </a:cubicBezTo>
                  <a:cubicBezTo>
                    <a:pt x="8192" y="120"/>
                    <a:pt x="8073" y="1"/>
                    <a:pt x="7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8"/>
            <p:cNvSpPr/>
            <p:nvPr/>
          </p:nvSpPr>
          <p:spPr>
            <a:xfrm>
              <a:off x="7962650" y="3895807"/>
              <a:ext cx="134190" cy="20189"/>
            </a:xfrm>
            <a:custGeom>
              <a:avLst/>
              <a:gdLst/>
              <a:ahLst/>
              <a:cxnLst/>
              <a:rect l="l" t="t" r="r" b="b"/>
              <a:pathLst>
                <a:path w="4121" h="620" extrusionOk="0">
                  <a:moveTo>
                    <a:pt x="1" y="0"/>
                  </a:moveTo>
                  <a:lnTo>
                    <a:pt x="1" y="619"/>
                  </a:lnTo>
                  <a:lnTo>
                    <a:pt x="3787" y="619"/>
                  </a:lnTo>
                  <a:cubicBezTo>
                    <a:pt x="3954" y="619"/>
                    <a:pt x="4121" y="476"/>
                    <a:pt x="4073" y="262"/>
                  </a:cubicBezTo>
                  <a:cubicBezTo>
                    <a:pt x="4073" y="119"/>
                    <a:pt x="3954" y="0"/>
                    <a:pt x="3787" y="0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5" name="Google Shape;3345;p58"/>
          <p:cNvGrpSpPr/>
          <p:nvPr/>
        </p:nvGrpSpPr>
        <p:grpSpPr>
          <a:xfrm>
            <a:off x="7542292" y="1625561"/>
            <a:ext cx="351317" cy="349754"/>
            <a:chOff x="4771655" y="3599586"/>
            <a:chExt cx="351317" cy="349754"/>
          </a:xfrm>
        </p:grpSpPr>
        <p:sp>
          <p:nvSpPr>
            <p:cNvPr id="3346" name="Google Shape;3346;p58"/>
            <p:cNvSpPr/>
            <p:nvPr/>
          </p:nvSpPr>
          <p:spPr>
            <a:xfrm>
              <a:off x="4813530" y="3722086"/>
              <a:ext cx="62064" cy="205535"/>
            </a:xfrm>
            <a:custGeom>
              <a:avLst/>
              <a:gdLst/>
              <a:ahLst/>
              <a:cxnLst/>
              <a:rect l="l" t="t" r="r" b="b"/>
              <a:pathLst>
                <a:path w="1906" h="6312" extrusionOk="0">
                  <a:moveTo>
                    <a:pt x="0" y="1"/>
                  </a:moveTo>
                  <a:lnTo>
                    <a:pt x="0" y="6311"/>
                  </a:lnTo>
                  <a:lnTo>
                    <a:pt x="1906" y="6311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8"/>
            <p:cNvSpPr/>
            <p:nvPr/>
          </p:nvSpPr>
          <p:spPr>
            <a:xfrm>
              <a:off x="5019032" y="3722086"/>
              <a:ext cx="62064" cy="205535"/>
            </a:xfrm>
            <a:custGeom>
              <a:avLst/>
              <a:gdLst/>
              <a:ahLst/>
              <a:cxnLst/>
              <a:rect l="l" t="t" r="r" b="b"/>
              <a:pathLst>
                <a:path w="1906" h="6312" extrusionOk="0">
                  <a:moveTo>
                    <a:pt x="0" y="1"/>
                  </a:moveTo>
                  <a:lnTo>
                    <a:pt x="0" y="6311"/>
                  </a:lnTo>
                  <a:lnTo>
                    <a:pt x="1905" y="6311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8"/>
            <p:cNvSpPr/>
            <p:nvPr/>
          </p:nvSpPr>
          <p:spPr>
            <a:xfrm>
              <a:off x="4915874" y="3722086"/>
              <a:ext cx="62097" cy="205535"/>
            </a:xfrm>
            <a:custGeom>
              <a:avLst/>
              <a:gdLst/>
              <a:ahLst/>
              <a:cxnLst/>
              <a:rect l="l" t="t" r="r" b="b"/>
              <a:pathLst>
                <a:path w="1907" h="6312" extrusionOk="0">
                  <a:moveTo>
                    <a:pt x="1" y="1"/>
                  </a:moveTo>
                  <a:lnTo>
                    <a:pt x="1" y="6311"/>
                  </a:lnTo>
                  <a:lnTo>
                    <a:pt x="1906" y="6311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8"/>
            <p:cNvSpPr/>
            <p:nvPr/>
          </p:nvSpPr>
          <p:spPr>
            <a:xfrm>
              <a:off x="4946906" y="3722086"/>
              <a:ext cx="31065" cy="205535"/>
            </a:xfrm>
            <a:custGeom>
              <a:avLst/>
              <a:gdLst/>
              <a:ahLst/>
              <a:cxnLst/>
              <a:rect l="l" t="t" r="r" b="b"/>
              <a:pathLst>
                <a:path w="954" h="6312" extrusionOk="0">
                  <a:moveTo>
                    <a:pt x="0" y="1"/>
                  </a:moveTo>
                  <a:lnTo>
                    <a:pt x="0" y="6311"/>
                  </a:lnTo>
                  <a:lnTo>
                    <a:pt x="953" y="631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8"/>
            <p:cNvSpPr/>
            <p:nvPr/>
          </p:nvSpPr>
          <p:spPr>
            <a:xfrm>
              <a:off x="4772437" y="3907432"/>
              <a:ext cx="348972" cy="41908"/>
            </a:xfrm>
            <a:custGeom>
              <a:avLst/>
              <a:gdLst/>
              <a:ahLst/>
              <a:cxnLst/>
              <a:rect l="l" t="t" r="r" b="b"/>
              <a:pathLst>
                <a:path w="10717" h="1287" extrusionOk="0">
                  <a:moveTo>
                    <a:pt x="715" y="0"/>
                  </a:moveTo>
                  <a:cubicBezTo>
                    <a:pt x="643" y="0"/>
                    <a:pt x="548" y="24"/>
                    <a:pt x="476" y="119"/>
                  </a:cubicBezTo>
                  <a:cubicBezTo>
                    <a:pt x="405" y="238"/>
                    <a:pt x="167" y="500"/>
                    <a:pt x="48" y="834"/>
                  </a:cubicBezTo>
                  <a:cubicBezTo>
                    <a:pt x="0" y="929"/>
                    <a:pt x="0" y="1048"/>
                    <a:pt x="72" y="1143"/>
                  </a:cubicBezTo>
                  <a:cubicBezTo>
                    <a:pt x="119" y="1215"/>
                    <a:pt x="215" y="1286"/>
                    <a:pt x="334" y="1286"/>
                  </a:cubicBezTo>
                  <a:lnTo>
                    <a:pt x="10455" y="1286"/>
                  </a:lnTo>
                  <a:cubicBezTo>
                    <a:pt x="10550" y="1286"/>
                    <a:pt x="10669" y="1215"/>
                    <a:pt x="10717" y="1143"/>
                  </a:cubicBezTo>
                  <a:cubicBezTo>
                    <a:pt x="10717" y="1048"/>
                    <a:pt x="10717" y="929"/>
                    <a:pt x="10693" y="834"/>
                  </a:cubicBezTo>
                  <a:cubicBezTo>
                    <a:pt x="10574" y="500"/>
                    <a:pt x="10336" y="215"/>
                    <a:pt x="10240" y="119"/>
                  </a:cubicBezTo>
                  <a:cubicBezTo>
                    <a:pt x="10193" y="72"/>
                    <a:pt x="10098" y="0"/>
                    <a:pt x="10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8"/>
            <p:cNvSpPr/>
            <p:nvPr/>
          </p:nvSpPr>
          <p:spPr>
            <a:xfrm>
              <a:off x="4946906" y="3906651"/>
              <a:ext cx="174502" cy="40833"/>
            </a:xfrm>
            <a:custGeom>
              <a:avLst/>
              <a:gdLst/>
              <a:ahLst/>
              <a:cxnLst/>
              <a:rect l="l" t="t" r="r" b="b"/>
              <a:pathLst>
                <a:path w="5359" h="1254" extrusionOk="0">
                  <a:moveTo>
                    <a:pt x="0" y="0"/>
                  </a:moveTo>
                  <a:lnTo>
                    <a:pt x="0" y="1239"/>
                  </a:lnTo>
                  <a:lnTo>
                    <a:pt x="5073" y="1239"/>
                  </a:lnTo>
                  <a:cubicBezTo>
                    <a:pt x="5094" y="1249"/>
                    <a:pt x="5114" y="1254"/>
                    <a:pt x="5132" y="1254"/>
                  </a:cubicBezTo>
                  <a:cubicBezTo>
                    <a:pt x="5200" y="1254"/>
                    <a:pt x="5255" y="1194"/>
                    <a:pt x="5311" y="1120"/>
                  </a:cubicBezTo>
                  <a:cubicBezTo>
                    <a:pt x="5359" y="1048"/>
                    <a:pt x="5359" y="953"/>
                    <a:pt x="5335" y="834"/>
                  </a:cubicBezTo>
                  <a:cubicBezTo>
                    <a:pt x="5216" y="501"/>
                    <a:pt x="4978" y="215"/>
                    <a:pt x="4882" y="120"/>
                  </a:cubicBezTo>
                  <a:cubicBezTo>
                    <a:pt x="4835" y="48"/>
                    <a:pt x="4740" y="0"/>
                    <a:pt x="4644" y="0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8"/>
            <p:cNvSpPr/>
            <p:nvPr/>
          </p:nvSpPr>
          <p:spPr>
            <a:xfrm>
              <a:off x="4777093" y="3599586"/>
              <a:ext cx="338911" cy="122533"/>
            </a:xfrm>
            <a:custGeom>
              <a:avLst/>
              <a:gdLst/>
              <a:ahLst/>
              <a:cxnLst/>
              <a:rect l="l" t="t" r="r" b="b"/>
              <a:pathLst>
                <a:path w="10408" h="3763" extrusionOk="0">
                  <a:moveTo>
                    <a:pt x="5215" y="0"/>
                  </a:moveTo>
                  <a:cubicBezTo>
                    <a:pt x="5192" y="0"/>
                    <a:pt x="5096" y="0"/>
                    <a:pt x="5073" y="24"/>
                  </a:cubicBezTo>
                  <a:lnTo>
                    <a:pt x="0" y="3144"/>
                  </a:lnTo>
                  <a:lnTo>
                    <a:pt x="905" y="3763"/>
                  </a:lnTo>
                  <a:lnTo>
                    <a:pt x="8907" y="3763"/>
                  </a:lnTo>
                  <a:lnTo>
                    <a:pt x="10407" y="3144"/>
                  </a:lnTo>
                  <a:lnTo>
                    <a:pt x="5358" y="24"/>
                  </a:lnTo>
                  <a:cubicBezTo>
                    <a:pt x="5311" y="0"/>
                    <a:pt x="5263" y="0"/>
                    <a:pt x="5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8"/>
            <p:cNvSpPr/>
            <p:nvPr/>
          </p:nvSpPr>
          <p:spPr>
            <a:xfrm>
              <a:off x="4946906" y="3599586"/>
              <a:ext cx="169846" cy="122533"/>
            </a:xfrm>
            <a:custGeom>
              <a:avLst/>
              <a:gdLst/>
              <a:ahLst/>
              <a:cxnLst/>
              <a:rect l="l" t="t" r="r" b="b"/>
              <a:pathLst>
                <a:path w="5216" h="3763" extrusionOk="0">
                  <a:moveTo>
                    <a:pt x="0" y="0"/>
                  </a:moveTo>
                  <a:lnTo>
                    <a:pt x="0" y="3763"/>
                  </a:lnTo>
                  <a:lnTo>
                    <a:pt x="3716" y="3763"/>
                  </a:lnTo>
                  <a:lnTo>
                    <a:pt x="5216" y="3144"/>
                  </a:lnTo>
                  <a:lnTo>
                    <a:pt x="143" y="24"/>
                  </a:lnTo>
                  <a:cubicBezTo>
                    <a:pt x="96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8"/>
            <p:cNvSpPr/>
            <p:nvPr/>
          </p:nvSpPr>
          <p:spPr>
            <a:xfrm>
              <a:off x="4771655" y="3701930"/>
              <a:ext cx="351317" cy="41908"/>
            </a:xfrm>
            <a:custGeom>
              <a:avLst/>
              <a:gdLst/>
              <a:ahLst/>
              <a:cxnLst/>
              <a:rect l="l" t="t" r="r" b="b"/>
              <a:pathLst>
                <a:path w="10789" h="1287" extrusionOk="0">
                  <a:moveTo>
                    <a:pt x="167" y="1"/>
                  </a:moveTo>
                  <a:cubicBezTo>
                    <a:pt x="72" y="72"/>
                    <a:pt x="0" y="215"/>
                    <a:pt x="24" y="358"/>
                  </a:cubicBezTo>
                  <a:cubicBezTo>
                    <a:pt x="119" y="739"/>
                    <a:pt x="429" y="1025"/>
                    <a:pt x="524" y="1167"/>
                  </a:cubicBezTo>
                  <a:cubicBezTo>
                    <a:pt x="596" y="1215"/>
                    <a:pt x="691" y="1286"/>
                    <a:pt x="762" y="1286"/>
                  </a:cubicBezTo>
                  <a:lnTo>
                    <a:pt x="10002" y="1286"/>
                  </a:lnTo>
                  <a:cubicBezTo>
                    <a:pt x="10098" y="1286"/>
                    <a:pt x="10193" y="1239"/>
                    <a:pt x="10241" y="1167"/>
                  </a:cubicBezTo>
                  <a:cubicBezTo>
                    <a:pt x="10360" y="1025"/>
                    <a:pt x="10622" y="739"/>
                    <a:pt x="10741" y="358"/>
                  </a:cubicBezTo>
                  <a:cubicBezTo>
                    <a:pt x="10788" y="215"/>
                    <a:pt x="10717" y="72"/>
                    <a:pt x="10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8"/>
            <p:cNvSpPr/>
            <p:nvPr/>
          </p:nvSpPr>
          <p:spPr>
            <a:xfrm>
              <a:off x="4946906" y="3701930"/>
              <a:ext cx="176065" cy="41126"/>
            </a:xfrm>
            <a:custGeom>
              <a:avLst/>
              <a:gdLst/>
              <a:ahLst/>
              <a:cxnLst/>
              <a:rect l="l" t="t" r="r" b="b"/>
              <a:pathLst>
                <a:path w="5407" h="1263" extrusionOk="0">
                  <a:moveTo>
                    <a:pt x="0" y="1"/>
                  </a:moveTo>
                  <a:lnTo>
                    <a:pt x="0" y="1263"/>
                  </a:lnTo>
                  <a:lnTo>
                    <a:pt x="4620" y="1263"/>
                  </a:lnTo>
                  <a:cubicBezTo>
                    <a:pt x="4716" y="1263"/>
                    <a:pt x="4811" y="1215"/>
                    <a:pt x="4859" y="1167"/>
                  </a:cubicBezTo>
                  <a:cubicBezTo>
                    <a:pt x="4978" y="1025"/>
                    <a:pt x="5240" y="739"/>
                    <a:pt x="5359" y="358"/>
                  </a:cubicBezTo>
                  <a:cubicBezTo>
                    <a:pt x="5406" y="239"/>
                    <a:pt x="5335" y="96"/>
                    <a:pt x="5216" y="1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6" name="Google Shape;3356;p58"/>
          <p:cNvGrpSpPr/>
          <p:nvPr/>
        </p:nvGrpSpPr>
        <p:grpSpPr>
          <a:xfrm>
            <a:off x="1279756" y="1646841"/>
            <a:ext cx="350535" cy="307195"/>
            <a:chOff x="1755879" y="1942155"/>
            <a:chExt cx="350535" cy="307195"/>
          </a:xfrm>
        </p:grpSpPr>
        <p:sp>
          <p:nvSpPr>
            <p:cNvPr id="3357" name="Google Shape;3357;p58"/>
            <p:cNvSpPr/>
            <p:nvPr/>
          </p:nvSpPr>
          <p:spPr>
            <a:xfrm>
              <a:off x="1932694" y="2054854"/>
              <a:ext cx="52002" cy="81471"/>
            </a:xfrm>
            <a:custGeom>
              <a:avLst/>
              <a:gdLst/>
              <a:ahLst/>
              <a:cxnLst/>
              <a:rect l="l" t="t" r="r" b="b"/>
              <a:pathLst>
                <a:path w="1597" h="2502" extrusionOk="0">
                  <a:moveTo>
                    <a:pt x="1" y="1"/>
                  </a:moveTo>
                  <a:lnTo>
                    <a:pt x="1" y="1263"/>
                  </a:lnTo>
                  <a:lnTo>
                    <a:pt x="1" y="2501"/>
                  </a:lnTo>
                  <a:lnTo>
                    <a:pt x="334" y="2501"/>
                  </a:lnTo>
                  <a:cubicBezTo>
                    <a:pt x="1048" y="2501"/>
                    <a:pt x="1596" y="1906"/>
                    <a:pt x="1572" y="1192"/>
                  </a:cubicBezTo>
                  <a:cubicBezTo>
                    <a:pt x="1525" y="549"/>
                    <a:pt x="953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8"/>
            <p:cNvSpPr/>
            <p:nvPr/>
          </p:nvSpPr>
          <p:spPr>
            <a:xfrm>
              <a:off x="1931912" y="2095948"/>
              <a:ext cx="51221" cy="40378"/>
            </a:xfrm>
            <a:custGeom>
              <a:avLst/>
              <a:gdLst/>
              <a:ahLst/>
              <a:cxnLst/>
              <a:rect l="l" t="t" r="r" b="b"/>
              <a:pathLst>
                <a:path w="1573" h="1240" extrusionOk="0">
                  <a:moveTo>
                    <a:pt x="1" y="1"/>
                  </a:moveTo>
                  <a:lnTo>
                    <a:pt x="1" y="1239"/>
                  </a:lnTo>
                  <a:lnTo>
                    <a:pt x="310" y="1239"/>
                  </a:lnTo>
                  <a:cubicBezTo>
                    <a:pt x="1001" y="1239"/>
                    <a:pt x="1573" y="692"/>
                    <a:pt x="1573" y="1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8"/>
            <p:cNvSpPr/>
            <p:nvPr/>
          </p:nvSpPr>
          <p:spPr>
            <a:xfrm>
              <a:off x="1755879" y="2023854"/>
              <a:ext cx="93096" cy="143470"/>
            </a:xfrm>
            <a:custGeom>
              <a:avLst/>
              <a:gdLst/>
              <a:ahLst/>
              <a:cxnLst/>
              <a:rect l="l" t="t" r="r" b="b"/>
              <a:pathLst>
                <a:path w="2859" h="4406" extrusionOk="0">
                  <a:moveTo>
                    <a:pt x="334" y="0"/>
                  </a:moveTo>
                  <a:cubicBezTo>
                    <a:pt x="168" y="0"/>
                    <a:pt x="1" y="167"/>
                    <a:pt x="1" y="334"/>
                  </a:cubicBezTo>
                  <a:lnTo>
                    <a:pt x="1" y="2215"/>
                  </a:lnTo>
                  <a:lnTo>
                    <a:pt x="1" y="4096"/>
                  </a:lnTo>
                  <a:cubicBezTo>
                    <a:pt x="1" y="4263"/>
                    <a:pt x="168" y="4406"/>
                    <a:pt x="334" y="4406"/>
                  </a:cubicBezTo>
                  <a:lnTo>
                    <a:pt x="2239" y="4406"/>
                  </a:lnTo>
                  <a:lnTo>
                    <a:pt x="2859" y="3644"/>
                  </a:lnTo>
                  <a:lnTo>
                    <a:pt x="2859" y="2239"/>
                  </a:lnTo>
                  <a:lnTo>
                    <a:pt x="2859" y="40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8"/>
            <p:cNvSpPr/>
            <p:nvPr/>
          </p:nvSpPr>
          <p:spPr>
            <a:xfrm>
              <a:off x="1755879" y="2096729"/>
              <a:ext cx="93096" cy="70596"/>
            </a:xfrm>
            <a:custGeom>
              <a:avLst/>
              <a:gdLst/>
              <a:ahLst/>
              <a:cxnLst/>
              <a:rect l="l" t="t" r="r" b="b"/>
              <a:pathLst>
                <a:path w="2859" h="2168" extrusionOk="0">
                  <a:moveTo>
                    <a:pt x="1" y="1"/>
                  </a:moveTo>
                  <a:lnTo>
                    <a:pt x="1" y="1882"/>
                  </a:lnTo>
                  <a:cubicBezTo>
                    <a:pt x="48" y="2025"/>
                    <a:pt x="191" y="2168"/>
                    <a:pt x="334" y="2168"/>
                  </a:cubicBezTo>
                  <a:lnTo>
                    <a:pt x="2239" y="2168"/>
                  </a:lnTo>
                  <a:lnTo>
                    <a:pt x="2859" y="1406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8"/>
            <p:cNvSpPr/>
            <p:nvPr/>
          </p:nvSpPr>
          <p:spPr>
            <a:xfrm>
              <a:off x="2042820" y="1984486"/>
              <a:ext cx="63595" cy="222988"/>
            </a:xfrm>
            <a:custGeom>
              <a:avLst/>
              <a:gdLst/>
              <a:ahLst/>
              <a:cxnLst/>
              <a:rect l="l" t="t" r="r" b="b"/>
              <a:pathLst>
                <a:path w="1953" h="6848" extrusionOk="0">
                  <a:moveTo>
                    <a:pt x="346" y="1"/>
                  </a:moveTo>
                  <a:cubicBezTo>
                    <a:pt x="262" y="1"/>
                    <a:pt x="179" y="30"/>
                    <a:pt x="119" y="90"/>
                  </a:cubicBezTo>
                  <a:cubicBezTo>
                    <a:pt x="0" y="209"/>
                    <a:pt x="0" y="423"/>
                    <a:pt x="119" y="542"/>
                  </a:cubicBezTo>
                  <a:cubicBezTo>
                    <a:pt x="905" y="1304"/>
                    <a:pt x="1310" y="2329"/>
                    <a:pt x="1310" y="3424"/>
                  </a:cubicBezTo>
                  <a:cubicBezTo>
                    <a:pt x="1310" y="4519"/>
                    <a:pt x="905" y="5543"/>
                    <a:pt x="119" y="6306"/>
                  </a:cubicBezTo>
                  <a:cubicBezTo>
                    <a:pt x="0" y="6425"/>
                    <a:pt x="0" y="6639"/>
                    <a:pt x="119" y="6758"/>
                  </a:cubicBezTo>
                  <a:cubicBezTo>
                    <a:pt x="179" y="6818"/>
                    <a:pt x="262" y="6847"/>
                    <a:pt x="346" y="6847"/>
                  </a:cubicBezTo>
                  <a:cubicBezTo>
                    <a:pt x="429" y="6847"/>
                    <a:pt x="512" y="6818"/>
                    <a:pt x="572" y="6758"/>
                  </a:cubicBezTo>
                  <a:cubicBezTo>
                    <a:pt x="1477" y="5853"/>
                    <a:pt x="1953" y="4662"/>
                    <a:pt x="1953" y="3424"/>
                  </a:cubicBezTo>
                  <a:cubicBezTo>
                    <a:pt x="1953" y="2162"/>
                    <a:pt x="1477" y="971"/>
                    <a:pt x="572" y="90"/>
                  </a:cubicBezTo>
                  <a:cubicBezTo>
                    <a:pt x="512" y="30"/>
                    <a:pt x="429" y="1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8"/>
            <p:cNvSpPr/>
            <p:nvPr/>
          </p:nvSpPr>
          <p:spPr>
            <a:xfrm>
              <a:off x="1999382" y="2027925"/>
              <a:ext cx="45783" cy="136111"/>
            </a:xfrm>
            <a:custGeom>
              <a:avLst/>
              <a:gdLst/>
              <a:ahLst/>
              <a:cxnLst/>
              <a:rect l="l" t="t" r="r" b="b"/>
              <a:pathLst>
                <a:path w="1406" h="4180" extrusionOk="0">
                  <a:moveTo>
                    <a:pt x="346" y="0"/>
                  </a:moveTo>
                  <a:cubicBezTo>
                    <a:pt x="263" y="0"/>
                    <a:pt x="179" y="30"/>
                    <a:pt x="120" y="90"/>
                  </a:cubicBezTo>
                  <a:cubicBezTo>
                    <a:pt x="1" y="209"/>
                    <a:pt x="1" y="423"/>
                    <a:pt x="120" y="542"/>
                  </a:cubicBezTo>
                  <a:cubicBezTo>
                    <a:pt x="548" y="947"/>
                    <a:pt x="786" y="1518"/>
                    <a:pt x="786" y="2090"/>
                  </a:cubicBezTo>
                  <a:cubicBezTo>
                    <a:pt x="786" y="2638"/>
                    <a:pt x="525" y="3209"/>
                    <a:pt x="120" y="3638"/>
                  </a:cubicBezTo>
                  <a:cubicBezTo>
                    <a:pt x="1" y="3757"/>
                    <a:pt x="1" y="3971"/>
                    <a:pt x="120" y="4090"/>
                  </a:cubicBezTo>
                  <a:cubicBezTo>
                    <a:pt x="179" y="4150"/>
                    <a:pt x="263" y="4180"/>
                    <a:pt x="346" y="4180"/>
                  </a:cubicBezTo>
                  <a:cubicBezTo>
                    <a:pt x="429" y="4180"/>
                    <a:pt x="513" y="4150"/>
                    <a:pt x="572" y="4090"/>
                  </a:cubicBezTo>
                  <a:cubicBezTo>
                    <a:pt x="1096" y="3543"/>
                    <a:pt x="1406" y="2828"/>
                    <a:pt x="1406" y="2090"/>
                  </a:cubicBezTo>
                  <a:cubicBezTo>
                    <a:pt x="1406" y="1352"/>
                    <a:pt x="1096" y="637"/>
                    <a:pt x="572" y="90"/>
                  </a:cubicBezTo>
                  <a:cubicBezTo>
                    <a:pt x="513" y="30"/>
                    <a:pt x="429" y="0"/>
                    <a:pt x="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8"/>
            <p:cNvSpPr/>
            <p:nvPr/>
          </p:nvSpPr>
          <p:spPr>
            <a:xfrm>
              <a:off x="2042820" y="2095948"/>
              <a:ext cx="63595" cy="111527"/>
            </a:xfrm>
            <a:custGeom>
              <a:avLst/>
              <a:gdLst/>
              <a:ahLst/>
              <a:cxnLst/>
              <a:rect l="l" t="t" r="r" b="b"/>
              <a:pathLst>
                <a:path w="1953" h="3425" extrusionOk="0">
                  <a:moveTo>
                    <a:pt x="1310" y="1"/>
                  </a:moveTo>
                  <a:cubicBezTo>
                    <a:pt x="1310" y="1096"/>
                    <a:pt x="905" y="2120"/>
                    <a:pt x="119" y="2883"/>
                  </a:cubicBezTo>
                  <a:cubicBezTo>
                    <a:pt x="0" y="3002"/>
                    <a:pt x="0" y="3216"/>
                    <a:pt x="119" y="3335"/>
                  </a:cubicBezTo>
                  <a:cubicBezTo>
                    <a:pt x="179" y="3395"/>
                    <a:pt x="262" y="3424"/>
                    <a:pt x="346" y="3424"/>
                  </a:cubicBezTo>
                  <a:cubicBezTo>
                    <a:pt x="429" y="3424"/>
                    <a:pt x="512" y="3395"/>
                    <a:pt x="572" y="3335"/>
                  </a:cubicBezTo>
                  <a:cubicBezTo>
                    <a:pt x="1477" y="2430"/>
                    <a:pt x="1953" y="1239"/>
                    <a:pt x="1953" y="1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8"/>
            <p:cNvSpPr/>
            <p:nvPr/>
          </p:nvSpPr>
          <p:spPr>
            <a:xfrm>
              <a:off x="1999382" y="2095948"/>
              <a:ext cx="45783" cy="68088"/>
            </a:xfrm>
            <a:custGeom>
              <a:avLst/>
              <a:gdLst/>
              <a:ahLst/>
              <a:cxnLst/>
              <a:rect l="l" t="t" r="r" b="b"/>
              <a:pathLst>
                <a:path w="1406" h="2091" extrusionOk="0">
                  <a:moveTo>
                    <a:pt x="786" y="1"/>
                  </a:moveTo>
                  <a:cubicBezTo>
                    <a:pt x="786" y="596"/>
                    <a:pt x="548" y="1120"/>
                    <a:pt x="120" y="1549"/>
                  </a:cubicBezTo>
                  <a:cubicBezTo>
                    <a:pt x="1" y="1692"/>
                    <a:pt x="1" y="1882"/>
                    <a:pt x="120" y="2001"/>
                  </a:cubicBezTo>
                  <a:cubicBezTo>
                    <a:pt x="179" y="2061"/>
                    <a:pt x="263" y="2091"/>
                    <a:pt x="346" y="2091"/>
                  </a:cubicBezTo>
                  <a:cubicBezTo>
                    <a:pt x="429" y="2091"/>
                    <a:pt x="513" y="2061"/>
                    <a:pt x="572" y="2001"/>
                  </a:cubicBezTo>
                  <a:cubicBezTo>
                    <a:pt x="1096" y="1454"/>
                    <a:pt x="1406" y="739"/>
                    <a:pt x="1406" y="1"/>
                  </a:cubicBez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8"/>
            <p:cNvSpPr/>
            <p:nvPr/>
          </p:nvSpPr>
          <p:spPr>
            <a:xfrm>
              <a:off x="1828787" y="1942155"/>
              <a:ext cx="113252" cy="307195"/>
            </a:xfrm>
            <a:custGeom>
              <a:avLst/>
              <a:gdLst/>
              <a:ahLst/>
              <a:cxnLst/>
              <a:rect l="l" t="t" r="r" b="b"/>
              <a:pathLst>
                <a:path w="3478" h="9434" extrusionOk="0">
                  <a:moveTo>
                    <a:pt x="3201" y="0"/>
                  </a:moveTo>
                  <a:cubicBezTo>
                    <a:pt x="3098" y="0"/>
                    <a:pt x="2985" y="35"/>
                    <a:pt x="2930" y="128"/>
                  </a:cubicBezTo>
                  <a:cubicBezTo>
                    <a:pt x="2239" y="1057"/>
                    <a:pt x="810" y="2509"/>
                    <a:pt x="0" y="2509"/>
                  </a:cubicBezTo>
                  <a:lnTo>
                    <a:pt x="0" y="4724"/>
                  </a:lnTo>
                  <a:lnTo>
                    <a:pt x="0" y="6915"/>
                  </a:lnTo>
                  <a:cubicBezTo>
                    <a:pt x="810" y="6915"/>
                    <a:pt x="2239" y="8391"/>
                    <a:pt x="2930" y="9296"/>
                  </a:cubicBezTo>
                  <a:cubicBezTo>
                    <a:pt x="2983" y="9385"/>
                    <a:pt x="3062" y="9434"/>
                    <a:pt x="3167" y="9434"/>
                  </a:cubicBezTo>
                  <a:cubicBezTo>
                    <a:pt x="3204" y="9434"/>
                    <a:pt x="3244" y="9428"/>
                    <a:pt x="3287" y="9415"/>
                  </a:cubicBezTo>
                  <a:cubicBezTo>
                    <a:pt x="3406" y="9392"/>
                    <a:pt x="3477" y="9273"/>
                    <a:pt x="3477" y="9130"/>
                  </a:cubicBezTo>
                  <a:lnTo>
                    <a:pt x="3477" y="4724"/>
                  </a:lnTo>
                  <a:lnTo>
                    <a:pt x="3477" y="318"/>
                  </a:lnTo>
                  <a:cubicBezTo>
                    <a:pt x="3477" y="199"/>
                    <a:pt x="3406" y="80"/>
                    <a:pt x="3287" y="9"/>
                  </a:cubicBezTo>
                  <a:cubicBezTo>
                    <a:pt x="3260" y="3"/>
                    <a:pt x="3231" y="0"/>
                    <a:pt x="3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8"/>
            <p:cNvSpPr/>
            <p:nvPr/>
          </p:nvSpPr>
          <p:spPr>
            <a:xfrm>
              <a:off x="1828787" y="2095948"/>
              <a:ext cx="113252" cy="153402"/>
            </a:xfrm>
            <a:custGeom>
              <a:avLst/>
              <a:gdLst/>
              <a:ahLst/>
              <a:cxnLst/>
              <a:rect l="l" t="t" r="r" b="b"/>
              <a:pathLst>
                <a:path w="3478" h="4711" extrusionOk="0">
                  <a:moveTo>
                    <a:pt x="0" y="1"/>
                  </a:moveTo>
                  <a:lnTo>
                    <a:pt x="0" y="2192"/>
                  </a:lnTo>
                  <a:cubicBezTo>
                    <a:pt x="810" y="2192"/>
                    <a:pt x="2239" y="3668"/>
                    <a:pt x="2930" y="4573"/>
                  </a:cubicBezTo>
                  <a:cubicBezTo>
                    <a:pt x="2983" y="4662"/>
                    <a:pt x="3062" y="4711"/>
                    <a:pt x="3167" y="4711"/>
                  </a:cubicBezTo>
                  <a:cubicBezTo>
                    <a:pt x="3204" y="4711"/>
                    <a:pt x="3244" y="4705"/>
                    <a:pt x="3287" y="4692"/>
                  </a:cubicBezTo>
                  <a:cubicBezTo>
                    <a:pt x="3406" y="4669"/>
                    <a:pt x="3477" y="4550"/>
                    <a:pt x="3477" y="4407"/>
                  </a:cubicBezTo>
                  <a:lnTo>
                    <a:pt x="3477" y="1"/>
                  </a:lnTo>
                  <a:close/>
                </a:path>
              </a:pathLst>
            </a:custGeom>
            <a:solidFill>
              <a:schemeClr val="dk1">
                <a:alpha val="3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49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p74"/>
          <p:cNvSpPr txBox="1">
            <a:spLocks noGrp="1"/>
          </p:cNvSpPr>
          <p:nvPr>
            <p:ph type="title"/>
          </p:nvPr>
        </p:nvSpPr>
        <p:spPr>
          <a:xfrm>
            <a:off x="5072763" y="1427250"/>
            <a:ext cx="2853600" cy="11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Карточка сотрудника</a:t>
            </a:r>
            <a:endParaRPr dirty="0"/>
          </a:p>
        </p:txBody>
      </p:sp>
      <p:sp>
        <p:nvSpPr>
          <p:cNvPr id="4141" name="Google Shape;4141;p74"/>
          <p:cNvSpPr txBox="1">
            <a:spLocks noGrp="1"/>
          </p:cNvSpPr>
          <p:nvPr>
            <p:ph type="subTitle" idx="1"/>
          </p:nvPr>
        </p:nvSpPr>
        <p:spPr>
          <a:xfrm>
            <a:off x="5072763" y="2645175"/>
            <a:ext cx="2739597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Справочник «Сотрудники» позволяет хранить данные о сотрудниках организации</a:t>
            </a:r>
            <a:r>
              <a:rPr lang="en-US" dirty="0" smtClean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142" name="Google Shape;4142;p74"/>
          <p:cNvSpPr/>
          <p:nvPr/>
        </p:nvSpPr>
        <p:spPr>
          <a:xfrm flipH="1">
            <a:off x="2634749" y="161813"/>
            <a:ext cx="158296" cy="152513"/>
          </a:xfrm>
          <a:custGeom>
            <a:avLst/>
            <a:gdLst/>
            <a:ahLst/>
            <a:cxnLst/>
            <a:rect l="l" t="t" r="r" b="b"/>
            <a:pathLst>
              <a:path w="6175" h="5950" extrusionOk="0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3" name="Google Shape;4143;p74"/>
          <p:cNvGrpSpPr/>
          <p:nvPr/>
        </p:nvGrpSpPr>
        <p:grpSpPr>
          <a:xfrm>
            <a:off x="5012221" y="4392937"/>
            <a:ext cx="262163" cy="531538"/>
            <a:chOff x="2322875" y="1049950"/>
            <a:chExt cx="1301705" cy="2640525"/>
          </a:xfrm>
        </p:grpSpPr>
        <p:sp>
          <p:nvSpPr>
            <p:cNvPr id="4144" name="Google Shape;4144;p74"/>
            <p:cNvSpPr/>
            <p:nvPr/>
          </p:nvSpPr>
          <p:spPr>
            <a:xfrm>
              <a:off x="2322875" y="1049950"/>
              <a:ext cx="1301705" cy="2228295"/>
            </a:xfrm>
            <a:custGeom>
              <a:avLst/>
              <a:gdLst/>
              <a:ahLst/>
              <a:cxnLst/>
              <a:rect l="l" t="t" r="r" b="b"/>
              <a:pathLst>
                <a:path w="10872" h="18611" extrusionOk="0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74"/>
            <p:cNvSpPr/>
            <p:nvPr/>
          </p:nvSpPr>
          <p:spPr>
            <a:xfrm>
              <a:off x="2681824" y="3509683"/>
              <a:ext cx="584881" cy="180792"/>
            </a:xfrm>
            <a:custGeom>
              <a:avLst/>
              <a:gdLst/>
              <a:ahLst/>
              <a:cxnLst/>
              <a:rect l="l" t="t" r="r" b="b"/>
              <a:pathLst>
                <a:path w="4885" h="1510" extrusionOk="0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4"/>
            <p:cNvSpPr/>
            <p:nvPr/>
          </p:nvSpPr>
          <p:spPr>
            <a:xfrm>
              <a:off x="2922002" y="1049950"/>
              <a:ext cx="702576" cy="2228295"/>
            </a:xfrm>
            <a:custGeom>
              <a:avLst/>
              <a:gdLst/>
              <a:ahLst/>
              <a:cxnLst/>
              <a:rect l="l" t="t" r="r" b="b"/>
              <a:pathLst>
                <a:path w="5868" h="18611" extrusionOk="0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" b="2626"/>
          <a:stretch>
            <a:fillRect/>
          </a:stretch>
        </p:blipFill>
        <p:spPr>
          <a:xfrm rot="21321524">
            <a:off x="598094" y="1707654"/>
            <a:ext cx="4233918" cy="1722171"/>
          </a:xfrm>
          <a:prstGeom prst="roundRect">
            <a:avLst>
              <a:gd name="adj" fmla="val 8664"/>
            </a:avLst>
          </a:prstGeom>
        </p:spPr>
      </p:pic>
    </p:spTree>
    <p:extLst>
      <p:ext uri="{BB962C8B-B14F-4D97-AF65-F5344CB8AC3E}">
        <p14:creationId xmlns:p14="http://schemas.microsoft.com/office/powerpoint/2010/main" val="3221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Карточка</a:t>
            </a:r>
            <a:r>
              <a:rPr lang="en-US" dirty="0" smtClean="0"/>
              <a:t> </a:t>
            </a:r>
            <a:r>
              <a:rPr lang="ru-RU" dirty="0" smtClean="0"/>
              <a:t>контрагента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2"/>
          </p:nvPr>
        </p:nvSpPr>
        <p:spPr>
          <a:xfrm>
            <a:off x="755576" y="1995686"/>
            <a:ext cx="2808312" cy="1656184"/>
          </a:xfrm>
        </p:spPr>
        <p:txBody>
          <a:bodyPr/>
          <a:lstStyle/>
          <a:p>
            <a:pPr marL="0" indent="0" algn="just"/>
            <a:r>
              <a:rPr lang="ru-RU" dirty="0"/>
              <a:t>Справочник «Контрагенты» позволяет </a:t>
            </a:r>
            <a:r>
              <a:rPr lang="ru-RU" dirty="0" smtClean="0"/>
              <a:t>хранить данные о контрагентах</a:t>
            </a:r>
            <a:r>
              <a:rPr lang="en-US" dirty="0" smtClean="0"/>
              <a:t>,</a:t>
            </a:r>
            <a:r>
              <a:rPr lang="ru-RU" dirty="0" smtClean="0"/>
              <a:t> такие как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Личные данные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Контактные данные</a:t>
            </a: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idx="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" b="1913"/>
          <a:stretch>
            <a:fillRect/>
          </a:stretch>
        </p:blipFill>
        <p:spPr>
          <a:xfrm rot="459084">
            <a:off x="3955397" y="1390985"/>
            <a:ext cx="4090987" cy="2909556"/>
          </a:xfrm>
        </p:spPr>
      </p:pic>
    </p:spTree>
    <p:extLst>
      <p:ext uri="{BB962C8B-B14F-4D97-AF65-F5344CB8AC3E}">
        <p14:creationId xmlns:p14="http://schemas.microsoft.com/office/powerpoint/2010/main" val="20466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Путешествия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2"/>
          </p:nvPr>
        </p:nvSpPr>
        <p:spPr>
          <a:xfrm>
            <a:off x="6228184" y="1779662"/>
            <a:ext cx="2808312" cy="2232248"/>
          </a:xfrm>
        </p:spPr>
        <p:txBody>
          <a:bodyPr/>
          <a:lstStyle/>
          <a:p>
            <a:pPr marL="0" indent="0" algn="just"/>
            <a:r>
              <a:rPr lang="ru-RU" dirty="0" smtClean="0"/>
              <a:t>На основе информации из справочников формируются доступные для посещения туры</a:t>
            </a:r>
            <a:r>
              <a:rPr lang="en-US" dirty="0" smtClean="0"/>
              <a:t>,</a:t>
            </a:r>
            <a:r>
              <a:rPr lang="ru-RU" dirty="0" smtClean="0"/>
              <a:t> которые содержат информацию об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Отелях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Городах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Странах</a:t>
            </a:r>
          </a:p>
        </p:txBody>
      </p:sp>
      <p:pic>
        <p:nvPicPr>
          <p:cNvPr id="14" name="Рисунок 13"/>
          <p:cNvPicPr>
            <a:picLocks noGrp="1" noChangeAspect="1"/>
          </p:cNvPicPr>
          <p:nvPr>
            <p:ph type="pic" idx="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r="842"/>
          <a:stretch>
            <a:fillRect/>
          </a:stretch>
        </p:blipFill>
        <p:spPr>
          <a:xfrm>
            <a:off x="755650" y="1276350"/>
            <a:ext cx="5329238" cy="3095625"/>
          </a:xfrm>
        </p:spPr>
      </p:pic>
    </p:spTree>
    <p:extLst>
      <p:ext uri="{BB962C8B-B14F-4D97-AF65-F5344CB8AC3E}">
        <p14:creationId xmlns:p14="http://schemas.microsoft.com/office/powerpoint/2010/main" val="7682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/>
          <p:cNvSpPr>
            <a:spLocks noGrp="1"/>
          </p:cNvSpPr>
          <p:nvPr>
            <p:ph type="title"/>
          </p:nvPr>
        </p:nvSpPr>
        <p:spPr>
          <a:xfrm>
            <a:off x="712380" y="224140"/>
            <a:ext cx="3852000" cy="697500"/>
          </a:xfrm>
        </p:spPr>
        <p:txBody>
          <a:bodyPr/>
          <a:lstStyle/>
          <a:p>
            <a:r>
              <a:rPr lang="ru-RU" dirty="0" smtClean="0"/>
              <a:t>Документы</a:t>
            </a:r>
            <a:endParaRPr lang="ru-RU" dirty="0"/>
          </a:p>
        </p:txBody>
      </p:sp>
      <p:pic>
        <p:nvPicPr>
          <p:cNvPr id="31" name="Рисунок 30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" b="473"/>
          <a:stretch>
            <a:fillRect/>
          </a:stretch>
        </p:blipFill>
        <p:spPr>
          <a:xfrm rot="-265531">
            <a:off x="127254" y="783630"/>
            <a:ext cx="6013140" cy="2610633"/>
          </a:xfr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r="2099"/>
          <a:stretch>
            <a:fillRect/>
          </a:stretch>
        </p:blipFill>
        <p:spPr>
          <a:xfrm rot="-265531">
            <a:off x="1851355" y="2600269"/>
            <a:ext cx="6435725" cy="2520950"/>
          </a:xfrm>
          <a:prstGeom prst="roundRect">
            <a:avLst>
              <a:gd name="adj" fmla="val 5902"/>
            </a:avLst>
          </a:prstGeom>
          <a:noFill/>
          <a:ln>
            <a:noFill/>
          </a:ln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r="103"/>
          <a:stretch>
            <a:fillRect/>
          </a:stretch>
        </p:blipFill>
        <p:spPr>
          <a:xfrm rot="-265531">
            <a:off x="5796797" y="890602"/>
            <a:ext cx="3163234" cy="2005738"/>
          </a:xfrm>
          <a:prstGeom prst="roundRect">
            <a:avLst>
              <a:gd name="adj" fmla="val 5902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5975" y="1112867"/>
            <a:ext cx="4910100" cy="1026835"/>
          </a:xfrm>
        </p:spPr>
        <p:txBody>
          <a:bodyPr/>
          <a:lstStyle/>
          <a:p>
            <a:r>
              <a:rPr lang="ru-RU" sz="4400" dirty="0" smtClean="0"/>
              <a:t>Вывод</a:t>
            </a:r>
            <a:endParaRPr lang="ru-RU" sz="4400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733594" y="2427332"/>
            <a:ext cx="7510813" cy="1656585"/>
          </a:xfrm>
        </p:spPr>
        <p:txBody>
          <a:bodyPr/>
          <a:lstStyle/>
          <a:p>
            <a:pPr marL="0" indent="0" algn="just"/>
            <a:r>
              <a:rPr lang="ru-RU" sz="1400" dirty="0"/>
              <a:t>Программное обеспечение позволит компании «Мечта путешественника» эффективно управлять поездками, контрагентами и другими аспектами, что </a:t>
            </a:r>
            <a:r>
              <a:rPr lang="ru-RU" sz="1400" dirty="0" smtClean="0"/>
              <a:t>позволит сохранить </a:t>
            </a:r>
            <a:r>
              <a:rPr lang="ru-RU" sz="1400" dirty="0"/>
              <a:t>конкурентоспособность и </a:t>
            </a:r>
            <a:r>
              <a:rPr lang="ru-RU" sz="1400" dirty="0" smtClean="0"/>
              <a:t>повысить </a:t>
            </a:r>
            <a:r>
              <a:rPr lang="ru-RU" sz="1400" dirty="0"/>
              <a:t>эффективность работы.</a:t>
            </a:r>
          </a:p>
        </p:txBody>
      </p:sp>
    </p:spTree>
    <p:extLst>
      <p:ext uri="{BB962C8B-B14F-4D97-AF65-F5344CB8AC3E}">
        <p14:creationId xmlns:p14="http://schemas.microsoft.com/office/powerpoint/2010/main" val="6919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vel Itinerary Blog Social Media Strategy by Slidesgo">
  <a:themeElements>
    <a:clrScheme name="Simple Light">
      <a:dk1>
        <a:srgbClr val="692300"/>
      </a:dk1>
      <a:lt1>
        <a:srgbClr val="963500"/>
      </a:lt1>
      <a:dk2>
        <a:srgbClr val="F44D00"/>
      </a:dk2>
      <a:lt2>
        <a:srgbClr val="FFA724"/>
      </a:lt2>
      <a:accent1>
        <a:srgbClr val="00CB9D"/>
      </a:accent1>
      <a:accent2>
        <a:srgbClr val="BBB2A0"/>
      </a:accent2>
      <a:accent3>
        <a:srgbClr val="FFE8C3"/>
      </a:accent3>
      <a:accent4>
        <a:srgbClr val="FFF2DF"/>
      </a:accent4>
      <a:accent5>
        <a:srgbClr val="FFFFFF"/>
      </a:accent5>
      <a:accent6>
        <a:srgbClr val="FFFFFF"/>
      </a:accent6>
      <a:hlink>
        <a:srgbClr val="6923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164</Words>
  <Application>Microsoft Office PowerPoint</Application>
  <PresentationFormat>Экран (16:9)</PresentationFormat>
  <Paragraphs>38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Inter</vt:lpstr>
      <vt:lpstr>Arial</vt:lpstr>
      <vt:lpstr>Nunito Light</vt:lpstr>
      <vt:lpstr>Bebas Neue</vt:lpstr>
      <vt:lpstr>Work Sans</vt:lpstr>
      <vt:lpstr>Travel Itinerary Blog Social Media Strategy by Slidesgo</vt:lpstr>
      <vt:lpstr>Мечта Путешественника</vt:lpstr>
      <vt:lpstr>О компании </vt:lpstr>
      <vt:lpstr>Цели</vt:lpstr>
      <vt:lpstr>Карточка сотрудника</vt:lpstr>
      <vt:lpstr>Карточка контрагента</vt:lpstr>
      <vt:lpstr>Путешествия</vt:lpstr>
      <vt:lpstr>Документы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Мечта Путешественника</dc:title>
  <cp:lastModifiedBy>Егор</cp:lastModifiedBy>
  <cp:revision>20</cp:revision>
  <dcterms:modified xsi:type="dcterms:W3CDTF">2024-12-12T19:29:09Z</dcterms:modified>
</cp:coreProperties>
</file>