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3" r:id="rId5"/>
    <p:sldId id="261" r:id="rId6"/>
    <p:sldId id="264" r:id="rId7"/>
    <p:sldId id="267" r:id="rId8"/>
    <p:sldId id="266" r:id="rId9"/>
    <p:sldId id="262" r:id="rId10"/>
    <p:sldId id="268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128F-174A-4644-81F1-8EFEFF7F73FB}" type="datetimeFigureOut">
              <a:rPr lang="ru-RU" smtClean="0"/>
              <a:pPr/>
              <a:t>16.04.2021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BBD87-EDE5-411E-A78A-61BE9ADD31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236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5C6DE-95E4-4442-AB0C-FFFE2B9BF911}" type="datetimeFigureOut">
              <a:rPr lang="ru-RU" smtClean="0"/>
              <a:pPr/>
              <a:t>16.04.2021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1E180-E81F-4CE3-8149-5F1CF3B8A7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39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E180-E81F-4CE3-8149-5F1CF3B8A73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0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E07-439D-40A8-B0B1-6FA70D688FD8}" type="datetime1">
              <a:rPr lang="ru-RU" smtClean="0"/>
              <a:pPr/>
              <a:t>16.04.2021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DFEC-50A4-4CBC-81C5-A1DEF38C99F5}" type="datetime1">
              <a:rPr lang="ru-RU" smtClean="0"/>
              <a:pPr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665-5C04-450D-9889-CABB9893D79F}" type="datetime1">
              <a:rPr lang="ru-RU" smtClean="0"/>
              <a:pPr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0683-9178-4F11-A096-02F6706D5CBB}" type="datetime1">
              <a:rPr lang="ru-RU" smtClean="0"/>
              <a:pPr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B79F-6CDB-4995-85FF-2A33F5B99820}" type="datetime1">
              <a:rPr lang="ru-RU" smtClean="0"/>
              <a:pPr/>
              <a:t>16.04.2021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9258-C7D3-4452-8350-B0FFD367D714}" type="datetime1">
              <a:rPr lang="ru-RU" smtClean="0"/>
              <a:pPr/>
              <a:t>16.04.2021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B68-8404-40F2-9225-BD838F762E27}" type="datetime1">
              <a:rPr lang="ru-RU" smtClean="0"/>
              <a:pPr/>
              <a:t>16.04.2021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0831-6CFB-4D66-89A7-4C67CF7A8362}" type="datetime1">
              <a:rPr lang="ru-RU" smtClean="0"/>
              <a:pPr/>
              <a:t>16.04.2021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E21D-2D9C-41D0-AED9-4BA466AECC1B}" type="datetime1">
              <a:rPr lang="ru-RU" smtClean="0"/>
              <a:pPr/>
              <a:t>16.04.2021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7DE1-93FC-4D17-89B5-B3C3DF97501B}" type="datetime1">
              <a:rPr lang="ru-RU" smtClean="0"/>
              <a:pPr/>
              <a:t>16.04.2021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1AC6-E1EE-428F-A358-54A4A76274AB}" type="datetime1">
              <a:rPr lang="ru-RU" smtClean="0"/>
              <a:pPr/>
              <a:t>16.04.2021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0640AD-865E-48C9-8E6D-00BB9A26AD29}" type="datetime1">
              <a:rPr lang="ru-RU" smtClean="0"/>
              <a:pPr/>
              <a:t>16.04.2021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08" y="3356992"/>
            <a:ext cx="6048672" cy="1812987"/>
          </a:xfrm>
        </p:spPr>
        <p:txBody>
          <a:bodyPr>
            <a:noAutofit/>
          </a:bodyPr>
          <a:lstStyle/>
          <a:p>
            <a:pPr algn="just"/>
            <a:r>
              <a:rPr lang="ru-RU" sz="1800" kern="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800" kern="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800" kern="0" dirty="0">
                <a:latin typeface="Times New Roman" pitchFamily="18" charset="0"/>
                <a:cs typeface="Times New Roman" pitchFamily="18" charset="0"/>
              </a:rPr>
              <a:t> Егор Владимирович</a:t>
            </a:r>
          </a:p>
          <a:p>
            <a:pPr algn="just"/>
            <a:r>
              <a:rPr lang="ru-RU" sz="1800" kern="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800" kern="0" dirty="0">
                <a:latin typeface="Times New Roman" pitchFamily="18" charset="0"/>
                <a:cs typeface="Times New Roman" pitchFamily="18" charset="0"/>
              </a:rPr>
              <a:t> Павел Васильевич </a:t>
            </a:r>
          </a:p>
          <a:p>
            <a:pPr algn="just"/>
            <a:r>
              <a:rPr lang="ru-RU" sz="1800" kern="0" dirty="0">
                <a:latin typeface="Times New Roman" pitchFamily="18" charset="0"/>
                <a:cs typeface="Times New Roman" pitchFamily="18" charset="0"/>
              </a:rPr>
              <a:t>Группа: 9КС-1.17</a:t>
            </a:r>
          </a:p>
          <a:p>
            <a:pPr algn="just"/>
            <a:r>
              <a:rPr lang="ru-RU" sz="1800" kern="0" dirty="0">
                <a:latin typeface="Times New Roman" pitchFamily="18" charset="0"/>
                <a:cs typeface="Times New Roman" pitchFamily="18" charset="0"/>
              </a:rPr>
              <a:t>Специальность: 09.02.02 Компьютерные сети</a:t>
            </a:r>
          </a:p>
          <a:p>
            <a:pPr algn="just"/>
            <a:r>
              <a:rPr lang="ru-RU" sz="1800" kern="0" dirty="0">
                <a:latin typeface="Times New Roman" pitchFamily="18" charset="0"/>
                <a:cs typeface="Times New Roman" pitchFamily="18" charset="0"/>
              </a:rPr>
              <a:t>База практики: КГБПОУ «Красноярский колледж радиоэлектроники и информационных технологий»</a:t>
            </a:r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00392" y="6407835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1</a:t>
            </a:fld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9024" y="1916832"/>
            <a:ext cx="8784976" cy="91280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0367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Министерство образования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Красноярского края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краевое государственное бюджетное профессиональное образовательное учреждение</a:t>
            </a:r>
            <a:br>
              <a:rPr 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«Красноярский колледж радиоэлектроники и информационных технологий»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7780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Красноярск, 2021</a:t>
            </a:r>
          </a:p>
        </p:txBody>
      </p:sp>
    </p:spTree>
    <p:extLst>
      <p:ext uri="{BB962C8B-B14F-4D97-AF65-F5344CB8AC3E}">
        <p14:creationId xmlns:p14="http://schemas.microsoft.com/office/powerpoint/2010/main" val="304726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840316"/>
            <a:ext cx="7725544" cy="658900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Эксплуатация технических средств сетевой инфраструктуры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3689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10</a:t>
            </a:fld>
            <a:endParaRPr lang="ru-RU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46588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15 – Ремонт проектора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38338" y="499497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16 – Замена картриджа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79512" y="6453336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" name="Рисунок 1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0" b="25739"/>
          <a:stretch/>
        </p:blipFill>
        <p:spPr bwMode="auto">
          <a:xfrm>
            <a:off x="755576" y="1982504"/>
            <a:ext cx="3345622" cy="2601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 descr="C:\Users\Аполлон\Desktop\ОТЧЕТ ПП 14\IMG_20210413_150021_99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35765"/>
            <a:ext cx="2487295" cy="3315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68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6044"/>
            <a:ext cx="7315200" cy="7099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11</a:t>
            </a:fld>
            <a:endParaRPr lang="ru-RU" sz="180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15516" y="940819"/>
            <a:ext cx="8712968" cy="527978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прохождения производственной практики были выполнены все поставленные задачи и достигнута цель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организована бесперебойная работа системы по резервному копированию и восстановлению информации;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установка, тестирование и эксплуатация информационных систем, согласно технической документации;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настройка аппаратного и программного обеспечения сетевой инфраструктуры;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выполнены операции резервного копирования и восстановления данных;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выполнено обеспечение антивирусной защиты в организации;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проверка контроля доступа, сохранение целостности данных 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журналирование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осуществлена диагностика и поиск неисправностей технических средств;</a:t>
            </a:r>
          </a:p>
          <a:p>
            <a:pPr lv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замена расходных материалов и выполнен мелкий ремонт периферийного оборудования.</a:t>
            </a:r>
          </a:p>
          <a:p>
            <a:pPr marL="4572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5516" y="6453336"/>
            <a:ext cx="78128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4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5484"/>
            <a:ext cx="8424936" cy="717292"/>
          </a:xfrm>
        </p:spPr>
        <p:txBody>
          <a:bodyPr>
            <a:noAutofit/>
          </a:bodyPr>
          <a:lstStyle/>
          <a:p>
            <a:pPr marL="45720" indent="432000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и задачами производственной практики являются: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0784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2</a:t>
            </a:fld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12968" cy="5377059"/>
          </a:xfrm>
        </p:spPr>
        <p:txBody>
          <a:bodyPr>
            <a:normAutofit/>
          </a:bodyPr>
          <a:lstStyle/>
          <a:p>
            <a:pPr marL="502920" indent="432000">
              <a:buFont typeface="+mj-lt"/>
              <a:buAutoNum type="arabicParenR"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0" indent="432000">
              <a:buFont typeface="+mj-lt"/>
              <a:buAutoNum type="arabicParenR"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5496" y="6453336"/>
            <a:ext cx="799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В.С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1440"/>
            <a:ext cx="828092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практические навыки эксплуатации объектов сетевой инфраструктуры в существующей организации.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бесперебойную работу системы по резервному копированию и восстановлению информации;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установку, тестирование и провести эксплуатацию информационных систем, согласно технической документации;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настройку аппаратного и программного обеспечения сетевой инфраструктуры;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резервное копирование и восстановление данных;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антивирусную защиту в организации;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проверку контроля доступа, сохранение целостности данных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журналирование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диагностику и поиск неисправностей технических средств;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замену расходных материалов и выполнить мелкий ремонт периферийного оборудования.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81628"/>
            <a:ext cx="7762056" cy="80315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деятельности/краткая характеристика объекта практики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13344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3</a:t>
            </a:fld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384430"/>
            <a:ext cx="8856984" cy="5279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Красноярский колледж радиоэлектроники и информационных технологий  - это среднее профессиональное учебное заведение, осуществляющее обучение по следующим специальностям: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системы и комплексы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сети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системы (по отраслям)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информатика (по отраслям)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радиоаппаратостроение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пожарная безопасность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 и бухгалтерский учет (по отраслям);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банковское дело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450000" algn="just"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6453336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136" y="548680"/>
            <a:ext cx="7315200" cy="59272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схема объекта практики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41350" y="652030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4</a:t>
            </a:fld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458" y="1528961"/>
            <a:ext cx="4102977" cy="1090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290" y="2692811"/>
            <a:ext cx="27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Первый этаж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7866" y="5034240"/>
            <a:ext cx="278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Второй этаж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197" y="3835269"/>
            <a:ext cx="4125954" cy="12260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81622" y="2682240"/>
            <a:ext cx="27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Третий этаж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8197" y="5023669"/>
            <a:ext cx="30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Четвертый этаж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62699" y="1528961"/>
            <a:ext cx="4544714" cy="119330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09728" y="3853657"/>
            <a:ext cx="4482752" cy="1242396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70197" y="6453336"/>
            <a:ext cx="78581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3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659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схема объекта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202797" y="6513344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784976" cy="52565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сети включает в себя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Принтеры;</a:t>
            </a:r>
          </a:p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Коммутаторы;</a:t>
            </a:r>
          </a:p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Межсетевой экран;</a:t>
            </a:r>
          </a:p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 видеонаблюдения.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6498" y="1265366"/>
            <a:ext cx="4377454" cy="34413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76955" y="4654111"/>
            <a:ext cx="321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Логическая схема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6453336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2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107288" cy="936104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аппаратного и программного обеспечения сетевой инфраструктуры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69342" y="6553385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6</a:t>
            </a:fld>
            <a:endParaRPr lang="ru-RU" sz="1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6453336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421" y="511517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Настройка межсетевого экрана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9316" y="5191285"/>
            <a:ext cx="361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80928"/>
            <a:ext cx="2983096" cy="210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422" y="1556793"/>
            <a:ext cx="5342697" cy="32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6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038" y="646618"/>
            <a:ext cx="8107288" cy="558777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антивирусной защиты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69342" y="6553385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7</a:t>
            </a:fld>
            <a:endParaRPr lang="ru-RU" sz="1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6453336"/>
            <a:ext cx="7776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421" y="478911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Настройка антивируса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71935" y="4944945"/>
            <a:ext cx="403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рабочей станции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79997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Антивирусная защита на объекте практики осуществляется программным обеспечением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Dr.Web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Suite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t="1474" r="480" b="1135"/>
          <a:stretch/>
        </p:blipFill>
        <p:spPr bwMode="auto">
          <a:xfrm>
            <a:off x="350038" y="2138232"/>
            <a:ext cx="4165474" cy="2479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 descr="Экспресс проверка на вирусы - Скачать Dr.Web CureIt! бесплатно - Быстрая  проверка компьютера на вирусы - itadept.ru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13" y="1975627"/>
            <a:ext cx="4062846" cy="2858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1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84775"/>
            <a:ext cx="8784976" cy="938073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операции резервного копирования и восстановления данных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8</a:t>
            </a:fld>
            <a:endParaRPr lang="ru-RU" sz="180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6453336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50438"/>
            <a:ext cx="3356576" cy="275876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45" y="2131818"/>
            <a:ext cx="4258973" cy="2438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4043" y="4982861"/>
            <a:ext cx="32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Добавление Задачи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992" y="498286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– Процесс выполнения резервного копирования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67921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665427"/>
            <a:ext cx="7315200" cy="436025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и анализ работы сети объекта практики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3689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9</a:t>
            </a:fld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856984" cy="5279789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мониторинга локальной сети объекта практики используется программное обеспечение 10 Страйк: Учет трафика 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ASDM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148830"/>
            <a:ext cx="32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ПО для мониторинга сетевого трафика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0072" y="5148829"/>
            <a:ext cx="32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14 – Мониторинг в программе ASDM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79512" y="6453336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61" y="2173071"/>
            <a:ext cx="3815734" cy="28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Рисунок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652" y="2584508"/>
            <a:ext cx="4408406" cy="22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0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836</TotalTime>
  <Words>822</Words>
  <Application>Microsoft Office PowerPoint</Application>
  <PresentationFormat>Экран (4:3)</PresentationFormat>
  <Paragraphs>112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Franklin Gothic Book</vt:lpstr>
      <vt:lpstr>Perpetua</vt:lpstr>
      <vt:lpstr>Times New Roman</vt:lpstr>
      <vt:lpstr>Wingdings 2</vt:lpstr>
      <vt:lpstr>Справедливость</vt:lpstr>
      <vt:lpstr>Производственная практика (по профилю специальности) ПМ.03 Эксплуатация объектов сетевой инфраструктуры</vt:lpstr>
      <vt:lpstr>Целью и задачами производственной практики являются: </vt:lpstr>
      <vt:lpstr>Анализ деятельности/краткая характеристика объекта практики</vt:lpstr>
      <vt:lpstr>Физическая схема объекта практики </vt:lpstr>
      <vt:lpstr>Логическая схема объекта</vt:lpstr>
      <vt:lpstr>Настройка аппаратного и программного обеспечения сетевой инфраструктуры</vt:lpstr>
      <vt:lpstr>Обеспечение антивирусной защиты</vt:lpstr>
      <vt:lpstr>Выполнение операции резервного копирования и восстановления данных</vt:lpstr>
      <vt:lpstr>Мониторинг и анализ работы сети объекта практики</vt:lpstr>
      <vt:lpstr>Эксплуатация технических средств сетевой инфраструктуры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Проектирование и монтаж слаботочной подсети Многофункционального комплекса г. Красноярска</dc:title>
  <dc:creator>User</dc:creator>
  <cp:lastModifiedBy>61623</cp:lastModifiedBy>
  <cp:revision>67</cp:revision>
  <dcterms:created xsi:type="dcterms:W3CDTF">2019-06-09T20:54:18Z</dcterms:created>
  <dcterms:modified xsi:type="dcterms:W3CDTF">2021-04-16T16:52:27Z</dcterms:modified>
</cp:coreProperties>
</file>