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3" r:id="rId5"/>
    <p:sldId id="261" r:id="rId6"/>
    <p:sldId id="264" r:id="rId7"/>
    <p:sldId id="267" r:id="rId8"/>
    <p:sldId id="266" r:id="rId9"/>
    <p:sldId id="262" r:id="rId10"/>
    <p:sldId id="268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128F-174A-4644-81F1-8EFEFF7F73FB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BBD87-EDE5-411E-A78A-61BE9ADD31C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236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5C6DE-95E4-4442-AB0C-FFFE2B9BF911}" type="datetimeFigureOut">
              <a:rPr lang="ru-RU" smtClean="0"/>
              <a:pPr/>
              <a:t>13.04.2021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E180-E81F-4CE3-8149-5F1CF3B8A73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339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1E180-E81F-4CE3-8149-5F1CF3B8A73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00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6EE07-439D-40A8-B0B1-6FA70D688FD8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8DFEC-50A4-4CBC-81C5-A1DEF38C99F5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665-5C04-450D-9889-CABB9893D79F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0683-9178-4F11-A096-02F6706D5CBB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B79F-6CDB-4995-85FF-2A33F5B99820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9258-C7D3-4452-8350-B0FFD367D714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8B68-8404-40F2-9225-BD838F762E27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0831-6CFB-4D66-89A7-4C67CF7A8362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21D-2D9C-41D0-AED9-4BA466AECC1B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DE1-93FC-4D17-89B5-B3C3DF97501B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1AC6-E1EE-428F-A358-54A4A76274AB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0640AD-865E-48C9-8E6D-00BB9A26AD29}" type="datetime1">
              <a:rPr lang="ru-RU" smtClean="0"/>
              <a:pPr/>
              <a:t>13.04.2021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3808" y="3356992"/>
            <a:ext cx="6048672" cy="1812987"/>
          </a:xfrm>
        </p:spPr>
        <p:txBody>
          <a:bodyPr>
            <a:noAutofit/>
          </a:bodyPr>
          <a:lstStyle/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800" kern="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 Егор Владимирович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Егоров Вячеслав Сергеевич</a:t>
            </a:r>
          </a:p>
          <a:p>
            <a:pPr algn="just"/>
            <a:r>
              <a:rPr lang="ru-RU" sz="1800" kern="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 Павел </a:t>
            </a:r>
            <a:r>
              <a:rPr lang="ru-RU" sz="1800" kern="0" dirty="0" smtClean="0">
                <a:latin typeface="Times New Roman" pitchFamily="18" charset="0"/>
                <a:cs typeface="Times New Roman" pitchFamily="18" charset="0"/>
              </a:rPr>
              <a:t>Васильевич </a:t>
            </a:r>
          </a:p>
          <a:p>
            <a:pPr algn="just"/>
            <a:r>
              <a:rPr lang="ru-RU" sz="1800" kern="0" dirty="0" err="1" smtClean="0">
                <a:latin typeface="Times New Roman" pitchFamily="18" charset="0"/>
                <a:cs typeface="Times New Roman" pitchFamily="18" charset="0"/>
              </a:rPr>
              <a:t>Удачин</a:t>
            </a:r>
            <a:r>
              <a:rPr lang="ru-RU" sz="1800" kern="0" dirty="0" smtClean="0">
                <a:latin typeface="Times New Roman" pitchFamily="18" charset="0"/>
                <a:cs typeface="Times New Roman" pitchFamily="18" charset="0"/>
              </a:rPr>
              <a:t> Владимир Алексеевич</a:t>
            </a:r>
            <a:endParaRPr lang="ru-RU" sz="1800" kern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Группа: 9КС-1.17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Специальность: 09.02.02 Компьютерные сети</a:t>
            </a:r>
          </a:p>
          <a:p>
            <a:pPr algn="just"/>
            <a:r>
              <a:rPr lang="ru-RU" sz="1800" kern="0" dirty="0">
                <a:latin typeface="Times New Roman" pitchFamily="18" charset="0"/>
                <a:cs typeface="Times New Roman" pitchFamily="18" charset="0"/>
              </a:rPr>
              <a:t>База практики: КГБПОУ «Красноярский колледж радиоэлектроники и информационных технологий»</a:t>
            </a:r>
            <a:endParaRPr lang="ru-RU" sz="1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100392" y="640783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</a:t>
            </a:fld>
            <a:endParaRPr lang="ru-RU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9024" y="1916832"/>
            <a:ext cx="8784976" cy="912801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0367"/>
            <a:ext cx="85689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Министерство образования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Красноярского края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краевое государственное бюджетное профессиональное образовательное учреждение</a:t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«Красноярский колледж радиоэлектроники и информационных технологий»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207780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Красноярск, </a:t>
            </a:r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2021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840316"/>
            <a:ext cx="7725544" cy="658900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Эксплуатация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средств сетевой инфраструктуры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10</a:t>
            </a:fld>
            <a:endParaRPr lang="ru-RU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568" y="465887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проектора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8338" y="499497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картриджа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5" name="Рисунок 1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30" b="25739"/>
          <a:stretch/>
        </p:blipFill>
        <p:spPr bwMode="auto">
          <a:xfrm>
            <a:off x="755576" y="1982504"/>
            <a:ext cx="3345622" cy="26016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 descr="C:\Users\Аполлон\Desktop\ОТЧЕТ ПП 14\IMG_20210413_150021_99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35765"/>
            <a:ext cx="2487295" cy="3315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6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56044"/>
            <a:ext cx="7315200" cy="70997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11</a:t>
            </a:fld>
            <a:endParaRPr lang="ru-RU" sz="180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5516" y="940819"/>
            <a:ext cx="8712968" cy="527978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прохождения производственной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все поставленные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достигнута цель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организована бесперебойная работа системы по резервному копированию и восстановлению информации;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установка, тестирование и эксплуатация информационных систем, согласно технической документации;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настройка аппаратного и программного обеспечения сетевой инфраструктуры;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операции резервного копирования и восстановления данных;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обеспечение антивирусной защиты в организации;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проверка контроля доступа, сохранение целостности данных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диагностики и поиск неисправностей технических средств;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тестирование кабеля;</a:t>
            </a:r>
          </a:p>
          <a:p>
            <a:pPr lvl="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замена расходных материалов и выполнен мелкий ремонт периферийного оборудования.</a:t>
            </a:r>
          </a:p>
          <a:p>
            <a:pPr marL="4572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5484"/>
            <a:ext cx="8424936" cy="717292"/>
          </a:xfrm>
        </p:spPr>
        <p:txBody>
          <a:bodyPr>
            <a:noAutofit/>
          </a:bodyPr>
          <a:lstStyle/>
          <a:p>
            <a:pPr marL="45720" indent="432000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и задачами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производственной практики являются: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0784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2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5377059"/>
          </a:xfrm>
        </p:spPr>
        <p:txBody>
          <a:bodyPr>
            <a:normAutofit/>
          </a:bodyPr>
          <a:lstStyle/>
          <a:p>
            <a:pPr marL="50292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432000">
              <a:buFont typeface="+mj-lt"/>
              <a:buAutoNum type="arabicParenR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261440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практические навыки эксплуатации объектов сетевой инфраструктуры в существующей организации.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организовать бесперебойную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системы по резервному копированию и восстановлению информации;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установку,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эксплуатацию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систем, согласно технической документации;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настройку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аппаратного и программного обеспечения сетевой инфраструктуры;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резервное копирование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антивирусной защиты в организации;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произвести проверку контроля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доступа, сохранение целостности данных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осуществить диагностику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поиск неисправностей технических средств;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кабеля;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замену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расходных материалов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мелкий ремонт периферийного оборудования.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81628"/>
            <a:ext cx="7762056" cy="8031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деятельности/краткая характеристика объекта практики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3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384430"/>
            <a:ext cx="8856984" cy="5279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Красноярский колледж радиоэлектроники и информационных технологий  - это среднее профессиональное учебное заведение, осуществляющее обучение по следующим специальностям: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системы и комплексы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компьютерные сети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 (по отраслям)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прикладная информатика (по отраслям)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радиоаппаратостроение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пожарная безопасность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бухгалтерский учет (по отраслям);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банковское дело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000" indent="450000" algn="just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136" y="548680"/>
            <a:ext cx="7315200" cy="5927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схема объекта практики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41350" y="652030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4</a:t>
            </a:fld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458" y="1528961"/>
            <a:ext cx="4102977" cy="1090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290" y="2692811"/>
            <a:ext cx="27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Первый этаж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7866" y="5034240"/>
            <a:ext cx="27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Второй этаж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97" y="3835269"/>
            <a:ext cx="4125954" cy="12260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1622" y="2682240"/>
            <a:ext cx="272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Третий этаж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8197" y="5023669"/>
            <a:ext cx="304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Четвертый этаж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2699" y="1528961"/>
            <a:ext cx="4544714" cy="119330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09728" y="3853657"/>
            <a:ext cx="4482752" cy="124239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48680"/>
            <a:ext cx="7315200" cy="5659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объекта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202797" y="6513344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5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24744"/>
            <a:ext cx="8784976" cy="52565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сети включает в себя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Принтеры;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Коммутаторы;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Межсетевой экран;</a:t>
            </a:r>
          </a:p>
          <a:p>
            <a:pPr marL="4572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 видеонаблюдения.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6498" y="1265366"/>
            <a:ext cx="4377454" cy="34413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76955" y="4654111"/>
            <a:ext cx="321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Логическая схема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8107288" cy="936104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аппаратного и программного обеспечения сетевой инфраструктуры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6</a:t>
            </a:fld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421" y="511517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межсетевого экрана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9316" y="5191285"/>
            <a:ext cx="3612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Server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70730"/>
            <a:ext cx="3703176" cy="2914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423" y="2408281"/>
            <a:ext cx="4224170" cy="23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038" y="646618"/>
            <a:ext cx="8107288" cy="558777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антивирусной защиты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69342" y="6553385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7</a:t>
            </a:fld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7421" y="478911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антивируса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1935" y="4944945"/>
            <a:ext cx="4039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Сканирование рабочей станции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79997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Антивирусная защита на объекте практики осуществляется программным обеспечением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Dr.Web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Suite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1474" r="480" b="1135"/>
          <a:stretch/>
        </p:blipFill>
        <p:spPr bwMode="auto">
          <a:xfrm>
            <a:off x="350038" y="2138232"/>
            <a:ext cx="4165474" cy="24798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 descr="Экспресс проверка на вирусы - Скачать Dr.Web CureIt! бесплатно - Быстрая  проверка компьютера на вирусы - itadept.ru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13" y="1975627"/>
            <a:ext cx="4062846" cy="2858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1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84775"/>
            <a:ext cx="8784976" cy="938073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операции резервного копирования и восстановления 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8</a:t>
            </a:fld>
            <a:endParaRPr lang="ru-RU" sz="180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50438"/>
            <a:ext cx="3356576" cy="275876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&#10;&#10;Автоматически созданное описание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945" y="2131818"/>
            <a:ext cx="4258973" cy="24389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4043" y="4982861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992" y="498286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выполнения резервного копирования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665427"/>
            <a:ext cx="7315200" cy="4360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анализ работы сети объекта практики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2797" y="6536892"/>
            <a:ext cx="941203" cy="301752"/>
          </a:xfrm>
        </p:spPr>
        <p:txBody>
          <a:bodyPr/>
          <a:lstStyle/>
          <a:p>
            <a:fld id="{B19B0651-EE4F-4900-A07F-96A6BFA9D0F0}" type="slidenum">
              <a:rPr lang="ru-RU" sz="1800" smtClean="0"/>
              <a:pPr/>
              <a:t>9</a:t>
            </a:fld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96752"/>
            <a:ext cx="8856984" cy="5279789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мониторинга локальной сети объекта практики используется программное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10 Страйк: Учет трафика 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ASDM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148830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 для мониторинга сетевого трафика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0072" y="5148829"/>
            <a:ext cx="32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Мониторинг в программе ASDM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7544" y="6453336"/>
            <a:ext cx="75608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ФИО студента: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Аверяскин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Е.В. Егоров В.С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Кулинча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П.В.	Группа: 9КС-1.17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0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(по профилю специальности) </a:t>
            </a:r>
          </a:p>
          <a:p>
            <a:pPr indent="450000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Эксплуатация объектов сетевой инфраструктуры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1" y="2173071"/>
            <a:ext cx="3815734" cy="28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652" y="2584508"/>
            <a:ext cx="4408406" cy="228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824</TotalTime>
  <Words>728</Words>
  <Application>Microsoft Office PowerPoint</Application>
  <PresentationFormat>Экран (4:3)</PresentationFormat>
  <Paragraphs>117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</vt:lpstr>
      <vt:lpstr>Franklin Gothic Book</vt:lpstr>
      <vt:lpstr>Perpetua</vt:lpstr>
      <vt:lpstr>Times New Roman</vt:lpstr>
      <vt:lpstr>Wingdings 2</vt:lpstr>
      <vt:lpstr>Справедливость</vt:lpstr>
      <vt:lpstr>Производственная практика (по профилю специальности) ПМ.03 Эксплуатация объектов сетевой инфраструктуры</vt:lpstr>
      <vt:lpstr>Целью и задачами производственной практики являются: </vt:lpstr>
      <vt:lpstr>Анализ деятельности/краткая характеристика объекта практики</vt:lpstr>
      <vt:lpstr>Физическая схема объекта практики </vt:lpstr>
      <vt:lpstr>Логическая схема объекта</vt:lpstr>
      <vt:lpstr>Настройка аппаратного и программного обеспечения сетевой инфраструктуры</vt:lpstr>
      <vt:lpstr>Обеспечение антивирусной защиты</vt:lpstr>
      <vt:lpstr>Выполнение операции резервного копирования и восстановления данных</vt:lpstr>
      <vt:lpstr>Мониторинг и анализ работы сети объекта практики</vt:lpstr>
      <vt:lpstr>Эксплуатация технических средств сетевой инфраструктуры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Проектирование и монтаж слаботочной подсети Многофункционального комплекса г. Красноярска</dc:title>
  <dc:creator>User</dc:creator>
  <cp:lastModifiedBy>Аполлон</cp:lastModifiedBy>
  <cp:revision>50</cp:revision>
  <dcterms:created xsi:type="dcterms:W3CDTF">2019-06-09T20:54:18Z</dcterms:created>
  <dcterms:modified xsi:type="dcterms:W3CDTF">2021-04-13T08:32:45Z</dcterms:modified>
</cp:coreProperties>
</file>