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70" r:id="rId5"/>
    <p:sldId id="262" r:id="rId6"/>
    <p:sldId id="264" r:id="rId7"/>
    <p:sldId id="265" r:id="rId8"/>
    <p:sldId id="266" r:id="rId9"/>
    <p:sldId id="269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0323" autoAdjust="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09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6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0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13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1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653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456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4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6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9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4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85800" y="1524000"/>
            <a:ext cx="7772400" cy="1676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  <a:t/>
            </a:r>
            <a:b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</a:br>
            <a: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  <a:t/>
            </a:r>
            <a:b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</a:br>
            <a:r>
              <a:rPr lang="ru-RU" altLang="ru-RU" sz="2400" dirty="0" smtClean="0">
                <a:latin typeface="Times New Roman" pitchFamily="16" charset="0"/>
                <a:ea typeface="+mj-ea"/>
                <a:cs typeface="Times New Roman" pitchFamily="16" charset="0"/>
              </a:rPr>
              <a:t>Отчет по учебной практике</a:t>
            </a:r>
            <a: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  <a:t/>
            </a:r>
            <a:br>
              <a:rPr kumimoji="0" lang="ru-RU" alt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j-ea"/>
                <a:cs typeface="Times New Roman" pitchFamily="16" charset="0"/>
              </a:rPr>
            </a:br>
            <a:r>
              <a:rPr lang="ru-RU" altLang="ru-RU" sz="2400" dirty="0">
                <a:latin typeface="Times New Roman" pitchFamily="16" charset="0"/>
                <a:ea typeface="+mj-ea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r="70526"/>
          <a:stretch>
            <a:fillRect/>
          </a:stretch>
        </p:blipFill>
        <p:spPr bwMode="auto">
          <a:xfrm>
            <a:off x="667657" y="304800"/>
            <a:ext cx="933450" cy="1017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752600" y="304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1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Министерство образования Красноярского края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12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краевое государственное бюджетное профессиональное образовательное учреждение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12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«Красноярский колледж радиоэлектроники и информационных 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0" y="4724400"/>
            <a:ext cx="4191000" cy="1181096"/>
          </a:xfrm>
          <a:prstGeom prst="rect">
            <a:avLst/>
          </a:prstGeom>
        </p:spPr>
        <p:txBody>
          <a:bodyPr vert="horz" lIns="90000" tIns="45000" rIns="90000" bIns="4500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Выполнил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 smtClean="0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 П.В</a:t>
            </a: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Группа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 9КС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1.17</a:t>
            </a: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US" alt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Руководитель</a:t>
            </a:r>
            <a:r>
              <a:rPr kumimoji="0" lang="en-US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:</a:t>
            </a:r>
            <a:r>
              <a:rPr kumimoji="0" lang="ru-RU" alt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Лац</a:t>
            </a:r>
            <a:r>
              <a:rPr kumimoji="0" lang="ru-RU" alt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6" charset="0"/>
                <a:ea typeface="+mn-ea"/>
                <a:cs typeface="Times New Roman" pitchFamily="16" charset="0"/>
              </a:rPr>
              <a:t> Е.М.</a:t>
            </a: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n-US" alt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6" charset="0"/>
              <a:ea typeface="+mn-ea"/>
              <a:cs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09600"/>
            <a:ext cx="9144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ЗАКЛЮЧЕНИЕ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пояснительной записке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практике были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поставленные цели и задачи, основная цель учебной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сети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учебного учреждения,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решена и продемонстрирована с подробным описанием всех действий для ее достижения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ЛВС содержит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рабочие группы с общим количеством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протяженность кабельной линии 1293,95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метров,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коммутаторов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содержит расчет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адресации сети рассчитанный на максимальное количество рабочих станций и расчет длины кабельной системы в соответствии с поставленными задачами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рассчитаны затраты на организацию локальной вычислительной сети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 занятости.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организацию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составили 7935627 руб.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которых:</a:t>
            </a:r>
          </a:p>
          <a:p>
            <a:pPr marL="285750" lvl="0" indent="-285750">
              <a:buFont typeface="Calibri" panose="020F0502020204030204" pitchFamily="34" charset="0"/>
              <a:buChar char="―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программного обеспечение составляют: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2220510 руб.;</a:t>
            </a:r>
          </a:p>
          <a:p>
            <a:pPr marL="285750" lvl="0" indent="-285750">
              <a:buFont typeface="Calibri" panose="020F0502020204030204" pitchFamily="34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 составляют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5019692 руб.;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монтажные услуги,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695425 руб.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321757"/>
            <a:ext cx="8610600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endParaRPr lang="ru-RU" altLang="ru-RU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1" y="1524000"/>
            <a:ext cx="83058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ru-RU" sz="8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Спасибо за внимание!</a:t>
            </a:r>
            <a:endParaRPr lang="ru-RU" altLang="ru-RU" sz="8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04800" y="457200"/>
            <a:ext cx="8686800" cy="59436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учебной практики </a:t>
            </a:r>
            <a:r>
              <a:rPr lang="en-GB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проектирование компьютерной сети</a:t>
            </a:r>
            <a:r>
              <a:rPr lang="en-US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учебного учреждения.</a:t>
            </a:r>
          </a:p>
          <a:p>
            <a:pPr lvl="0">
              <a:spcBef>
                <a:spcPct val="0"/>
              </a:spcBef>
              <a:defRPr/>
            </a:pPr>
            <a:endParaRPr lang="en-US" alt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учебной практики 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сети, обоснование выбора топологии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линий связи, расчет длинны кабеля, подбор сетевого оборудования, подбор программного обеспечения, экономический расчет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первом разделе производится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технического задания, где произведен анализ требований к сети, анализ требования заказчика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втором разделе описаны основные фазы проектирования сети, описан выбор коммуникационного активного и пассивного оборудования, разработка проекта кабельной системы, описание аппаратной комнаты, распределение сетевых адресов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третьем разделе произведен экономический расчет затрат на создание сети.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85800" y="533400"/>
            <a:ext cx="7467600" cy="61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endParaRPr kumimoji="0" lang="ru-RU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5139898"/>
            <a:ext cx="7467600" cy="40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81000" y="1524000"/>
            <a:ext cx="71628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помещения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1981200"/>
            <a:ext cx="8915401" cy="43434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endParaRPr kumimoji="0" lang="ru-RU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85800" y="533400"/>
            <a:ext cx="7467600" cy="61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1063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Коммутатор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Cisco WS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3850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-24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" y="5139898"/>
            <a:ext cx="7467600" cy="4051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81000" y="1524000"/>
            <a:ext cx="71628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помещения с расстановкой информационных розеток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057400"/>
            <a:ext cx="8991600" cy="443126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25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3975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81000" y="762000"/>
            <a:ext cx="84582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Активное сетевое оборудование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необходимые для работы компьютерной сети, например: маршрутизатор, коммутатор, концентратор,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 и др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 стр. 12 )</a:t>
            </a:r>
            <a:endParaRPr lang="ru-RU" alt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Маршрутизатор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CCR1009-7G-1C-1S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spcBef>
                <a:spcPct val="0"/>
              </a:spcBef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LAN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SFP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en-GB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коммутатор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MIKROTIK CRS328-24P-4S+RM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порта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SFP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VLAN)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https://c.dns-shop.ru/thumb/st1/fit/wm/2000/2000/9c8fe8bb959bb60868ca85c3972f490b/6b482ff3c62c2a8e2c53a3e9aa4dcb8d49f7474cce10bfb41a511908c978c7b7.jpg"/>
          <p:cNvPicPr/>
          <p:nvPr/>
        </p:nvPicPr>
        <p:blipFill>
          <a:blip r:embed="rId2" cstate="print"/>
          <a:srcRect t="20732" b="23755"/>
          <a:stretch>
            <a:fillRect/>
          </a:stretch>
        </p:blipFill>
        <p:spPr bwMode="auto">
          <a:xfrm>
            <a:off x="2895600" y="2764612"/>
            <a:ext cx="3733800" cy="118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63273" y="4953000"/>
            <a:ext cx="4114800" cy="130706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38200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 для аппаратной комнаты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Аппаратная 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помещение, занимаемое телекоммуникационным и/или серверным оборудованием, обслуживающим пользователей в здании.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HPE ProLiant ML30 Gen9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mini-tower;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Xeon E3-1120 v6;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Ethernet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порта).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ИБП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POWERCOM King Pro RM KIN-3000AP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(1800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/3000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4997133"/>
            <a:ext cx="2743200" cy="1259847"/>
          </a:xfrm>
          <a:prstGeom prst="rect">
            <a:avLst/>
          </a:prstGeom>
        </p:spPr>
      </p:pic>
      <p:pic>
        <p:nvPicPr>
          <p:cNvPr id="10" name="Рисунок 9" descr="https://img.xcomdb.ru/9d/64/5a081689d64ea065335478_75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97133"/>
            <a:ext cx="3035300" cy="1259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80474" y="700395"/>
            <a:ext cx="71628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План схема аппаратной комнаты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0400" cy="53456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701875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Схема подключения устройств сети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941"/>
          <a:stretch/>
        </p:blipFill>
        <p:spPr>
          <a:xfrm>
            <a:off x="381000" y="1066800"/>
            <a:ext cx="8458200" cy="5029200"/>
          </a:xfrm>
          <a:prstGeom prst="rect">
            <a:avLst/>
          </a:prstGeom>
        </p:spPr>
      </p:pic>
      <p:sp>
        <p:nvSpPr>
          <p:cNvPr id="3" name="AutoShape 2" descr="https://sun9-65.userapi.com/c852020/v852020131/1cb874/rfokoi5vW90.jpg"/>
          <p:cNvSpPr>
            <a:spLocks noChangeAspect="1" noChangeArrowheads="1"/>
          </p:cNvSpPr>
          <p:nvPr/>
        </p:nvSpPr>
        <p:spPr bwMode="auto">
          <a:xfrm>
            <a:off x="177053" y="922338"/>
            <a:ext cx="476973" cy="23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8601" y="677462"/>
            <a:ext cx="82111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Расчет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IP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адресации сети (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стр. 1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8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)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2" y="1354570"/>
            <a:ext cx="8610598" cy="513409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Аверяскин Е. В. </a:t>
            </a:r>
            <a:r>
              <a:rPr lang="ru-RU" altLang="ru-RU" dirty="0" err="1">
                <a:latin typeface="Times New Roman" pitchFamily="16" charset="0"/>
                <a:cs typeface="Times New Roman" pitchFamily="16" charset="0"/>
              </a:rPr>
              <a:t>Кулинча</a:t>
            </a:r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altLang="ru-RU" dirty="0" smtClean="0">
                <a:latin typeface="Times New Roman" pitchFamily="16" charset="0"/>
                <a:cs typeface="Times New Roman" pitchFamily="16" charset="0"/>
              </a:rPr>
              <a:t>П.В					</a:t>
            </a:r>
            <a:r>
              <a:rPr lang="ru-RU" altLang="ru-RU" dirty="0" smtClean="0">
                <a:solidFill>
                  <a:srgbClr val="000000"/>
                </a:solidFill>
                <a:latin typeface="Times New Roman" pitchFamily="16" charset="0"/>
              </a:rPr>
              <a:t>группа:9КС-1.17                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76200" y="-34636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itchFamily="16" charset="0"/>
                <a:cs typeface="Times New Roman" pitchFamily="16" charset="0"/>
              </a:rPr>
              <a:t>ПМ.01 Участие в проектировании сетевой инфраструктуры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578</Words>
  <Application>Microsoft Office PowerPoint</Application>
  <PresentationFormat>Экран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Кулинча Павел</dc:creator>
  <cp:lastModifiedBy>9ks1.17-1</cp:lastModifiedBy>
  <cp:revision>45</cp:revision>
  <dcterms:created xsi:type="dcterms:W3CDTF">2017-06-17T04:03:58Z</dcterms:created>
  <dcterms:modified xsi:type="dcterms:W3CDTF">2019-09-14T03:39:39Z</dcterms:modified>
</cp:coreProperties>
</file>